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0C9D0-351E-4FDD-AFB0-62CF8401400A}" v="3" dt="2020-11-03T11:07:2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ACF60-3D28-49E6-8615-AB1BB04DEC9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B001D2-8E9A-4943-9C4E-9C5B9E26BDBC}">
      <dgm:prSet/>
      <dgm:spPr/>
      <dgm:t>
        <a:bodyPr/>
        <a:lstStyle/>
        <a:p>
          <a:r>
            <a:rPr lang="en-US"/>
            <a:t>Anastasia Triantafillou</a:t>
          </a:r>
        </a:p>
      </dgm:t>
    </dgm:pt>
    <dgm:pt modelId="{DD925AD4-580C-4FC0-8DE3-1EB7D7092889}" type="parTrans" cxnId="{D2536F71-67F8-4B1C-8D1A-F670C7F4B3E5}">
      <dgm:prSet/>
      <dgm:spPr/>
      <dgm:t>
        <a:bodyPr/>
        <a:lstStyle/>
        <a:p>
          <a:endParaRPr lang="en-US"/>
        </a:p>
      </dgm:t>
    </dgm:pt>
    <dgm:pt modelId="{06E484A2-0112-41A7-A871-DAB88B63D0C3}" type="sibTrans" cxnId="{D2536F71-67F8-4B1C-8D1A-F670C7F4B3E5}">
      <dgm:prSet/>
      <dgm:spPr/>
      <dgm:t>
        <a:bodyPr/>
        <a:lstStyle/>
        <a:p>
          <a:endParaRPr lang="en-US"/>
        </a:p>
      </dgm:t>
    </dgm:pt>
    <dgm:pt modelId="{0A5D4721-5EEF-4607-AB0E-2E4BB896EE2A}">
      <dgm:prSet/>
      <dgm:spPr/>
      <dgm:t>
        <a:bodyPr/>
        <a:lstStyle/>
        <a:p>
          <a:r>
            <a:rPr lang="en-US"/>
            <a:t>Dimitris Dimitriou</a:t>
          </a:r>
        </a:p>
      </dgm:t>
    </dgm:pt>
    <dgm:pt modelId="{DEF97251-7E5D-48C9-8A88-F20C1734D728}" type="parTrans" cxnId="{A0C79DDD-1BEC-4AB5-A7B0-A14E306F3158}">
      <dgm:prSet/>
      <dgm:spPr/>
      <dgm:t>
        <a:bodyPr/>
        <a:lstStyle/>
        <a:p>
          <a:endParaRPr lang="en-US"/>
        </a:p>
      </dgm:t>
    </dgm:pt>
    <dgm:pt modelId="{8D2DFCD7-42E5-4893-9A5B-BC7EBF10C942}" type="sibTrans" cxnId="{A0C79DDD-1BEC-4AB5-A7B0-A14E306F3158}">
      <dgm:prSet/>
      <dgm:spPr/>
      <dgm:t>
        <a:bodyPr/>
        <a:lstStyle/>
        <a:p>
          <a:endParaRPr lang="en-US"/>
        </a:p>
      </dgm:t>
    </dgm:pt>
    <dgm:pt modelId="{2C367917-94FC-4A51-9341-151551E7C7BF}">
      <dgm:prSet/>
      <dgm:spPr/>
      <dgm:t>
        <a:bodyPr/>
        <a:lstStyle/>
        <a:p>
          <a:r>
            <a:rPr lang="en-US"/>
            <a:t>Paraskevas Lysikatos</a:t>
          </a:r>
        </a:p>
      </dgm:t>
    </dgm:pt>
    <dgm:pt modelId="{30F109D8-CF65-4AAA-821A-CD24EA92947D}" type="parTrans" cxnId="{8CC57E8E-DE65-4878-B6FE-8290A00BC316}">
      <dgm:prSet/>
      <dgm:spPr/>
      <dgm:t>
        <a:bodyPr/>
        <a:lstStyle/>
        <a:p>
          <a:endParaRPr lang="en-US"/>
        </a:p>
      </dgm:t>
    </dgm:pt>
    <dgm:pt modelId="{3AB1B973-3A15-4C7C-9A97-28B6869FE183}" type="sibTrans" cxnId="{8CC57E8E-DE65-4878-B6FE-8290A00BC316}">
      <dgm:prSet/>
      <dgm:spPr/>
      <dgm:t>
        <a:bodyPr/>
        <a:lstStyle/>
        <a:p>
          <a:endParaRPr lang="en-US"/>
        </a:p>
      </dgm:t>
    </dgm:pt>
    <dgm:pt modelId="{C7430E6E-DEB9-4848-A84E-F1729B18937E}">
      <dgm:prSet/>
      <dgm:spPr/>
      <dgm:t>
        <a:bodyPr/>
        <a:lstStyle/>
        <a:p>
          <a:r>
            <a:rPr lang="en-US"/>
            <a:t>Gioutzino Tzelo</a:t>
          </a:r>
        </a:p>
      </dgm:t>
    </dgm:pt>
    <dgm:pt modelId="{85E0BDBF-1CFF-49D5-9B67-09695A1F2CA0}" type="parTrans" cxnId="{676B3592-B9D0-4454-A513-A167585202BF}">
      <dgm:prSet/>
      <dgm:spPr/>
      <dgm:t>
        <a:bodyPr/>
        <a:lstStyle/>
        <a:p>
          <a:endParaRPr lang="en-US"/>
        </a:p>
      </dgm:t>
    </dgm:pt>
    <dgm:pt modelId="{092D67EA-2AE6-4CB9-A529-C364B71A82C8}" type="sibTrans" cxnId="{676B3592-B9D0-4454-A513-A167585202BF}">
      <dgm:prSet/>
      <dgm:spPr/>
      <dgm:t>
        <a:bodyPr/>
        <a:lstStyle/>
        <a:p>
          <a:endParaRPr lang="en-US"/>
        </a:p>
      </dgm:t>
    </dgm:pt>
    <dgm:pt modelId="{805DDD8D-D5BF-4D1D-9D33-53E9BC03D264}" type="pres">
      <dgm:prSet presAssocID="{05EACF60-3D28-49E6-8615-AB1BB04DEC9E}" presName="vert0" presStyleCnt="0">
        <dgm:presLayoutVars>
          <dgm:dir/>
          <dgm:animOne val="branch"/>
          <dgm:animLvl val="lvl"/>
        </dgm:presLayoutVars>
      </dgm:prSet>
      <dgm:spPr/>
    </dgm:pt>
    <dgm:pt modelId="{72EB138D-0F65-4069-94E8-01B2A52A0722}" type="pres">
      <dgm:prSet presAssocID="{CAB001D2-8E9A-4943-9C4E-9C5B9E26BDBC}" presName="thickLine" presStyleLbl="alignNode1" presStyleIdx="0" presStyleCnt="4"/>
      <dgm:spPr/>
    </dgm:pt>
    <dgm:pt modelId="{9FC76A6B-5F64-4523-B282-66551048E923}" type="pres">
      <dgm:prSet presAssocID="{CAB001D2-8E9A-4943-9C4E-9C5B9E26BDBC}" presName="horz1" presStyleCnt="0"/>
      <dgm:spPr/>
    </dgm:pt>
    <dgm:pt modelId="{864891E1-FFC7-417A-919D-7944C9CEF26B}" type="pres">
      <dgm:prSet presAssocID="{CAB001D2-8E9A-4943-9C4E-9C5B9E26BDBC}" presName="tx1" presStyleLbl="revTx" presStyleIdx="0" presStyleCnt="4"/>
      <dgm:spPr/>
    </dgm:pt>
    <dgm:pt modelId="{F44CEC08-2725-422D-9192-19EEF6377CBC}" type="pres">
      <dgm:prSet presAssocID="{CAB001D2-8E9A-4943-9C4E-9C5B9E26BDBC}" presName="vert1" presStyleCnt="0"/>
      <dgm:spPr/>
    </dgm:pt>
    <dgm:pt modelId="{D3F15823-22C9-4587-91F3-67D4AD424D65}" type="pres">
      <dgm:prSet presAssocID="{0A5D4721-5EEF-4607-AB0E-2E4BB896EE2A}" presName="thickLine" presStyleLbl="alignNode1" presStyleIdx="1" presStyleCnt="4"/>
      <dgm:spPr/>
    </dgm:pt>
    <dgm:pt modelId="{E9B6FEDD-DA43-4848-A7BF-4231580762D5}" type="pres">
      <dgm:prSet presAssocID="{0A5D4721-5EEF-4607-AB0E-2E4BB896EE2A}" presName="horz1" presStyleCnt="0"/>
      <dgm:spPr/>
    </dgm:pt>
    <dgm:pt modelId="{ABCE1761-A4E6-4D7D-9F6C-8726436AE161}" type="pres">
      <dgm:prSet presAssocID="{0A5D4721-5EEF-4607-AB0E-2E4BB896EE2A}" presName="tx1" presStyleLbl="revTx" presStyleIdx="1" presStyleCnt="4"/>
      <dgm:spPr/>
    </dgm:pt>
    <dgm:pt modelId="{A6672654-96C7-4140-8BA0-1A9ED4A7E80C}" type="pres">
      <dgm:prSet presAssocID="{0A5D4721-5EEF-4607-AB0E-2E4BB896EE2A}" presName="vert1" presStyleCnt="0"/>
      <dgm:spPr/>
    </dgm:pt>
    <dgm:pt modelId="{7483974F-BF43-4E1B-9D2B-DA732B70B2F3}" type="pres">
      <dgm:prSet presAssocID="{2C367917-94FC-4A51-9341-151551E7C7BF}" presName="thickLine" presStyleLbl="alignNode1" presStyleIdx="2" presStyleCnt="4"/>
      <dgm:spPr/>
    </dgm:pt>
    <dgm:pt modelId="{75144DAE-C673-4CD1-A2ED-FDAC5D06EA1F}" type="pres">
      <dgm:prSet presAssocID="{2C367917-94FC-4A51-9341-151551E7C7BF}" presName="horz1" presStyleCnt="0"/>
      <dgm:spPr/>
    </dgm:pt>
    <dgm:pt modelId="{D6052C3D-0C8A-417F-A04F-987A9C3BB75C}" type="pres">
      <dgm:prSet presAssocID="{2C367917-94FC-4A51-9341-151551E7C7BF}" presName="tx1" presStyleLbl="revTx" presStyleIdx="2" presStyleCnt="4"/>
      <dgm:spPr/>
    </dgm:pt>
    <dgm:pt modelId="{4008B472-6291-4ADB-9BE1-33FE655E1080}" type="pres">
      <dgm:prSet presAssocID="{2C367917-94FC-4A51-9341-151551E7C7BF}" presName="vert1" presStyleCnt="0"/>
      <dgm:spPr/>
    </dgm:pt>
    <dgm:pt modelId="{67ABA959-6D23-43A7-A520-8329B0FDC770}" type="pres">
      <dgm:prSet presAssocID="{C7430E6E-DEB9-4848-A84E-F1729B18937E}" presName="thickLine" presStyleLbl="alignNode1" presStyleIdx="3" presStyleCnt="4"/>
      <dgm:spPr/>
    </dgm:pt>
    <dgm:pt modelId="{09F0B71A-4A38-45C2-929F-2ABED3B58DD5}" type="pres">
      <dgm:prSet presAssocID="{C7430E6E-DEB9-4848-A84E-F1729B18937E}" presName="horz1" presStyleCnt="0"/>
      <dgm:spPr/>
    </dgm:pt>
    <dgm:pt modelId="{62CE7B99-8FBF-44EC-81A6-C998392B15DE}" type="pres">
      <dgm:prSet presAssocID="{C7430E6E-DEB9-4848-A84E-F1729B18937E}" presName="tx1" presStyleLbl="revTx" presStyleIdx="3" presStyleCnt="4"/>
      <dgm:spPr/>
    </dgm:pt>
    <dgm:pt modelId="{5598A3E6-DE35-4206-A59F-62F5701392C6}" type="pres">
      <dgm:prSet presAssocID="{C7430E6E-DEB9-4848-A84E-F1729B18937E}" presName="vert1" presStyleCnt="0"/>
      <dgm:spPr/>
    </dgm:pt>
  </dgm:ptLst>
  <dgm:cxnLst>
    <dgm:cxn modelId="{5DC6120B-6E7C-499D-84F5-2DF825B9183A}" type="presOf" srcId="{05EACF60-3D28-49E6-8615-AB1BB04DEC9E}" destId="{805DDD8D-D5BF-4D1D-9D33-53E9BC03D264}" srcOrd="0" destOrd="0" presId="urn:microsoft.com/office/officeart/2008/layout/LinedList"/>
    <dgm:cxn modelId="{D2536F71-67F8-4B1C-8D1A-F670C7F4B3E5}" srcId="{05EACF60-3D28-49E6-8615-AB1BB04DEC9E}" destId="{CAB001D2-8E9A-4943-9C4E-9C5B9E26BDBC}" srcOrd="0" destOrd="0" parTransId="{DD925AD4-580C-4FC0-8DE3-1EB7D7092889}" sibTransId="{06E484A2-0112-41A7-A871-DAB88B63D0C3}"/>
    <dgm:cxn modelId="{12304158-56A2-4060-993F-4812BBDF8124}" type="presOf" srcId="{C7430E6E-DEB9-4848-A84E-F1729B18937E}" destId="{62CE7B99-8FBF-44EC-81A6-C998392B15DE}" srcOrd="0" destOrd="0" presId="urn:microsoft.com/office/officeart/2008/layout/LinedList"/>
    <dgm:cxn modelId="{8CC57E8E-DE65-4878-B6FE-8290A00BC316}" srcId="{05EACF60-3D28-49E6-8615-AB1BB04DEC9E}" destId="{2C367917-94FC-4A51-9341-151551E7C7BF}" srcOrd="2" destOrd="0" parTransId="{30F109D8-CF65-4AAA-821A-CD24EA92947D}" sibTransId="{3AB1B973-3A15-4C7C-9A97-28B6869FE183}"/>
    <dgm:cxn modelId="{0E71F68E-7A36-4968-8CC7-6EE0604E8F8E}" type="presOf" srcId="{0A5D4721-5EEF-4607-AB0E-2E4BB896EE2A}" destId="{ABCE1761-A4E6-4D7D-9F6C-8726436AE161}" srcOrd="0" destOrd="0" presId="urn:microsoft.com/office/officeart/2008/layout/LinedList"/>
    <dgm:cxn modelId="{676B3592-B9D0-4454-A513-A167585202BF}" srcId="{05EACF60-3D28-49E6-8615-AB1BB04DEC9E}" destId="{C7430E6E-DEB9-4848-A84E-F1729B18937E}" srcOrd="3" destOrd="0" parTransId="{85E0BDBF-1CFF-49D5-9B67-09695A1F2CA0}" sibTransId="{092D67EA-2AE6-4CB9-A529-C364B71A82C8}"/>
    <dgm:cxn modelId="{13914398-DEE2-448C-92FC-29CE7B0FFB58}" type="presOf" srcId="{CAB001D2-8E9A-4943-9C4E-9C5B9E26BDBC}" destId="{864891E1-FFC7-417A-919D-7944C9CEF26B}" srcOrd="0" destOrd="0" presId="urn:microsoft.com/office/officeart/2008/layout/LinedList"/>
    <dgm:cxn modelId="{A0C79DDD-1BEC-4AB5-A7B0-A14E306F3158}" srcId="{05EACF60-3D28-49E6-8615-AB1BB04DEC9E}" destId="{0A5D4721-5EEF-4607-AB0E-2E4BB896EE2A}" srcOrd="1" destOrd="0" parTransId="{DEF97251-7E5D-48C9-8A88-F20C1734D728}" sibTransId="{8D2DFCD7-42E5-4893-9A5B-BC7EBF10C942}"/>
    <dgm:cxn modelId="{DA275AE7-ED09-4402-87FC-7D1F432CB29A}" type="presOf" srcId="{2C367917-94FC-4A51-9341-151551E7C7BF}" destId="{D6052C3D-0C8A-417F-A04F-987A9C3BB75C}" srcOrd="0" destOrd="0" presId="urn:microsoft.com/office/officeart/2008/layout/LinedList"/>
    <dgm:cxn modelId="{481070BC-AD6B-4B5F-BF4A-C056E2323E15}" type="presParOf" srcId="{805DDD8D-D5BF-4D1D-9D33-53E9BC03D264}" destId="{72EB138D-0F65-4069-94E8-01B2A52A0722}" srcOrd="0" destOrd="0" presId="urn:microsoft.com/office/officeart/2008/layout/LinedList"/>
    <dgm:cxn modelId="{2929066D-F488-4B03-AA9A-FD075C59141C}" type="presParOf" srcId="{805DDD8D-D5BF-4D1D-9D33-53E9BC03D264}" destId="{9FC76A6B-5F64-4523-B282-66551048E923}" srcOrd="1" destOrd="0" presId="urn:microsoft.com/office/officeart/2008/layout/LinedList"/>
    <dgm:cxn modelId="{1E0C33C4-84F2-429D-9137-503BAFF9AFD5}" type="presParOf" srcId="{9FC76A6B-5F64-4523-B282-66551048E923}" destId="{864891E1-FFC7-417A-919D-7944C9CEF26B}" srcOrd="0" destOrd="0" presId="urn:microsoft.com/office/officeart/2008/layout/LinedList"/>
    <dgm:cxn modelId="{B54B8C99-4FCE-489A-BBFF-7A52D8A4AA5C}" type="presParOf" srcId="{9FC76A6B-5F64-4523-B282-66551048E923}" destId="{F44CEC08-2725-422D-9192-19EEF6377CBC}" srcOrd="1" destOrd="0" presId="urn:microsoft.com/office/officeart/2008/layout/LinedList"/>
    <dgm:cxn modelId="{EE81E439-596B-4699-B1C6-920DE27BB236}" type="presParOf" srcId="{805DDD8D-D5BF-4D1D-9D33-53E9BC03D264}" destId="{D3F15823-22C9-4587-91F3-67D4AD424D65}" srcOrd="2" destOrd="0" presId="urn:microsoft.com/office/officeart/2008/layout/LinedList"/>
    <dgm:cxn modelId="{B5F81993-DD7D-485D-9C74-871A9C997264}" type="presParOf" srcId="{805DDD8D-D5BF-4D1D-9D33-53E9BC03D264}" destId="{E9B6FEDD-DA43-4848-A7BF-4231580762D5}" srcOrd="3" destOrd="0" presId="urn:microsoft.com/office/officeart/2008/layout/LinedList"/>
    <dgm:cxn modelId="{D292D8B2-85D7-4934-AEC9-5035D93D6B77}" type="presParOf" srcId="{E9B6FEDD-DA43-4848-A7BF-4231580762D5}" destId="{ABCE1761-A4E6-4D7D-9F6C-8726436AE161}" srcOrd="0" destOrd="0" presId="urn:microsoft.com/office/officeart/2008/layout/LinedList"/>
    <dgm:cxn modelId="{7DBE9098-FA6B-432E-8FED-A54C97C0E283}" type="presParOf" srcId="{E9B6FEDD-DA43-4848-A7BF-4231580762D5}" destId="{A6672654-96C7-4140-8BA0-1A9ED4A7E80C}" srcOrd="1" destOrd="0" presId="urn:microsoft.com/office/officeart/2008/layout/LinedList"/>
    <dgm:cxn modelId="{F0959495-68EC-4582-84E8-E0CF471D3FA3}" type="presParOf" srcId="{805DDD8D-D5BF-4D1D-9D33-53E9BC03D264}" destId="{7483974F-BF43-4E1B-9D2B-DA732B70B2F3}" srcOrd="4" destOrd="0" presId="urn:microsoft.com/office/officeart/2008/layout/LinedList"/>
    <dgm:cxn modelId="{1AC40D15-F312-4542-A693-DEC61515CB19}" type="presParOf" srcId="{805DDD8D-D5BF-4D1D-9D33-53E9BC03D264}" destId="{75144DAE-C673-4CD1-A2ED-FDAC5D06EA1F}" srcOrd="5" destOrd="0" presId="urn:microsoft.com/office/officeart/2008/layout/LinedList"/>
    <dgm:cxn modelId="{D75A0728-1B06-45CB-9FF8-5A8580B9FC52}" type="presParOf" srcId="{75144DAE-C673-4CD1-A2ED-FDAC5D06EA1F}" destId="{D6052C3D-0C8A-417F-A04F-987A9C3BB75C}" srcOrd="0" destOrd="0" presId="urn:microsoft.com/office/officeart/2008/layout/LinedList"/>
    <dgm:cxn modelId="{33862B1D-460E-4819-8E76-D8FAED205D69}" type="presParOf" srcId="{75144DAE-C673-4CD1-A2ED-FDAC5D06EA1F}" destId="{4008B472-6291-4ADB-9BE1-33FE655E1080}" srcOrd="1" destOrd="0" presId="urn:microsoft.com/office/officeart/2008/layout/LinedList"/>
    <dgm:cxn modelId="{5FD4D64C-596A-4FBF-BA10-774007299367}" type="presParOf" srcId="{805DDD8D-D5BF-4D1D-9D33-53E9BC03D264}" destId="{67ABA959-6D23-43A7-A520-8329B0FDC770}" srcOrd="6" destOrd="0" presId="urn:microsoft.com/office/officeart/2008/layout/LinedList"/>
    <dgm:cxn modelId="{A2DE0F38-0B1D-4D50-B2F9-F5CF9158E2AA}" type="presParOf" srcId="{805DDD8D-D5BF-4D1D-9D33-53E9BC03D264}" destId="{09F0B71A-4A38-45C2-929F-2ABED3B58DD5}" srcOrd="7" destOrd="0" presId="urn:microsoft.com/office/officeart/2008/layout/LinedList"/>
    <dgm:cxn modelId="{5C798582-C1B2-4657-94DC-824BA004A87E}" type="presParOf" srcId="{09F0B71A-4A38-45C2-929F-2ABED3B58DD5}" destId="{62CE7B99-8FBF-44EC-81A6-C998392B15DE}" srcOrd="0" destOrd="0" presId="urn:microsoft.com/office/officeart/2008/layout/LinedList"/>
    <dgm:cxn modelId="{EA8CCDBE-3EBE-4479-97C3-803836140F34}" type="presParOf" srcId="{09F0B71A-4A38-45C2-929F-2ABED3B58DD5}" destId="{5598A3E6-DE35-4206-A59F-62F5701392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B138D-0F65-4069-94E8-01B2A52A0722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91E1-FFC7-417A-919D-7944C9CEF26B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Anastasia Triantafillou</a:t>
          </a:r>
        </a:p>
      </dsp:txBody>
      <dsp:txXfrm>
        <a:off x="0" y="0"/>
        <a:ext cx="5913437" cy="1159272"/>
      </dsp:txXfrm>
    </dsp:sp>
    <dsp:sp modelId="{D3F15823-22C9-4587-91F3-67D4AD424D65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E1761-A4E6-4D7D-9F6C-8726436AE161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Dimitris Dimitriou</a:t>
          </a:r>
        </a:p>
      </dsp:txBody>
      <dsp:txXfrm>
        <a:off x="0" y="1159272"/>
        <a:ext cx="5913437" cy="1159272"/>
      </dsp:txXfrm>
    </dsp:sp>
    <dsp:sp modelId="{7483974F-BF43-4E1B-9D2B-DA732B70B2F3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52C3D-0C8A-417F-A04F-987A9C3BB75C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Paraskevas Lysikatos</a:t>
          </a:r>
        </a:p>
      </dsp:txBody>
      <dsp:txXfrm>
        <a:off x="0" y="2318544"/>
        <a:ext cx="5913437" cy="1159272"/>
      </dsp:txXfrm>
    </dsp:sp>
    <dsp:sp modelId="{67ABA959-6D23-43A7-A520-8329B0FDC770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CE7B99-8FBF-44EC-81A6-C998392B15DE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Gioutzino Tzelo</a:t>
          </a:r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B4E-303D-48C6-997B-BD60AEC7DAD7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2A16-CE30-4CC8-B72E-F489A8674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28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2A16-CE30-4CC8-B72E-F489A8674F6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734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2A16-CE30-4CC8-B72E-F489A8674F6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613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9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9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83E9B24-F2DE-4DAE-805A-CA79ED2A3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36" y="2516958"/>
            <a:ext cx="2823919" cy="12254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/>
              <a:t>Sacchon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17" name="Straight Connector 9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8" name="Group 10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0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0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DCDD560-3898-4E89-9BBA-57DDD786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83" y="977965"/>
            <a:ext cx="6615581" cy="4135339"/>
          </a:xfrm>
          <a:prstGeom prst="rect">
            <a:avLst/>
          </a:prstGeom>
        </p:spPr>
      </p:pic>
      <p:pic>
        <p:nvPicPr>
          <p:cNvPr id="121" name="Picture 10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0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Τίτλος 1">
            <a:extLst>
              <a:ext uri="{FF2B5EF4-FFF2-40B4-BE49-F238E27FC236}">
                <a16:creationId xmlns:a16="http://schemas.microsoft.com/office/drawing/2014/main" id="{F929CC1A-BBDD-4D06-A030-DCF605B27202}"/>
              </a:ext>
            </a:extLst>
          </p:cNvPr>
          <p:cNvSpPr txBox="1">
            <a:spLocks/>
          </p:cNvSpPr>
          <p:nvPr/>
        </p:nvSpPr>
        <p:spPr>
          <a:xfrm>
            <a:off x="503277" y="3902696"/>
            <a:ext cx="2823919" cy="16453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i="0" dirty="0">
                <a:effectLst/>
              </a:rPr>
              <a:t>      A Diabetes</a:t>
            </a:r>
          </a:p>
          <a:p>
            <a:endParaRPr lang="en-GB" sz="4000" b="1" i="0" dirty="0">
              <a:effectLst/>
            </a:endParaRPr>
          </a:p>
          <a:p>
            <a:r>
              <a:rPr lang="en-GB" sz="4000" b="1" i="0" dirty="0">
                <a:effectLst/>
              </a:rPr>
              <a:t>      Management</a:t>
            </a:r>
          </a:p>
          <a:p>
            <a:endParaRPr lang="en-GB" sz="4000" b="1" dirty="0"/>
          </a:p>
          <a:p>
            <a:r>
              <a:rPr lang="en-GB" sz="4000" b="1" i="0" dirty="0">
                <a:effectLst/>
              </a:rPr>
              <a:t>      Web </a:t>
            </a:r>
          </a:p>
          <a:p>
            <a:r>
              <a:rPr lang="en-GB" sz="4000" b="1" i="0" dirty="0">
                <a:effectLst/>
              </a:rPr>
              <a:t>  </a:t>
            </a:r>
          </a:p>
          <a:p>
            <a:r>
              <a:rPr lang="en-GB" sz="4000" b="1" i="0" dirty="0">
                <a:effectLst/>
              </a:rPr>
              <a:t>      Application</a:t>
            </a:r>
          </a:p>
          <a:p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48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7EEF7F4-A33D-48ED-9E53-E7E8B601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                               Our team</a:t>
            </a:r>
            <a:endParaRPr lang="el-GR" dirty="0"/>
          </a:p>
        </p:txBody>
      </p:sp>
      <p:cxnSp>
        <p:nvCxnSpPr>
          <p:cNvPr id="66" name="Straight Connector 5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EE9E154-5BDC-43FA-84F2-C7EA0B758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93917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521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D5F9355-928E-4C11-9B83-8C806C99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Sacchon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56EEA3-A959-4393-9143-604A66A9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Is a diabetes management web application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Is divided into two distinct subsystems,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Sacchon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Rest-API which is the backend and,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Sacchon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Angular App, which is the frontend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web app consists of three major components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Repository of Medical Data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MediDataRepo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Doctor Advice Services System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DoctorAdvice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 Reporting Services (Reporter)</a:t>
            </a:r>
          </a:p>
          <a:p>
            <a:pPr marL="0" indent="0">
              <a:buNone/>
            </a:pPr>
            <a:br>
              <a:rPr lang="en-US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010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9D749A1-7379-4DAA-BDC3-73428FA6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			    Tools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8DACE7-B50C-42D8-AEFE-19A12A93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700" b="1" i="0" dirty="0" err="1">
                <a:effectLst/>
                <a:latin typeface="arial" panose="020B0604020202020204" pitchFamily="34" charset="0"/>
              </a:rPr>
              <a:t>Sourcetree</a:t>
            </a:r>
            <a:r>
              <a:rPr lang="en-GB" sz="1700" b="1" i="0" dirty="0">
                <a:effectLst/>
                <a:latin typeface="arial" panose="020B0604020202020204" pitchFamily="34" charset="0"/>
              </a:rPr>
              <a:t>,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 a free Git desktop client for developers on Windows.</a:t>
            </a:r>
            <a:endParaRPr lang="en-GB" sz="1700" b="1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 b="1" i="0" dirty="0">
                <a:effectLst/>
                <a:latin typeface="arial" panose="020B0604020202020204" pitchFamily="34" charset="0"/>
              </a:rPr>
              <a:t>GitHub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700" dirty="0">
                <a:latin typeface="arial" panose="020B0604020202020204" pitchFamily="34" charset="0"/>
              </a:rPr>
              <a:t>,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a code hosting platform for version control and collaboration.</a:t>
            </a:r>
            <a:endParaRPr lang="en-GB" sz="1700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panose="020B0604020202020204" pitchFamily="34" charset="0"/>
              </a:rPr>
              <a:t>Trello ,</a:t>
            </a:r>
            <a:r>
              <a:rPr lang="en-US" sz="1700" dirty="0">
                <a:latin typeface="arial" panose="020B0604020202020204" pitchFamily="34" charset="0"/>
              </a:rPr>
              <a:t> a web-based Kanban-style list-making application.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panose="020B0604020202020204" pitchFamily="34" charset="0"/>
              </a:rPr>
              <a:t>Microsoft Teams</a:t>
            </a:r>
            <a:r>
              <a:rPr lang="en-US" sz="1700" dirty="0">
                <a:latin typeface="Arial" panose="020B0604020202020204" pitchFamily="34" charset="0"/>
              </a:rPr>
              <a:t> is a proprietary business communication platform developed by Microsoft.</a:t>
            </a:r>
          </a:p>
          <a:p>
            <a:pPr>
              <a:lnSpc>
                <a:spcPct val="110000"/>
              </a:lnSpc>
            </a:pPr>
            <a:r>
              <a:rPr lang="en-US" sz="1700" b="1" i="0" dirty="0">
                <a:effectLst/>
                <a:latin typeface="Arial" panose="020B0604020202020204" pitchFamily="34" charset="0"/>
              </a:rPr>
              <a:t>IntelliJ IDEA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 is an </a:t>
            </a:r>
            <a:r>
              <a:rPr lang="en-US" sz="1700" dirty="0">
                <a:latin typeface="Arial" panose="020B0604020202020204" pitchFamily="34" charset="0"/>
              </a:rPr>
              <a:t>integrated development environment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(IDE) written in </a:t>
            </a:r>
            <a:r>
              <a:rPr lang="en-US" sz="1700" dirty="0">
                <a:latin typeface="Arial" panose="020B0604020202020204" pitchFamily="34" charset="0"/>
              </a:rPr>
              <a:t>Java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for developing computer software.</a:t>
            </a:r>
          </a:p>
          <a:p>
            <a:pPr>
              <a:lnSpc>
                <a:spcPct val="110000"/>
              </a:lnSpc>
            </a:pPr>
            <a:r>
              <a:rPr lang="en-US" sz="1700" b="1" i="0" dirty="0">
                <a:effectLst/>
                <a:latin typeface="Arial" panose="020B0604020202020204" pitchFamily="34" charset="0"/>
              </a:rPr>
              <a:t>Visual Studio Code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 is a free </a:t>
            </a:r>
            <a:r>
              <a:rPr lang="en-US" sz="1700" dirty="0">
                <a:latin typeface="Arial" panose="020B0604020202020204" pitchFamily="34" charset="0"/>
              </a:rPr>
              <a:t>source-code editor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 made by </a:t>
            </a:r>
            <a:r>
              <a:rPr lang="en-US" sz="1700" dirty="0">
                <a:latin typeface="Arial" panose="020B0604020202020204" pitchFamily="34" charset="0"/>
              </a:rPr>
              <a:t>Microsoft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 .</a:t>
            </a:r>
          </a:p>
          <a:p>
            <a:pPr>
              <a:lnSpc>
                <a:spcPct val="110000"/>
              </a:lnSpc>
            </a:pPr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Postman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popular API client that makes it easy for developers to create, share, test and document APIs.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SQL Server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relational database management system from Microsoft</a:t>
            </a:r>
            <a:endParaRPr lang="en-US" sz="17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GB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i="0" dirty="0">
                <a:effectLst/>
                <a:latin typeface="Arial" panose="020B0604020202020204" pitchFamily="34" charset="0"/>
              </a:rPr>
              <a:t>  </a:t>
            </a:r>
            <a:endParaRPr lang="el-GR" sz="1700" dirty="0"/>
          </a:p>
        </p:txBody>
      </p:sp>
    </p:spTree>
    <p:extLst>
      <p:ext uri="{BB962C8B-B14F-4D97-AF65-F5344CB8AC3E}">
        <p14:creationId xmlns:p14="http://schemas.microsoft.com/office/powerpoint/2010/main" val="11914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AA99185-A44C-4798-9F1D-674A8EEE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How we assigned the work among the team members 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14" name="Θέση περιεχομένου 2">
            <a:extLst>
              <a:ext uri="{FF2B5EF4-FFF2-40B4-BE49-F238E27FC236}">
                <a16:creationId xmlns:a16="http://schemas.microsoft.com/office/drawing/2014/main" id="{EF9C2AC9-F8FC-420F-8F7C-70B732ED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Front End </a:t>
            </a:r>
          </a:p>
          <a:p>
            <a:pPr marL="457200" lvl="1" indent="0">
              <a:buNone/>
            </a:pPr>
            <a:r>
              <a:rPr lang="en-US" dirty="0"/>
              <a:t>Anastasia </a:t>
            </a:r>
            <a:r>
              <a:rPr lang="en-US" dirty="0" err="1"/>
              <a:t>Tryantafillou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Paraskevas</a:t>
            </a:r>
            <a:r>
              <a:rPr lang="en-US" dirty="0"/>
              <a:t> </a:t>
            </a:r>
            <a:r>
              <a:rPr lang="en-US" dirty="0" err="1"/>
              <a:t>Lysikatos</a:t>
            </a:r>
            <a:endParaRPr lang="en-US" dirty="0"/>
          </a:p>
          <a:p>
            <a:r>
              <a:rPr lang="en-US" dirty="0"/>
              <a:t>Back End</a:t>
            </a:r>
          </a:p>
          <a:p>
            <a:pPr marL="457200" lvl="1" indent="0">
              <a:buNone/>
            </a:pPr>
            <a:r>
              <a:rPr lang="en-US" dirty="0"/>
              <a:t>Dimitris </a:t>
            </a:r>
            <a:r>
              <a:rPr lang="en-US" dirty="0" err="1"/>
              <a:t>Dimitriou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Gioutzino Tzelo</a:t>
            </a:r>
          </a:p>
          <a:p>
            <a:r>
              <a:rPr lang="en-US" dirty="0"/>
              <a:t>We use Trello to know what's being worked on, who's working on what, and where something is in a process.</a:t>
            </a:r>
          </a:p>
          <a:p>
            <a:r>
              <a:rPr lang="en-US" dirty="0"/>
              <a:t>We use Microsoft Teams for </a:t>
            </a:r>
            <a:r>
              <a:rPr lang="en-US" sz="2000" dirty="0">
                <a:latin typeface="Arial" panose="020B0604020202020204" pitchFamily="34" charset="0"/>
              </a:rPr>
              <a:t>communication.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7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756F4B-7D74-4F1B-827F-2693B23B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	                     endpoints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32" name="Θέση περιεχομένου 2">
            <a:extLst>
              <a:ext uri="{FF2B5EF4-FFF2-40B4-BE49-F238E27FC236}">
                <a16:creationId xmlns:a16="http://schemas.microsoft.com/office/drawing/2014/main" id="{6F93B9A1-21E2-4AE1-9A43-94B6891C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all users: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@Get   http://localhost:9000/sacchon/users </a:t>
            </a:r>
          </a:p>
          <a:p>
            <a:pPr>
              <a:lnSpc>
                <a:spcPct val="110000"/>
              </a:lnSpc>
            </a:pPr>
            <a:r>
              <a:rPr lang="en-GB" b="1" dirty="0">
                <a:latin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@Put    http://localhost:9000/sacchon/users 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server is running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:9000/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sacchon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</a:t>
            </a:r>
            <a:r>
              <a:rPr lang="en-GB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ew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measurement: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Post@Auth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(EMAIL&amp;&amp;PASSWORD</a:t>
            </a:r>
            <a:r>
              <a:rPr lang="en-GB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http://localhost:9000/sacchon/measurements    </a:t>
            </a: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l-G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@Get  @Auth(EMAIL &amp;&amp; PASSWORD)  http://localhost:9000/sacchon/patient    </a:t>
            </a: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3334432"/>
      </p:ext>
    </p:extLst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348</Words>
  <Application>Microsoft Office PowerPoint</Application>
  <PresentationFormat>Ευρεία οθόνη</PresentationFormat>
  <Paragraphs>52</Paragraphs>
  <Slides>6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Gill Sans MT</vt:lpstr>
      <vt:lpstr>Times New Roman</vt:lpstr>
      <vt:lpstr>Συλλογη</vt:lpstr>
      <vt:lpstr>Sacchon  </vt:lpstr>
      <vt:lpstr>                               Our team</vt:lpstr>
      <vt:lpstr>Sacchon</vt:lpstr>
      <vt:lpstr>        Tools</vt:lpstr>
      <vt:lpstr>How we assigned the work among the team members </vt:lpstr>
      <vt:lpstr>                     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Sacchon  </dc:title>
  <dc:creator>Gioutzino tzelo</dc:creator>
  <cp:lastModifiedBy>Gioutzino tzelo</cp:lastModifiedBy>
  <cp:revision>1</cp:revision>
  <dcterms:created xsi:type="dcterms:W3CDTF">2020-11-03T13:36:10Z</dcterms:created>
  <dcterms:modified xsi:type="dcterms:W3CDTF">2020-11-03T13:51:02Z</dcterms:modified>
</cp:coreProperties>
</file>