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5143500" type="screen16x9"/>
  <p:notesSz cx="6858000" cy="9144000"/>
  <p:embeddedFontLst>
    <p:embeddedFont>
      <p:font typeface="Pinyon Scrip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53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68a93cd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3168a93cd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68a93cd93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3168a93cd9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68a93cd93_0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3168a93cd9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68a93cd93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3168a93cd93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68a93cd93_0_4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168a93cd9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68a93cd93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68a93cd93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68a93cd93_0_7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3168a93cd93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wings.com/sensors-modules/bluetooth-module-hc-05-" TargetMode="Externa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obu.in/product/arduino-uno-r3-ch340g-atmega328p-devlopment-board/?gad_source=1&amp;gclid=Cj0KCQiA0fu5BhDQARIsAMXUBOJ3cYS5WW8hQYtwUR0v7Y76t4dN4ZLrq1w_VSZCmm2LarPJxzIx1UQaAiWNEALw_wcB" TargetMode="External"/><Relationship Id="rId5" Type="http://schemas.openxmlformats.org/officeDocument/2006/relationships/hyperlink" Target="https://materialdepot.in/door-latches" TargetMode="External"/><Relationship Id="rId4" Type="http://schemas.openxmlformats.org/officeDocument/2006/relationships/hyperlink" Target="https://www.amazon.in/ApTechDeals-Jumper-Female-breadboard-jumper/dp/B074J9CPV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206712" y="2440948"/>
            <a:ext cx="8694000" cy="1811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-1" y="78767"/>
            <a:ext cx="70518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IoT based System (UEC715)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271465" y="2507269"/>
            <a:ext cx="7845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15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234956" y="2724057"/>
            <a:ext cx="8169300" cy="15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AutoNum type="arabicPeriod"/>
            </a:pPr>
            <a:r>
              <a:rPr lang="en" sz="12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Submitted to : Dr. Amit Mishra</a:t>
            </a:r>
            <a:endParaRPr sz="12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AutoNum type="arabicPeriod"/>
            </a:pPr>
            <a:r>
              <a:rPr lang="en" sz="12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Students Name and Roll Number: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413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AutoNum type="arabicPeriod"/>
            </a:pPr>
            <a:r>
              <a:rPr lang="en-IN" sz="12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Riya Khera                   102115019</a:t>
            </a:r>
          </a:p>
          <a:p>
            <a:pPr marL="685800" lvl="1" indent="-2413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AutoNum type="arabicPeriod"/>
            </a:pPr>
            <a:r>
              <a:rPr lang="en-IN" sz="12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Pratinav Batra             102115004</a:t>
            </a:r>
          </a:p>
          <a:p>
            <a:pPr marL="685800" lvl="1" indent="-2413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AutoNum type="arabicPeriod"/>
            </a:pPr>
            <a:r>
              <a:rPr lang="en-IN" sz="12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Pulkit Garg                   102115006</a:t>
            </a:r>
          </a:p>
          <a:p>
            <a:pPr marL="685800" lvl="1" indent="-2413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AutoNum type="arabicPeriod"/>
            </a:pPr>
            <a:r>
              <a:rPr lang="en-IN" sz="12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Paras Sharma              102115015</a:t>
            </a:r>
          </a:p>
          <a:p>
            <a:pPr marL="685800" lvl="1" indent="-2413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Calibri"/>
              <a:buAutoNum type="arabicPeriod"/>
            </a:pPr>
            <a:r>
              <a:rPr lang="en-IN" sz="12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Varun Kashyap            102115012</a:t>
            </a:r>
            <a:endParaRPr sz="1200" dirty="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E4094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027811" y="1278947"/>
            <a:ext cx="7051800" cy="46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600" b="1" i="1" dirty="0">
                <a:solidFill>
                  <a:schemeClr val="dk1"/>
                </a:solidFill>
              </a:rPr>
              <a:t>Smart Door Locking System</a:t>
            </a:r>
            <a:endParaRPr sz="22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13774"/>
            <a:ext cx="990599" cy="56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286424" y="40441"/>
            <a:ext cx="7051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1" y="673498"/>
            <a:ext cx="9144000" cy="25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" sz="1200" b="1" i="0" u="sng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13774"/>
            <a:ext cx="990599" cy="56234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-1" y="2073716"/>
            <a:ext cx="9144000" cy="25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" sz="1200" b="1" i="0" u="sng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Need Analysis and Scope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3061" y="3747931"/>
            <a:ext cx="9144000" cy="25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" sz="1200" b="1" i="0" u="sng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126900" y="2398125"/>
            <a:ext cx="9068700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Need (Security Concerns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locks are susceptible to tampering, key duplication, and physical break-ins, creating a need for smarter, more secure locking systems.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Analysis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Physical keys are inconvenient, especially in shared spaces or for users with limited mobility, highlighting the need for a more efficient, automated solution.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Scope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and Commercial Use)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be applied in various settings, from homes to offices, ensuring broad usability for both personal and professional spaces.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126900" y="924025"/>
            <a:ext cx="90171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Remote control of the door via a smartphone app using Bluetooth.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Mechanism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servo motor controls the door latch for precise locking/unlocking.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Easy-to-use app interface for seamless operation.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Affordable, scalable solution suitable for various environments.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Eliminates the need for physical keys, reducing risks of tampering, loss, or duplication.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Google Shape;155;p27">
            <a:extLst>
              <a:ext uri="{FF2B5EF4-FFF2-40B4-BE49-F238E27FC236}">
                <a16:creationId xmlns:a16="http://schemas.microsoft.com/office/drawing/2014/main" id="{D781E8B0-050A-9D72-99A4-DC3DE37BD881}"/>
              </a:ext>
            </a:extLst>
          </p:cNvPr>
          <p:cNvSpPr txBox="1"/>
          <p:nvPr/>
        </p:nvSpPr>
        <p:spPr>
          <a:xfrm>
            <a:off x="23061" y="4032321"/>
            <a:ext cx="9068700" cy="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 reliable, tamper-resistant locking mechanism using a servo motor.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Remote Control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Bluetooth for wireless, smartphone-controlled access.</a:t>
            </a: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applied in various settings, from homes to offices, ensuring broad usability for both personal and professional spaces.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Affordable Solution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cost-effective components to ensure accessibility.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286424" y="40441"/>
            <a:ext cx="7051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0" y="867234"/>
            <a:ext cx="9144000" cy="25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" sz="1200" b="1" i="0" u="sng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Research Gaps </a:t>
            </a:r>
            <a:r>
              <a:rPr lang="en" sz="12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13774"/>
            <a:ext cx="990599" cy="562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-1" y="2714173"/>
            <a:ext cx="9144000" cy="25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" sz="1200" b="1" i="0" u="sng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Research Findings for Existing Literature </a:t>
            </a:r>
            <a:r>
              <a:rPr lang="en" sz="1200" b="0" i="0" u="none" strike="noStrike" cap="none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26888" y="1121034"/>
            <a:ext cx="8588400" cy="1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Integration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Lack of research on adding fingerprint or facial recognition to smart locks.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Connectivity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Limited exploration of cloud-based remote access for better control.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Optimization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Insufficient research on long-term energy efficiency for IoT systems.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Resilience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Limited focus on making systems reliable in varying weather conditions.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Inadequate Automation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Current systems miss advanced features like suggestions; this project uses Blynk for enhanced control.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Complexity and Accessibility</a:t>
            </a: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High costs and complexity hinder adoption; this project ensures a cost-effective, user-friendly solution.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-12" y="3141006"/>
            <a:ext cx="8588400" cy="15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Control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User-friendly apps are crucial, but more work is needed on cross-platform compatibility and reducing latency.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Control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Servo motors provide precise control for door latches, making them reliable for smart lock systems.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Security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Stronger encryption and secure authentication are needed to protect smart locks from cyber threats.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Communication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Bluetooth is effective for short-range, low-power communication but has range and interference limitations.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Scaling smart locks for larger systems and better integration into home automation requires more research.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Power optimization is a challenge; low-power modes and energy harvesting can help improve efficiency.</a:t>
            </a:r>
            <a:endParaRPr sz="12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21331" y="4596806"/>
            <a:ext cx="5616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286424" y="40441"/>
            <a:ext cx="7051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Approach 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" y="604886"/>
            <a:ext cx="9144000" cy="2538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200"/>
              <a:buFont typeface="Arial"/>
              <a:buChar char="•"/>
            </a:pPr>
            <a:r>
              <a:rPr lang="en" sz="1200" b="1" i="0" u="sng" strike="noStrike" cap="non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lang="en" sz="1200" b="0" i="0" u="none" strike="noStrike" cap="non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13774"/>
            <a:ext cx="990599" cy="56234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4476525" y="1243763"/>
            <a:ext cx="2354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646367" y="444612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System Architecture</a:t>
            </a:r>
            <a:endParaRPr dirty="0"/>
          </a:p>
        </p:txBody>
      </p:sp>
      <p:sp>
        <p:nvSpPr>
          <p:cNvPr id="185" name="Google Shape;185;p29"/>
          <p:cNvSpPr txBox="1"/>
          <p:nvPr/>
        </p:nvSpPr>
        <p:spPr>
          <a:xfrm>
            <a:off x="4153575" y="4469629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Fig:  Hardware Simulation</a:t>
            </a:r>
            <a:endParaRPr dirty="0"/>
          </a:p>
        </p:txBody>
      </p:sp>
      <p:sp>
        <p:nvSpPr>
          <p:cNvPr id="186" name="Google Shape;186;p29"/>
          <p:cNvSpPr txBox="1"/>
          <p:nvPr/>
        </p:nvSpPr>
        <p:spPr>
          <a:xfrm>
            <a:off x="7148700" y="4508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Fig: UI Interface for Users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0B3EF-FDAA-505C-314E-614C98B18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6"/>
          <a:stretch/>
        </p:blipFill>
        <p:spPr bwMode="auto">
          <a:xfrm>
            <a:off x="7148700" y="1155575"/>
            <a:ext cx="1868399" cy="330679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3C68F-8C82-2775-7931-295D0343C8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879" t="11459" r="12231"/>
          <a:stretch/>
        </p:blipFill>
        <p:spPr>
          <a:xfrm>
            <a:off x="2722084" y="1146606"/>
            <a:ext cx="4275549" cy="3312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A20EF-F1BE-55A7-6DF7-2779DB655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47" y="1146606"/>
            <a:ext cx="2268652" cy="3228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286449" y="143133"/>
            <a:ext cx="7051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Prospective Learning Of The Project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40437"/>
            <a:ext cx="990599" cy="56234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-304140" y="722881"/>
            <a:ext cx="9387180" cy="3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Gaining hands-on experience with integrating IoT components like Bluetooth, Arduino, and mobile apps for real-time communication.</a:t>
            </a: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&amp; Prototyping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Developing skills in designing, testing, and prototyping hardware and software systems, including troubleshooting and optimization.</a:t>
            </a: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&amp; Microcontroller 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Enhancing knowledge of microcontroller programming, particularly in controlling motors, sensors, and communication modules.</a:t>
            </a: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Learning how to design low-power, efficient systems suitable for long-term operation with minimal maintenance.</a:t>
            </a: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Understanding how to create intuitive mobile app interfaces that simplify complex systems for users with various technical backgrounds.</a:t>
            </a: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Practices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Exploring real-world applications of security in IoT, such as protecting wireless communication and ensuring the physical reliability of the system.</a:t>
            </a: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lvl="0" indent="-1524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dirty="0">
              <a:solidFill>
                <a:srgbClr val="0E0E0E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234875" y="708660"/>
            <a:ext cx="9144000" cy="50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https://how2electronics.com/password-based-security-system-arduino-keypad/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GB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Banzi</a:t>
            </a: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&amp; Shiloh, M. (2014). Getting Started with Arduino. Maker Media, Inc.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GB" sz="1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https://www.electronicwings.com/sensors-modules/bluetooth-module-hc-05-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https://www.casadarobotica.com/robotica/atuadores/servos/servo-digital-mg996r-15kg-alto-torque-metal-mg996 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[5]https://www.flipkart.com/fedus-840-points-bread-board-solderless-piecesb-circuit-test-electronic-components-hobby-kit/p/itm5f21522a188c7?pid=EHKFJZ6MQ8GQTWZF&amp;lid=LSTEHKFJZ6MQ8GQTWZFFADAD5&amp;marketplace=FLIPKART&amp;cmpid=content_electronic-hobby-kit_8965229628_gmc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GB" sz="1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https://www.amazon.in/ApTechDeals-Jumper-Female-breadboard-jumper/dp/B074J9CPV3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GB" sz="1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https://materialdepot.in/door-latches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r>
              <a:rPr lang="en-GB" sz="1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https://robu.in/product/arduino-uno-r3-ch340g-atmega328p-devlopment-board/?gad_source=1&amp;gclid=Cj0KCQiA0fu5BhDQARIsAMXUBOJ3cYS5WW8hQYtwUR0v7Y76t4dN4ZLrq1w_VSZCmm2LarPJxzIx1UQaAiWNEALw_wcB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[9] Singh, N., &amp; Nene, M. J. (2018). "A Review on Security and Privacy Challenges in IoT". International Journal of Computer Applications, 182(40), 1-7.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 Raj, P., &amp; Raman, A. C. (2017). Internet of Things: Enabling Technologies, Security and Social Implications. CRC Press.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53400" y="40437"/>
            <a:ext cx="990599" cy="56234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365088" y="44550"/>
            <a:ext cx="765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1647411" y="395081"/>
            <a:ext cx="6867900" cy="4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400"/>
              <a:buNone/>
            </a:pPr>
            <a:r>
              <a:rPr lang="en" sz="104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04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573555" y="-18458"/>
            <a:ext cx="738600" cy="51621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0" y="0"/>
            <a:ext cx="462300" cy="51435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888</Words>
  <Application>Microsoft Office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Pinyon Script</vt:lpstr>
      <vt:lpstr>Arial</vt:lpstr>
      <vt:lpstr>Calibri</vt:lpstr>
      <vt:lpstr>Times New Roman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Riya Khera</dc:creator>
  <cp:lastModifiedBy>lucifer morningstar</cp:lastModifiedBy>
  <cp:revision>5</cp:revision>
  <dcterms:modified xsi:type="dcterms:W3CDTF">2025-01-06T09:36:08Z</dcterms:modified>
</cp:coreProperties>
</file>