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6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2582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1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774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4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2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6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6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8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5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5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9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2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Capstone Project — Team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  <a:defRPr sz="1800"/>
            </a:pPr>
            <a:r>
              <a:rPr dirty="0"/>
              <a:t>Regression + Classification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Regression dataset: </a:t>
            </a:r>
            <a:r>
              <a:rPr dirty="0" err="1"/>
              <a:t>COVID</a:t>
            </a:r>
            <a:r>
              <a:rPr dirty="0"/>
              <a:t>-19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Classification dataset: Iris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28872" y="4809834"/>
            <a:ext cx="1893455" cy="1329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>
              <a:spcAft>
                <a:spcPts val="500"/>
              </a:spcAft>
              <a:defRPr sz="1800"/>
            </a:pPr>
            <a:r>
              <a:rPr lang="en-US" dirty="0" smtClean="0"/>
              <a:t>Paras</a:t>
            </a:r>
          </a:p>
          <a:p>
            <a:pPr>
              <a:spcAft>
                <a:spcPts val="500"/>
              </a:spcAft>
              <a:defRPr sz="1800"/>
            </a:pPr>
            <a:r>
              <a:rPr lang="en-US" dirty="0" err="1" smtClean="0"/>
              <a:t>Meera</a:t>
            </a:r>
            <a:endParaRPr lang="en-US" dirty="0" smtClean="0"/>
          </a:p>
          <a:p>
            <a:pPr>
              <a:spcAft>
                <a:spcPts val="500"/>
              </a:spcAft>
              <a:defRPr sz="1800"/>
            </a:pPr>
            <a:r>
              <a:rPr lang="en-US" dirty="0" smtClean="0"/>
              <a:t>Susan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  <a:defRPr sz="1800"/>
            </a:pPr>
            <a:r>
              <a:rPr dirty="0"/>
              <a:t>Merging regression and classification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Real-world applications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Impact and significance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  <a:defRPr sz="1800"/>
            </a:pPr>
            <a:r>
              <a:rPr dirty="0"/>
              <a:t>We appreciate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  <a:defRPr sz="1800"/>
            </a:pPr>
            <a:r>
              <a:rPr dirty="0"/>
              <a:t>Machine learning for health care and scientific understanding</a:t>
            </a:r>
          </a:p>
          <a:p>
            <a:pPr>
              <a:spcAft>
                <a:spcPts val="500"/>
              </a:spcAft>
              <a:defRPr sz="1800"/>
            </a:pPr>
            <a:r>
              <a:rPr dirty="0" err="1"/>
              <a:t>COVID</a:t>
            </a:r>
            <a:r>
              <a:rPr dirty="0"/>
              <a:t>-19 high-risk patient prediction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Iris species identification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COVID-19 —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500"/>
              </a:spcAft>
              <a:defRPr sz="1800"/>
            </a:pPr>
            <a:r>
              <a:t>Disease and its symptoms</a:t>
            </a:r>
          </a:p>
          <a:p>
            <a:pPr>
              <a:spcAft>
                <a:spcPts val="500"/>
              </a:spcAft>
              <a:defRPr sz="1800"/>
            </a:pPr>
            <a:r>
              <a:t>Impact on health care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COVID-19 — Our Model’s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  <a:defRPr sz="1800"/>
            </a:pPr>
            <a:r>
              <a:rPr dirty="0"/>
              <a:t>Predict high-risk cases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Allocate resources efficiently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COVID-19 — About Our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500"/>
              </a:spcAft>
              <a:defRPr sz="1800"/>
            </a:pPr>
            <a:r>
              <a:t>Mexican government dataset</a:t>
            </a:r>
          </a:p>
          <a:p>
            <a:pPr>
              <a:spcAft>
                <a:spcPts val="500"/>
              </a:spcAft>
              <a:defRPr sz="1800"/>
            </a:pPr>
            <a:r>
              <a:t>Anonymized patient data</a:t>
            </a:r>
          </a:p>
          <a:p>
            <a:pPr>
              <a:spcAft>
                <a:spcPts val="500"/>
              </a:spcAft>
              <a:defRPr sz="1800"/>
            </a:pPr>
            <a:r>
              <a:t>Large dataset with many variables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COVID-19 — Some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  <a:defRPr sz="1800"/>
            </a:pPr>
            <a:r>
              <a:rPr dirty="0"/>
              <a:t>age, diabetes, </a:t>
            </a:r>
            <a:r>
              <a:rPr dirty="0" err="1"/>
              <a:t>copd</a:t>
            </a:r>
            <a:r>
              <a:rPr dirty="0"/>
              <a:t>, pregnancy, obesity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…and </a:t>
            </a:r>
            <a:r>
              <a:rPr dirty="0" smtClean="0"/>
              <a:t>more</a:t>
            </a:r>
            <a:r>
              <a:rPr lang="ne-NP" dirty="0" smtClean="0"/>
              <a:t> 21 </a:t>
            </a:r>
            <a:r>
              <a:rPr lang="en-US" dirty="0" smtClean="0"/>
              <a:t>columns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Iris Dataset —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  <a:defRPr sz="1800"/>
            </a:pPr>
            <a:r>
              <a:rPr dirty="0"/>
              <a:t>Iris dataset </a:t>
            </a:r>
          </a:p>
          <a:p>
            <a:pPr>
              <a:spcAft>
                <a:spcPts val="500"/>
              </a:spcAft>
              <a:defRPr sz="1800"/>
            </a:pPr>
            <a:r>
              <a:rPr dirty="0" smtClean="0"/>
              <a:t>Classification</a:t>
            </a:r>
            <a:r>
              <a:rPr lang="en-US" dirty="0" smtClean="0"/>
              <a:t> &amp; Regression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Iris — Our Model’s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500"/>
              </a:spcAft>
              <a:defRPr sz="1800"/>
            </a:pPr>
            <a:r>
              <a:t>Iris species identification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Iris — Some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  <a:defRPr sz="1800"/>
            </a:pPr>
            <a:r>
              <a:rPr lang="en-US" dirty="0" smtClean="0"/>
              <a:t>S</a:t>
            </a:r>
            <a:r>
              <a:rPr dirty="0" smtClean="0"/>
              <a:t>epal</a:t>
            </a:r>
            <a:r>
              <a:rPr lang="en-US" dirty="0" smtClean="0"/>
              <a:t> </a:t>
            </a:r>
            <a:r>
              <a:rPr dirty="0" smtClean="0"/>
              <a:t>length</a:t>
            </a:r>
            <a:endParaRPr lang="en-US" dirty="0" smtClean="0"/>
          </a:p>
          <a:p>
            <a:pPr>
              <a:spcAft>
                <a:spcPts val="500"/>
              </a:spcAft>
              <a:defRPr sz="1800"/>
            </a:pPr>
            <a:r>
              <a:rPr lang="en-US" dirty="0" smtClean="0"/>
              <a:t>S</a:t>
            </a:r>
            <a:r>
              <a:rPr dirty="0" smtClean="0"/>
              <a:t>epal</a:t>
            </a:r>
            <a:r>
              <a:rPr lang="en-US" dirty="0" smtClean="0"/>
              <a:t> </a:t>
            </a:r>
            <a:r>
              <a:rPr dirty="0" smtClean="0"/>
              <a:t>width</a:t>
            </a:r>
            <a:endParaRPr lang="en-US" dirty="0" smtClean="0"/>
          </a:p>
          <a:p>
            <a:pPr>
              <a:spcAft>
                <a:spcPts val="500"/>
              </a:spcAft>
              <a:defRPr sz="1800"/>
            </a:pPr>
            <a:r>
              <a:rPr lang="en-US" dirty="0" smtClean="0"/>
              <a:t>P</a:t>
            </a:r>
            <a:r>
              <a:rPr dirty="0" smtClean="0"/>
              <a:t>etal</a:t>
            </a:r>
            <a:r>
              <a:rPr lang="en-US" dirty="0" smtClean="0"/>
              <a:t> </a:t>
            </a:r>
            <a:r>
              <a:rPr dirty="0" smtClean="0"/>
              <a:t>length</a:t>
            </a:r>
            <a:endParaRPr lang="en-US" dirty="0" smtClean="0"/>
          </a:p>
          <a:p>
            <a:pPr>
              <a:spcAft>
                <a:spcPts val="500"/>
              </a:spcAft>
              <a:defRPr sz="1800"/>
            </a:pPr>
            <a:r>
              <a:rPr lang="en-US" dirty="0" smtClean="0"/>
              <a:t>P</a:t>
            </a:r>
            <a:r>
              <a:rPr dirty="0" smtClean="0"/>
              <a:t>etal</a:t>
            </a:r>
            <a:r>
              <a:rPr lang="en-US" dirty="0" smtClean="0"/>
              <a:t> </a:t>
            </a:r>
            <a:r>
              <a:rPr dirty="0" smtClean="0"/>
              <a:t>width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136</TotalTime>
  <Words>144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Mangal</vt:lpstr>
      <vt:lpstr>Wingdings 3</vt:lpstr>
      <vt:lpstr>Wisp</vt:lpstr>
      <vt:lpstr>Capstone Project — Team 1</vt:lpstr>
      <vt:lpstr>Introduction</vt:lpstr>
      <vt:lpstr>COVID-19 — Background</vt:lpstr>
      <vt:lpstr>COVID-19 — Our Model’s Goal</vt:lpstr>
      <vt:lpstr>COVID-19 — About Our Dataset</vt:lpstr>
      <vt:lpstr>COVID-19 — Some Key Features</vt:lpstr>
      <vt:lpstr>Iris Dataset — Background</vt:lpstr>
      <vt:lpstr>Iris — Our Model’s Goal</vt:lpstr>
      <vt:lpstr>Iris — Some Key Features</vt:lpstr>
      <vt:lpstr>Summary</vt:lpstr>
      <vt:lpstr>Thank You!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— Team 1</dc:title>
  <dc:subject/>
  <dc:creator/>
  <cp:keywords/>
  <dc:description>generated using python-pptx</dc:description>
  <cp:lastModifiedBy>Microsoft account</cp:lastModifiedBy>
  <cp:revision>8</cp:revision>
  <dcterms:created xsi:type="dcterms:W3CDTF">2013-01-27T09:14:16Z</dcterms:created>
  <dcterms:modified xsi:type="dcterms:W3CDTF">2025-06-17T04:38:40Z</dcterms:modified>
  <cp:category/>
</cp:coreProperties>
</file>