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7" r:id="rId13"/>
    <p:sldId id="2146847062" r:id="rId14"/>
    <p:sldId id="2146847055" r:id="rId15"/>
    <p:sldId id="2146847059" r:id="rId16"/>
    <p:sldId id="21468470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notesMaster" Target="notesMasters/notes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Arial"/>
                <a:cs typeface="Arial"/>
              </a:rPr>
              <a:t>College Admission Agent ( RAG Based )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835" y="3429001"/>
            <a:ext cx="1070929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US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Paras Deepak </a:t>
            </a:r>
            <a:r>
              <a:rPr lang="en-IN" sz="20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Sheth</a:t>
            </a:r>
            <a:r>
              <a:rPr lang="en-IN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College Name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: </a:t>
            </a:r>
            <a:r>
              <a:rPr lang="en-IN" sz="2000" b="1" dirty="0" err="1">
                <a:solidFill>
                  <a:schemeClr val="bg1"/>
                </a:solidFill>
                <a:latin typeface="Arial"/>
                <a:cs typeface="Arial"/>
              </a:rPr>
              <a:t>Dr.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Arial"/>
                <a:cs typeface="Arial"/>
              </a:rPr>
              <a:t>Babasaheb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Arial"/>
                <a:cs typeface="Arial"/>
              </a:rPr>
              <a:t>Ambedkar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IN" sz="2000" b="1" dirty="0" err="1">
                <a:solidFill>
                  <a:schemeClr val="bg1"/>
                </a:solidFill>
                <a:latin typeface="Arial"/>
                <a:cs typeface="Arial"/>
              </a:rPr>
              <a:t>Technolgical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 University </a:t>
            </a:r>
            <a:r>
              <a:rPr lang="en-IN" sz="2000" b="1" dirty="0" err="1">
                <a:solidFill>
                  <a:schemeClr val="bg1"/>
                </a:solidFill>
                <a:latin typeface="Arial"/>
                <a:cs typeface="Arial"/>
              </a:rPr>
              <a:t>Lonere</a:t>
            </a:r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, Maharashtra</a:t>
            </a:r>
          </a:p>
          <a:p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</a:p>
          <a:p>
            <a:r>
              <a:rPr lang="en-IN" sz="2000" b="1" dirty="0">
                <a:solidFill>
                  <a:schemeClr val="bg1"/>
                </a:solidFill>
                <a:latin typeface="Arial"/>
                <a:cs typeface="Arial"/>
              </a:rPr>
              <a:t>Department : Electronics and Telecommunications Engineering 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AB30FF-8CC2-BFC9-E602-076716405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4355"/>
            <a:ext cx="11029615" cy="3895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The </a:t>
            </a:r>
            <a:r>
              <a:rPr lang="en-IN" sz="2800" dirty="0" err="1"/>
              <a:t>chatbot</a:t>
            </a:r>
            <a:r>
              <a:rPr lang="en-IN" sz="2800" dirty="0"/>
              <a:t> provides a seamless support experience to students.</a:t>
            </a:r>
          </a:p>
          <a:p>
            <a:pPr marL="0" indent="0">
              <a:buNone/>
            </a:pPr>
            <a:r>
              <a:rPr lang="en-IN" sz="2800" dirty="0"/>
              <a:t>
Enhances communication between students and administration.</a:t>
            </a:r>
          </a:p>
          <a:p>
            <a:pPr marL="0" indent="0">
              <a:buNone/>
            </a:pPr>
            <a:r>
              <a:rPr lang="en-IN" sz="2800" dirty="0"/>
              <a:t>
Demonstrates how AI can automate and improve student services.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0E254-EC14-978F-685B-F96FC580A8A4}"/>
              </a:ext>
            </a:extLst>
          </p:cNvPr>
          <p:cNvSpPr txBox="1"/>
          <p:nvPr/>
        </p:nvSpPr>
        <p:spPr>
          <a:xfrm>
            <a:off x="535670" y="2043023"/>
            <a:ext cx="9732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Integrate with student management systems (ERP)</a:t>
            </a:r>
          </a:p>
          <a:p>
            <a:endParaRPr lang="en-IN" sz="2800" dirty="0"/>
          </a:p>
          <a:p>
            <a:r>
              <a:rPr lang="en-IN" sz="2800" dirty="0"/>
              <a:t>Add voice assistance using IBM Watson Speech APIs</a:t>
            </a:r>
          </a:p>
          <a:p>
            <a:endParaRPr lang="en-IN" sz="2800" dirty="0"/>
          </a:p>
          <a:p>
            <a:r>
              <a:rPr lang="en-IN" sz="2800" dirty="0"/>
              <a:t>Deploy across mobile platforms (Android/iOS apps)</a:t>
            </a:r>
          </a:p>
          <a:p>
            <a:endParaRPr lang="en-IN" sz="2800" dirty="0"/>
          </a:p>
          <a:p>
            <a:r>
              <a:rPr lang="en-IN" sz="2800" dirty="0"/>
              <a:t>Expand to other departments/universities</a:t>
            </a:r>
          </a:p>
          <a:p>
            <a:endParaRPr lang="en-IN" sz="2800" dirty="0"/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D51F29-312F-AA09-E616-C88C7EB98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692" y="1339662"/>
            <a:ext cx="5679822" cy="54186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7B51D0-E420-BF11-C5A2-066D7A1F9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86" y="1339663"/>
            <a:ext cx="593951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2704" y="828093"/>
            <a:ext cx="3222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/>
              <a:t>RAG LAB certificate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A799B-2093-5AF2-E401-573CFA0A2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5" y="1351313"/>
            <a:ext cx="11363941" cy="467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317" y="2054000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1100" dirty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53C19-7822-363B-215A-E7ED48A107B5}"/>
              </a:ext>
            </a:extLst>
          </p:cNvPr>
          <p:cNvSpPr txBox="1"/>
          <p:nvPr/>
        </p:nvSpPr>
        <p:spPr>
          <a:xfrm>
            <a:off x="645587" y="1785849"/>
            <a:ext cx="10900826" cy="31085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en-IN" sz="2800" dirty="0"/>
              <a:t>Students often face delays in getting answers to their queries.
Traditional support systems (email, helpdesk) are time-consuming.
Lack of real-time academic and administrative guidance.
Need for a smart, scalable, and always-available solution.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1524794"/>
            <a:ext cx="11613485" cy="438798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  <a:endParaRPr lang="en-IN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  <a:endParaRPr lang="en-IN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  <a:endParaRPr lang="en-IN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34517"/>
            <a:ext cx="11029615" cy="3533297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IN" sz="2800" dirty="0"/>
              <a:t>IBM Cloud Watsonx AI Studio – NLP-based </a:t>
            </a:r>
            <a:r>
              <a:rPr lang="en-IN" sz="2800" dirty="0" err="1"/>
              <a:t>chatbot</a:t>
            </a:r>
            <a:r>
              <a:rPr lang="en-IN" sz="2800" dirty="0"/>
              <a:t> creation</a:t>
            </a:r>
          </a:p>
          <a:p>
            <a:pPr marL="305435" indent="-305435"/>
            <a:endParaRPr lang="en-IN" sz="2800" dirty="0"/>
          </a:p>
          <a:p>
            <a:pPr marL="305435" indent="-305435"/>
            <a:r>
              <a:rPr lang="en-IN" sz="2800" dirty="0"/>
              <a:t>IBM Cloud </a:t>
            </a:r>
            <a:r>
              <a:rPr lang="en-IN" sz="2800" dirty="0" err="1"/>
              <a:t>Watsonx</a:t>
            </a:r>
            <a:r>
              <a:rPr lang="en-IN" sz="2800" dirty="0"/>
              <a:t> AI runtime</a:t>
            </a:r>
          </a:p>
          <a:p>
            <a:pPr marL="305435" indent="-305435"/>
            <a:endParaRPr lang="en-IN" sz="2800" dirty="0"/>
          </a:p>
          <a:p>
            <a:pPr marL="305435" indent="-305435"/>
            <a:r>
              <a:rPr lang="en-IN" sz="2800" dirty="0"/>
              <a:t>IBM Cloud Agent Lab</a:t>
            </a:r>
          </a:p>
          <a:p>
            <a:pPr marL="305435" indent="-305435"/>
            <a:endParaRPr lang="en-IN" sz="2800" dirty="0"/>
          </a:p>
          <a:p>
            <a:pPr marL="305435" indent="-305435"/>
            <a:r>
              <a:rPr lang="en-IN" sz="28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E568FF3-C3BF-C994-CC41-CFF54622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04" y="1763042"/>
            <a:ext cx="11029615" cy="3140186"/>
          </a:xfrm>
        </p:spPr>
        <p:txBody>
          <a:bodyPr>
            <a:normAutofit/>
          </a:bodyPr>
          <a:lstStyle/>
          <a:p>
            <a:r>
              <a:rPr lang="en-IN" sz="2800" dirty="0"/>
              <a:t>24/7 Smart Student Support using AI
Natural Language Understanding for better query handling
Multi-language support (Optional)
Scalable across all institutions under DTE
Reduces human workload significantly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19A66A-C807-A8F9-B282-49123E91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7811"/>
            <a:ext cx="11029615" cy="29423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800" b="1" dirty="0"/>
              <a:t>Students –</a:t>
            </a:r>
            <a:r>
              <a:rPr lang="en-IN" sz="2800" dirty="0"/>
              <a:t> For academic and campus-related help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2800" b="1" dirty="0"/>
              <a:t>Faculty and Staff –</a:t>
            </a:r>
            <a:r>
              <a:rPr lang="en-IN" sz="2800" dirty="0"/>
              <a:t> To redirect common queries to the bot</a:t>
            </a:r>
          </a:p>
          <a:p>
            <a:pPr marL="0" indent="0">
              <a:buNone/>
            </a:pPr>
            <a:r>
              <a:rPr lang="en-IN" sz="2800" dirty="0"/>
              <a:t>
</a:t>
            </a:r>
            <a:r>
              <a:rPr lang="en-IN" sz="2800" b="1" dirty="0"/>
              <a:t>DTE Rajasthan –</a:t>
            </a:r>
            <a:r>
              <a:rPr lang="en-IN" sz="2800" dirty="0"/>
              <a:t> For centralized student support management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 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430D2-9EC1-36F6-DB8F-0C6B90AD6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295" y="1508728"/>
            <a:ext cx="2373411" cy="51423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C7C7B8-B5A7-15CF-10D4-65CA4C6E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22" y="1508727"/>
            <a:ext cx="2373411" cy="5142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D4436-2539-D18E-C90A-7E8D1C2E4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6" y="1232452"/>
            <a:ext cx="4862772" cy="48623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21A9A-6E6F-270A-CAC1-0DD6C9370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32" y="967304"/>
            <a:ext cx="2500923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b30265f8-c5e2-4918-b4a1-b977299ca3e2"/>
    <ds:schemaRef ds:uri="fadb41d3-f9cb-40fb-903c-8cacaba95bb5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b30265f8-c5e2-4918-b4a1-b977299ca3e2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</TotalTime>
  <Words>392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DividendVTI</vt:lpstr>
      <vt:lpstr>College Admission Agent ( RAG Based )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 </vt:lpstr>
      <vt:lpstr>Results</vt:lpstr>
      <vt:lpstr>Conclusion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Paras Sheth</cp:lastModifiedBy>
  <cp:revision>144</cp:revision>
  <dcterms:created xsi:type="dcterms:W3CDTF">2021-05-26T16:50:10Z</dcterms:created>
  <dcterms:modified xsi:type="dcterms:W3CDTF">2025-07-30T09:38:41Z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