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53"/>
  </p:normalViewPr>
  <p:slideViewPr>
    <p:cSldViewPr snapToGrid="0" snapToObjects="1">
      <p:cViewPr varScale="1">
        <p:scale>
          <a:sx n="81" d="100"/>
          <a:sy n="81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BAE20D7-5AA8-4257-A9FF-96133C154AC8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15/01/2019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75E7D34-914B-4DC4-A76C-109025FD77D1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2FD8667-31F6-418E-80B6-E9746B36BC98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15/01/2019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CB754F-A71A-46FE-A8AD-BFEB0FE11556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List of Problems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Level2 WOrkshop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581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Natalie Khalil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203120"/>
            <a:ext cx="9428400" cy="492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Problem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 I would like to automate an email notification to the customer upon recipient of a repairable item into the Unipart Warehouse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Pseudocode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Type in CAT number in field and depot code –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display options/fields "yes, no, other" when complete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then send to email linked to the depot code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Python Attempt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I have emailed Chris Seal to help me as I cannot get access to the hub for some reason. Please see my code below so far: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Print ( 'depot code and CAT number ' ) 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Depot code input (566321) Cat number input (0100/000001)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Open file ( 'customers and CAT numbers ')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 send email  str "' Thank you for you return of 0100/000001, we have now received this item safely in our warehouse”’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Git Hub Username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 natbags79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581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Katie Oliver-Clayson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203120"/>
            <a:ext cx="5063400" cy="492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Problem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 Automate creation of Employment Contracts using the right template, with the right information at the right time.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Pseudocode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i="1" strike="noStrike" spc="-1">
                <a:solidFill>
                  <a:srgbClr val="000000"/>
                </a:solidFill>
                <a:latin typeface="Avenir Next Condensed"/>
              </a:rPr>
              <a:t>User Experience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1. Select contract template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2.Fill in the gaps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3.Select and use the right information 4. Save document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5. Print or email contract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Git Hub Username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 Kat1OC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289920" y="2511360"/>
            <a:ext cx="443340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Avenir Next Condensed"/>
              </a:rPr>
              <a:t>Computer Side</a:t>
            </a:r>
            <a:r>
              <a:rPr lang="en-GB" sz="1800" b="0" strike="noStrike" spc="-1">
                <a:solidFill>
                  <a:srgbClr val="000000"/>
                </a:solidFill>
                <a:latin typeface="Avenir Next Condensed"/>
              </a:rPr>
              <a:t>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venir Next Condensed"/>
              </a:rPr>
              <a:t>1. import contract template</a:t>
            </a:r>
            <a:br/>
            <a:r>
              <a:rPr lang="en-GB" sz="1800" b="0" strike="noStrike" spc="-1">
                <a:solidFill>
                  <a:srgbClr val="000000"/>
                </a:solidFill>
                <a:latin typeface="Avenir Next Condensed"/>
              </a:rPr>
              <a:t>2.gather data from source based on 'x' criteria 3.populate relevant areas with selected data</a:t>
            </a:r>
            <a:br/>
            <a:r>
              <a:rPr lang="en-GB" sz="1800" b="0" strike="noStrike" spc="-1">
                <a:solidFill>
                  <a:srgbClr val="000000"/>
                </a:solidFill>
                <a:latin typeface="Avenir Next Condensed"/>
              </a:rPr>
              <a:t>4. repeat until document complete</a:t>
            </a:r>
            <a:br/>
            <a:r>
              <a:rPr lang="en-GB" sz="1800" b="0" strike="noStrike" spc="-1">
                <a:solidFill>
                  <a:srgbClr val="000000"/>
                </a:solidFill>
                <a:latin typeface="Avenir Next Condensed"/>
              </a:rPr>
              <a:t>5. Save document</a:t>
            </a:r>
            <a:br/>
            <a:r>
              <a:rPr lang="en-GB" sz="1800" b="0" strike="noStrike" spc="-1">
                <a:solidFill>
                  <a:srgbClr val="000000"/>
                </a:solidFill>
                <a:latin typeface="Avenir Next Condensed"/>
              </a:rPr>
              <a:t>6. select whether to print hard copy or email soft copy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581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Marek Dura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203120"/>
            <a:ext cx="9428400" cy="492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Problem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 Process list of totes numbers instead of copy-paste method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Pseudocode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open file contains list of tote numbers,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loop (copy tote number, paste into the field in SAP, press ENTER 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Python Attempt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Jupyter Hub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Git Hub Username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 marekdura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581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Phil Myott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203120"/>
            <a:ext cx="9428400" cy="492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Problem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Pseudocode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Python Attempt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Git Hub Username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Attached file to email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581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Craig Dobson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92000" y="1195560"/>
            <a:ext cx="9428400" cy="492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  <a:ea typeface="Noto Sans CJK SC Regular"/>
              </a:rPr>
              <a:t>Problem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  <a:ea typeface="Noto Sans CJK SC Regular"/>
              </a:rPr>
              <a:t>: </a:t>
            </a: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Automate excel sheets (reading the data, running simple analysis and send the result through email to several people)</a:t>
            </a:r>
            <a:endParaRPr lang="en-US" sz="2000" b="0" strike="noStrike" spc="-1">
              <a:solidFill>
                <a:srgbClr val="000000"/>
              </a:solidFill>
              <a:latin typeface="Calibri"/>
              <a:ea typeface="Noto Sans CJK SC Regular"/>
            </a:endParaRPr>
          </a:p>
          <a:p>
            <a:pPr marL="216000" indent="-216000">
              <a:lnSpc>
                <a:spcPct val="90000"/>
              </a:lnSpc>
              <a:spcBef>
                <a:spcPts val="170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Avenir Next Condensed"/>
              </a:rPr>
              <a:t>Pseudocode:</a:t>
            </a:r>
            <a:endParaRPr lang="en-US" sz="2000" b="0" strike="noStrike" spc="-1">
              <a:solidFill>
                <a:srgbClr val="000000"/>
              </a:solidFill>
              <a:latin typeface="Calibri"/>
              <a:ea typeface="Noto Sans CJK SC Regular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 To read an excel sheet (example attached)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 Read the data in column C, D, CS, CT, CU in PR excel sheet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 Combine the data of the columns C and D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venir Next Condensed"/>
              </a:rPr>
              <a:t>Send email to recipients with an email that includes the result of step3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293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Avenir Next Condensed</vt:lpstr>
      <vt:lpstr>Calibri</vt:lpstr>
      <vt:lpstr>Calibri Light</vt:lpstr>
      <vt:lpstr>DejaVu Sans</vt:lpstr>
      <vt:lpstr>Noto Sans CJK SC Regular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Problems</dc:title>
  <dc:subject/>
  <dc:creator>P. GHALAMCHI</dc:creator>
  <dc:description/>
  <cp:lastModifiedBy>P. GHALAMCHI</cp:lastModifiedBy>
  <cp:revision>11</cp:revision>
  <dcterms:created xsi:type="dcterms:W3CDTF">2019-01-15T13:11:14Z</dcterms:created>
  <dcterms:modified xsi:type="dcterms:W3CDTF">2019-01-15T13:55:29Z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