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74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1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ngineering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ollege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 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39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2021-05-25T18:50:10Z</dcterms:created>
  <dcterms:modified xsi:type="dcterms:W3CDTF">2024-04-06T05:55:42Z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c5a62ef1e9f24fa1a68ad4e38b022fe9</vt:lpwstr>
  </property>
</Properties>
</file>