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85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9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6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8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97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4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158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6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2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1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1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86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B39F-12A4-468A-92EF-B1D3724B509D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F4A55-08B0-404A-A5CE-7002A085F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7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040134-C505-F095-DECF-AB3430430EB3}"/>
              </a:ext>
            </a:extLst>
          </p:cNvPr>
          <p:cNvSpPr txBox="1"/>
          <p:nvPr/>
        </p:nvSpPr>
        <p:spPr>
          <a:xfrm>
            <a:off x="1682151" y="2113472"/>
            <a:ext cx="852289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DA369-9F17-ACBE-8DCD-D7C7842BF53A}"/>
              </a:ext>
            </a:extLst>
          </p:cNvPr>
          <p:cNvSpPr txBox="1"/>
          <p:nvPr/>
        </p:nvSpPr>
        <p:spPr>
          <a:xfrm>
            <a:off x="8781691" y="5029200"/>
            <a:ext cx="2579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lackadder ITC" panose="04020505051007020D02" pitchFamily="82" charset="0"/>
              </a:rPr>
              <a:t>By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Parasuraman.D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757C7-9408-2207-8EBA-4334D1240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042" y="792161"/>
            <a:ext cx="1037956" cy="10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1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2AB3-A767-8BB1-336D-BC29FE16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8" y="2609687"/>
            <a:ext cx="7599505" cy="1373070"/>
          </a:xfrm>
        </p:spPr>
        <p:txBody>
          <a:bodyPr/>
          <a:lstStyle/>
          <a:p>
            <a:r>
              <a:rPr lang="en-I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89B1D-6C2A-5F67-65D9-81E7B5C75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997" y="2644191"/>
            <a:ext cx="1197673" cy="14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7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7887-6D28-093E-B77E-D16CD618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20A32-B234-2FA2-03ED-49DAD542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CIDFont+F2"/>
              </a:rPr>
              <a:t>The Existing System </a:t>
            </a:r>
            <a:r>
              <a:rPr lang="en-US" sz="1800" b="0" i="0" u="none" strike="noStrike" baseline="0" dirty="0">
                <a:latin typeface="CIDFont+F2"/>
              </a:rPr>
              <a:t>Is After Getting Information Through The Informer, They Took Action So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That Some Money Transaction Are Not Know, Because The Informer Does Not Know The Secret </a:t>
            </a:r>
            <a:r>
              <a:rPr lang="en-IN" sz="1800" b="0" i="0" u="none" strike="noStrike" baseline="0" dirty="0">
                <a:latin typeface="CIDFont+F2"/>
              </a:rPr>
              <a:t>Transaction</a:t>
            </a:r>
          </a:p>
          <a:p>
            <a:pPr algn="l"/>
            <a:endParaRPr lang="en-IN" sz="1800" dirty="0">
              <a:latin typeface="CIDFont+F2"/>
            </a:endParaRPr>
          </a:p>
          <a:p>
            <a:pPr algn="l"/>
            <a:r>
              <a:rPr lang="en-US" sz="1800" b="1" i="0" u="none" strike="noStrike" baseline="0" dirty="0">
                <a:latin typeface="CIDFont+F2"/>
              </a:rPr>
              <a:t>The Proposed Ed </a:t>
            </a:r>
            <a:r>
              <a:rPr lang="en-US" sz="1800" b="0" i="0" u="none" strike="noStrike" baseline="0" dirty="0">
                <a:latin typeface="CIDFont+F2"/>
              </a:rPr>
              <a:t>Website Can Monitor Or Record Every Transaction If The Transaction Have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Any Illegal Transaction Ed Take Action Against The Person. Finally The Web Does Not Miss Any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Illegal Transaction So The Accused Does Not Escape, Also It Report The Officer Profile At The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Time Of Transaction, So It Does Not Take The More Time To Know The Info About Transaction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F4F1A-4140-1F88-5CF0-7FE1EE0AE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81" y="660933"/>
            <a:ext cx="103812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0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914C-4D26-ECA2-ABD7-644180CF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D443-DC3D-3B22-442B-7EB7704E2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CIDFont+F2"/>
              </a:rPr>
              <a:t>Operating System : Windows 8, 10, 11 ( Or ) Mac ( Or ) Linux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Web Browser : Google Chrome, Mozilla Firefox, Internet Explorer</a:t>
            </a:r>
          </a:p>
          <a:p>
            <a:pPr algn="l"/>
            <a:r>
              <a:rPr lang="fr-FR" sz="1800" b="0" i="0" u="none" strike="noStrike" baseline="0" dirty="0">
                <a:latin typeface="CIDFont+F2"/>
              </a:rPr>
              <a:t>Drivers : Java Runtime </a:t>
            </a:r>
            <a:r>
              <a:rPr lang="fr-FR" sz="1800" b="0" i="0" u="none" strike="noStrike" baseline="0" dirty="0" err="1">
                <a:latin typeface="CIDFont+F2"/>
              </a:rPr>
              <a:t>Environment</a:t>
            </a:r>
            <a:r>
              <a:rPr lang="fr-FR" sz="1800" b="0" i="0" u="none" strike="noStrike" baseline="0" dirty="0">
                <a:latin typeface="CIDFont+F2"/>
              </a:rPr>
              <a:t>, </a:t>
            </a:r>
            <a:r>
              <a:rPr lang="fr-FR" sz="1800" b="0" i="0" u="none" strike="noStrike" baseline="0" dirty="0" err="1">
                <a:latin typeface="CIDFont+F2"/>
              </a:rPr>
              <a:t>Node.Js</a:t>
            </a:r>
            <a:endParaRPr lang="fr-FR" sz="1800" b="0" i="0" u="none" strike="noStrike" baseline="0" dirty="0">
              <a:latin typeface="CIDFont+F2"/>
            </a:endParaRP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IDE : </a:t>
            </a:r>
            <a:r>
              <a:rPr lang="en-IN" sz="1800" b="0" i="0" u="none" strike="noStrike" baseline="0" dirty="0" err="1">
                <a:latin typeface="CIDFont+F2"/>
              </a:rPr>
              <a:t>Intellij</a:t>
            </a:r>
            <a:r>
              <a:rPr lang="en-IN" sz="1800" b="0" i="0" u="none" strike="noStrike" baseline="0" dirty="0">
                <a:latin typeface="CIDFont+F2"/>
              </a:rPr>
              <a:t> Idea, Visual Studio Code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Java, Angular, </a:t>
            </a:r>
            <a:r>
              <a:rPr lang="en-IN" sz="1800" b="0" i="0" u="none" strike="noStrike" baseline="0" dirty="0" err="1">
                <a:latin typeface="CIDFont+F2"/>
              </a:rPr>
              <a:t>MySql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9DC5-2725-68AF-E7A7-099A119A4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81" y="660933"/>
            <a:ext cx="103812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AEC7-E27A-09CD-3208-0CE860A6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780D-6185-1965-72C0-818FCE8D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CIDFont+F2"/>
              </a:rPr>
              <a:t>Processors : Intel (I5, I7, I9) , AMD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Memory (Ram) : 4GB, 8GB, 16GB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Storage : 256 Gb SSD For Faster Or HDD</a:t>
            </a:r>
          </a:p>
          <a:p>
            <a:pPr algn="l"/>
            <a:r>
              <a:rPr lang="en-US" sz="1800" b="0" i="0" u="none" strike="noStrike" baseline="0" dirty="0">
                <a:latin typeface="CIDFont+F2"/>
              </a:rPr>
              <a:t>Network Interface : Ethernet Or Wi-Fi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3E102-8C53-575A-6AEA-97F0C3443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81" y="660933"/>
            <a:ext cx="103812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0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753-3C08-761C-A98E-52972A57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5851-C997-D709-DB01-1DC37A9B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CIDFont+F2"/>
              </a:rPr>
              <a:t>Ed-User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Ed-Officer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Ed-Admin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Ed-Credential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Ed-Payment</a:t>
            </a:r>
          </a:p>
          <a:p>
            <a:pPr algn="l"/>
            <a:r>
              <a:rPr lang="en-IN" sz="1800" b="0" i="0" u="none" strike="noStrike" baseline="0" dirty="0">
                <a:latin typeface="CIDFont+F2"/>
              </a:rPr>
              <a:t>Ed-Bank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578DF-908B-AB46-371C-B1F34AC28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281" y="660933"/>
            <a:ext cx="1038126" cy="12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35D41B-40FD-5AD9-771B-B97552E6A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94" y="134721"/>
            <a:ext cx="3485074" cy="403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141DF-45EF-1573-3EE3-756F6B62A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55" y="3795946"/>
            <a:ext cx="6940670" cy="2313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4C793-F0A8-EBC4-1FB6-9C539F189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042" y="792161"/>
            <a:ext cx="1037956" cy="10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0749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204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CIDFont+F2</vt:lpstr>
      <vt:lpstr>Times New Roman</vt:lpstr>
      <vt:lpstr>Trebuchet MS</vt:lpstr>
      <vt:lpstr>Berlin</vt:lpstr>
      <vt:lpstr>PowerPoint Presentation</vt:lpstr>
      <vt:lpstr>Enforcement Directorate</vt:lpstr>
      <vt:lpstr>Abstract</vt:lpstr>
      <vt:lpstr>Software Requirements</vt:lpstr>
      <vt:lpstr>Hardware Requirements</vt:lpstr>
      <vt:lpstr>Modules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vishnu parasu</dc:creator>
  <cp:lastModifiedBy>vishnu parasu</cp:lastModifiedBy>
  <cp:revision>3</cp:revision>
  <dcterms:created xsi:type="dcterms:W3CDTF">2024-01-07T15:17:23Z</dcterms:created>
  <dcterms:modified xsi:type="dcterms:W3CDTF">2024-01-07T16:07:24Z</dcterms:modified>
</cp:coreProperties>
</file>