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wmf" ContentType="image/x-wmf"/>
  <Override PartName="/ppt/media/image4.png" ContentType="image/png"/>
  <Override PartName="/ppt/media/image13.png" ContentType="image/png"/>
  <Override PartName="/ppt/media/image1.wmf" ContentType="image/x-wmf"/>
  <Override PartName="/ppt/media/image3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56520"/>
            <a:ext cx="12190320" cy="64080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11" descr=""/>
          <p:cNvPicPr/>
          <p:nvPr/>
        </p:nvPicPr>
        <p:blipFill>
          <a:blip r:embed="rId2"/>
          <a:srcRect l="0" t="0" r="19961" b="-11139"/>
          <a:stretch/>
        </p:blipFill>
        <p:spPr>
          <a:xfrm>
            <a:off x="10717920" y="228600"/>
            <a:ext cx="1472040" cy="4921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356520"/>
            <a:ext cx="12190320" cy="64080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11" descr=""/>
          <p:cNvPicPr/>
          <p:nvPr/>
        </p:nvPicPr>
        <p:blipFill>
          <a:blip r:embed="rId2"/>
          <a:srcRect l="0" t="0" r="19961" b="-11139"/>
          <a:stretch/>
        </p:blipFill>
        <p:spPr>
          <a:xfrm>
            <a:off x="10717920" y="228600"/>
            <a:ext cx="1472040" cy="4921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mailto:Scott.weatherhogge@flukenetworks.com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Picture 38" descr=""/>
          <p:cNvPicPr/>
          <p:nvPr/>
        </p:nvPicPr>
        <p:blipFill>
          <a:blip r:embed="rId1"/>
          <a:stretch/>
        </p:blipFill>
        <p:spPr>
          <a:xfrm>
            <a:off x="182520" y="136440"/>
            <a:ext cx="6567480" cy="25930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4654800" y="2056680"/>
            <a:ext cx="7122960" cy="17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Introducing PyTest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test framework for Python applications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815360" y="4203000"/>
            <a:ext cx="6802200" cy="8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383760" y="381240"/>
            <a:ext cx="101552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495720" y="1350360"/>
            <a:ext cx="11235960" cy="46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0" y="0"/>
            <a:ext cx="12007080" cy="685584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48640" y="457200"/>
            <a:ext cx="2193480" cy="2089440"/>
          </a:xfrm>
          <a:prstGeom prst="rect">
            <a:avLst/>
          </a:prstGeom>
          <a:ln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-360" y="-36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>
            <a:off x="3383280" y="1645920"/>
            <a:ext cx="8056440" cy="48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383760" y="381240"/>
            <a:ext cx="101552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495720" y="1350360"/>
            <a:ext cx="11235960" cy="46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0" y="0"/>
            <a:ext cx="12007080" cy="685584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548640" y="457200"/>
            <a:ext cx="2193480" cy="2089440"/>
          </a:xfrm>
          <a:prstGeom prst="rect">
            <a:avLst/>
          </a:prstGeom>
          <a:ln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0" y="72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"/>
          <p:cNvSpPr/>
          <p:nvPr/>
        </p:nvSpPr>
        <p:spPr>
          <a:xfrm>
            <a:off x="3004200" y="640080"/>
            <a:ext cx="7693200" cy="55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Sites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Detail: docs.pytest.org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Great intro to fixtures: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pythontesting.net/framework/pytest/pytest-fixtures-nuts-bolts/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Podcasts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Test and Code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Python Bytes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Talk Python to Me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Python testing with PyTest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Brian Okken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383760" y="381240"/>
            <a:ext cx="101552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495720" y="1350360"/>
            <a:ext cx="11235960" cy="46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0" y="0"/>
            <a:ext cx="12007080" cy="685584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48640" y="457200"/>
            <a:ext cx="2193480" cy="2089440"/>
          </a:xfrm>
          <a:prstGeom prst="rect">
            <a:avLst/>
          </a:prstGeom>
          <a:ln>
            <a:noFill/>
          </a:ln>
        </p:spPr>
      </p:pic>
      <p:sp>
        <p:nvSpPr>
          <p:cNvPr id="89" name="CustomShape 5"/>
          <p:cNvSpPr/>
          <p:nvPr/>
        </p:nvSpPr>
        <p:spPr>
          <a:xfrm>
            <a:off x="-360" y="144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4501440" y="2320920"/>
            <a:ext cx="5647320" cy="28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Introducing PyTest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test framework for Python applications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is PyTest?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Why PyTest?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Examples from project *****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Q&amp;A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383760" y="381240"/>
            <a:ext cx="101552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495720" y="1350360"/>
            <a:ext cx="11235960" cy="46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0" y="0"/>
            <a:ext cx="12007080" cy="685584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48640" y="457200"/>
            <a:ext cx="2193480" cy="208944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0" y="72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>
            <a:off x="4501440" y="2320920"/>
            <a:ext cx="5647320" cy="28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About me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Scott Weatherhogge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Quality Engineer working on the ****** project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 write test code in Python and...PyTest!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Scott.weatherhogge@flukenetworks.com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383760" y="381240"/>
            <a:ext cx="101552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495720" y="1350360"/>
            <a:ext cx="11235960" cy="46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0" y="0"/>
            <a:ext cx="12007080" cy="685584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48640" y="457200"/>
            <a:ext cx="2193480" cy="2089440"/>
          </a:xfrm>
          <a:prstGeom prst="rect">
            <a:avLst/>
          </a:prstGeom>
          <a:ln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0" y="72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"/>
          <p:cNvSpPr/>
          <p:nvPr/>
        </p:nvSpPr>
        <p:spPr>
          <a:xfrm>
            <a:off x="4501440" y="2320920"/>
            <a:ext cx="6938280" cy="15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What is PyTest?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stand alone program to test Python apps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replacement for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unittest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Python’s built in test framework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383760" y="381240"/>
            <a:ext cx="101552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495720" y="1350360"/>
            <a:ext cx="11235960" cy="46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0" y="0"/>
            <a:ext cx="12007080" cy="685584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48640" y="457200"/>
            <a:ext cx="2193480" cy="2089440"/>
          </a:xfrm>
          <a:prstGeom prst="rect">
            <a:avLst/>
          </a:prstGeom>
          <a:ln>
            <a:noFill/>
          </a:ln>
        </p:spPr>
      </p:pic>
      <p:sp>
        <p:nvSpPr>
          <p:cNvPr id="110" name="CustomShape 5"/>
          <p:cNvSpPr/>
          <p:nvPr/>
        </p:nvSpPr>
        <p:spPr>
          <a:xfrm>
            <a:off x="0" y="108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3749040" y="1828800"/>
            <a:ext cx="8502840" cy="48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Why PyTest?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marL="219600" indent="-218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Easiest to use and most powerful</a:t>
            </a:r>
            <a:endParaRPr b="0" lang="en-US" sz="2000" spc="-1" strike="noStrike">
              <a:latin typeface="Arial"/>
            </a:endParaRPr>
          </a:p>
          <a:p>
            <a:pPr marL="219600" indent="-218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Widely supported and used</a:t>
            </a:r>
            <a:endParaRPr b="0" lang="en-US" sz="2000" spc="-1" strike="noStrike">
              <a:latin typeface="Arial"/>
            </a:endParaRPr>
          </a:p>
          <a:p>
            <a:pPr marL="219600" indent="-218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source: Extremely active dev community</a:t>
            </a:r>
            <a:endParaRPr b="0" lang="en-US" sz="2000" spc="-1" strike="noStrike">
              <a:latin typeface="Arial"/>
            </a:endParaRPr>
          </a:p>
          <a:p>
            <a:pPr marL="219600" indent="-218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Flexible: Tons of open source plugins</a:t>
            </a:r>
            <a:endParaRPr b="0" lang="en-US" sz="2000" spc="-1" strike="noStrike">
              <a:latin typeface="Arial"/>
            </a:endParaRPr>
          </a:p>
          <a:p>
            <a:pPr marL="219600" indent="-218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Good test isolation</a:t>
            </a:r>
            <a:endParaRPr b="0" lang="en-US" sz="2000" spc="-1" strike="noStrike">
              <a:latin typeface="Arial"/>
            </a:endParaRPr>
          </a:p>
          <a:p>
            <a:pPr marL="219600" indent="-21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Easy resource management</a:t>
            </a:r>
            <a:endParaRPr b="0" lang="en-US" sz="2000" spc="-1" strike="noStrike">
              <a:latin typeface="Arial"/>
            </a:endParaRPr>
          </a:p>
          <a:p>
            <a:pPr marL="219600" indent="-21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Useful failure reporting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383760" y="381240"/>
            <a:ext cx="101552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495720" y="1350360"/>
            <a:ext cx="11235960" cy="46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0" y="0"/>
            <a:ext cx="12007080" cy="685584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548640" y="457200"/>
            <a:ext cx="2193480" cy="2089440"/>
          </a:xfrm>
          <a:prstGeom prst="rect">
            <a:avLst/>
          </a:prstGeom>
          <a:ln>
            <a:noFill/>
          </a:ln>
        </p:spPr>
      </p:pic>
      <p:sp>
        <p:nvSpPr>
          <p:cNvPr id="117" name="CustomShape 5"/>
          <p:cNvSpPr/>
          <p:nvPr/>
        </p:nvSpPr>
        <p:spPr>
          <a:xfrm>
            <a:off x="-360" y="-36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3047400" y="1646280"/>
            <a:ext cx="8960040" cy="50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Fixtures: PyTest’s Best Feature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Fixtures to control resources: setup/teardown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Fixtures to control data: parameters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Fixture scope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Examples from project ******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383760" y="381240"/>
            <a:ext cx="101552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495720" y="1350360"/>
            <a:ext cx="11235960" cy="46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0" y="0"/>
            <a:ext cx="12007080" cy="685584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48640" y="457200"/>
            <a:ext cx="2193480" cy="2089440"/>
          </a:xfrm>
          <a:prstGeom prst="rect">
            <a:avLst/>
          </a:prstGeom>
          <a:ln>
            <a:noFill/>
          </a:ln>
        </p:spPr>
      </p:pic>
      <p:sp>
        <p:nvSpPr>
          <p:cNvPr id="124" name="CustomShape 5"/>
          <p:cNvSpPr/>
          <p:nvPr/>
        </p:nvSpPr>
        <p:spPr>
          <a:xfrm>
            <a:off x="-360" y="-36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4501440" y="2320920"/>
            <a:ext cx="7750440" cy="43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1920240" y="3108960"/>
            <a:ext cx="1553760" cy="1828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test_add.py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5577840" y="3108960"/>
            <a:ext cx="1462320" cy="1828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add.py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3291840" y="1416960"/>
            <a:ext cx="521136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PyTest normally used to test Python apps, like our add.py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Line 10"/>
          <p:cNvSpPr/>
          <p:nvPr/>
        </p:nvSpPr>
        <p:spPr>
          <a:xfrm>
            <a:off x="3474720" y="4023360"/>
            <a:ext cx="2103120" cy="36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1"/>
          <p:cNvSpPr/>
          <p:nvPr/>
        </p:nvSpPr>
        <p:spPr>
          <a:xfrm>
            <a:off x="1828800" y="2778840"/>
            <a:ext cx="1816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with PyTest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383760" y="381240"/>
            <a:ext cx="101552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495720" y="1350360"/>
            <a:ext cx="11235960" cy="46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0" y="0"/>
            <a:ext cx="12007080" cy="685584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48640" y="457200"/>
            <a:ext cx="2193480" cy="208944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-360" y="-36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4501440" y="2320920"/>
            <a:ext cx="7750440" cy="43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1920240" y="3108960"/>
            <a:ext cx="1553760" cy="1828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test_code.py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5577840" y="3108960"/>
            <a:ext cx="1462320" cy="1828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****** 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3291840" y="1416960"/>
            <a:ext cx="521136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on project ***** the Python test code is testing the ****** target through ssh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Line 10"/>
          <p:cNvSpPr/>
          <p:nvPr/>
        </p:nvSpPr>
        <p:spPr>
          <a:xfrm>
            <a:off x="3474720" y="4023360"/>
            <a:ext cx="2103120" cy="36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1"/>
          <p:cNvSpPr/>
          <p:nvPr/>
        </p:nvSpPr>
        <p:spPr>
          <a:xfrm>
            <a:off x="4219200" y="3749040"/>
            <a:ext cx="534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1748520" y="2762640"/>
            <a:ext cx="1816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with PyTest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383760" y="381240"/>
            <a:ext cx="101552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495720" y="1350360"/>
            <a:ext cx="11235960" cy="46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0" y="0"/>
            <a:ext cx="12007080" cy="685584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48640" y="457200"/>
            <a:ext cx="2193480" cy="208944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-360" y="-360"/>
            <a:ext cx="12007440" cy="6856200"/>
          </a:xfrm>
          <a:custGeom>
            <a:avLst/>
            <a:gdLst/>
            <a:ah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8080">
              <a:alpha val="1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3383280" y="1645920"/>
            <a:ext cx="8056440" cy="48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More PyTest Features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Works with CI (Continuous Integration)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Hook functions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Plugins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Pyteststress – runs for a certain time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Pytestrandomly – random test ordering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Pytestloop – runs in thread continuously, allows on the fly test fixing/debugging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Pycoverage – test coverage plugin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Pyflaky – reruns failed tests a # of times until they pass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2020-06-02T19:53:12Z</dcterms:created>
  <dc:creator>Kuhlman, Brad A</dc:creator>
  <dc:description/>
  <dc:language>en-US</dc:language>
  <cp:lastModifiedBy/>
  <dcterms:modified xsi:type="dcterms:W3CDTF">2020-06-18T10:40:32Z</dcterms:modified>
  <cp:revision>27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0x01010057805DA8C329724A9AA5F62AB6E54BF8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