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5459-47E4-6549-9D87-6F84FA7E6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F7751-33EF-C44E-9202-D3E69C97E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878B8-A314-BF43-B519-532C6E72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CFF0-8C5A-7C45-8831-5DA141D0F6A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09D7F-2AEE-2C4F-AAEC-82EC4D0B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2878B-920F-AA4D-AF07-AC774C94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A349-303C-6D47-A7FC-EC4145FA3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7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D029-D72A-8341-A609-1C605E0E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A5815-31F4-D648-BC38-EDCBF37C4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CCEC0-4974-9C44-8093-E32A6C43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CFF0-8C5A-7C45-8831-5DA141D0F6A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8E311-D6B3-AE49-BAA4-4973D8D8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0EB3D-92EA-CE48-905B-BAD52CA2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A349-303C-6D47-A7FC-EC4145FA3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45FD8-F555-6A4D-BAFE-2CDA82573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20A30-DE03-AC4E-9679-7F992E94F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CA24-03AA-5A42-A909-AD4D1E05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CFF0-8C5A-7C45-8831-5DA141D0F6A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A5422-7D28-AC4F-8B01-05F5C990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2E1DA-FB22-9944-B81A-380140A1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A349-303C-6D47-A7FC-EC4145FA3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6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ED88-9C89-984B-9685-D46CE927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8016A-1F9E-FF41-9C85-863B83E5E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A3F7C-6730-AC4B-9FB4-0E4CFF38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CFF0-8C5A-7C45-8831-5DA141D0F6A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E2E7B-0C54-1142-9BB0-F6257FC7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0B9D4-7E41-4142-9B51-E9EE5858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A349-303C-6D47-A7FC-EC4145FA3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6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8E70-D486-914A-BF07-A3C3A393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BB9E5-CF4C-0C48-A294-C6BA81DA2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CA4D6-4146-6F40-B6BA-99FF46DA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CFF0-8C5A-7C45-8831-5DA141D0F6A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4F21B-E675-0C43-9F0B-4ED6582A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0E060-7346-4A4C-AEB4-292BFF5D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A349-303C-6D47-A7FC-EC4145FA3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3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CE66-4457-194E-B173-47EE0F92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2556-3989-894C-8826-8E388C38F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B7560-75DC-6644-B646-BF9E1E018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87C33-BC56-D945-8AE7-22350B4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CFF0-8C5A-7C45-8831-5DA141D0F6A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ED499-CEED-AE4B-B6F3-E84D027E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69910-6A77-D94E-8AD9-24DD0DD7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A349-303C-6D47-A7FC-EC4145FA3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9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E327-ECA5-404A-B5C9-4D72F44C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A8630-B380-954B-A39B-BAC5970B5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DA9F6-E120-1B4E-B2DD-798D63CFF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8396E-962C-254D-AC77-826CD48F0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2BFC7-EE68-8B47-88EB-039BC6CE9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AC637-0E3C-734C-9724-AC220610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CFF0-8C5A-7C45-8831-5DA141D0F6A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36FA3-EBE5-9F40-974B-9A8A70B1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7D32B-4883-BF49-828D-EA3E031B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A349-303C-6D47-A7FC-EC4145FA3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9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3AF6-DF9A-6E4D-95E0-E66A3F77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5422D-E608-DA4F-A511-79A065B3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CFF0-8C5A-7C45-8831-5DA141D0F6A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1443D-7F4A-894E-BC43-B076094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B0B-789D-AD40-BAA4-5537C286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A349-303C-6D47-A7FC-EC4145FA3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7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61143-50E3-524F-8DAE-3338458A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CFF0-8C5A-7C45-8831-5DA141D0F6A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83C67-97FB-F441-BF5C-201C8B8B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5CEB5-3FCC-774D-B532-54E945CF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A349-303C-6D47-A7FC-EC4145FA3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1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EBDE-48B1-3941-B935-AEAD1437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71DD-7E81-6548-919E-89E55D329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62DEB-3EEE-C348-B4B4-F923F44E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DD452-8428-6344-86C2-BB1820B5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CFF0-8C5A-7C45-8831-5DA141D0F6A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1274E-52E0-8146-9F83-468A4FAD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1463B-D623-7147-9F61-B6E63EA2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A349-303C-6D47-A7FC-EC4145FA3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0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89F1-A763-0A43-9085-C3170198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871B7-CB3B-B54B-9379-AC7EE31DE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49EDB-46C6-1D4D-AB8A-0671F950F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1D4F0-F967-A14A-95E0-F5557227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CFF0-8C5A-7C45-8831-5DA141D0F6A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20383-4541-D14C-8688-4BB8D97C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46264-5222-6543-9870-9AD4E78F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A349-303C-6D47-A7FC-EC4145FA3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C346C-7992-C944-815F-5FFC03C3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B0810-386F-7440-91DD-0E2AB85BB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0C72C-1643-C24C-BF78-5440EC06C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9CFF0-8C5A-7C45-8831-5DA141D0F6A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2506F-FC32-294F-9F0B-AFB8C3C9D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13EB0-C21A-CA4C-9EA5-701FF3E6A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9A349-303C-6D47-A7FC-EC4145FA3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6924D2-25A8-8848-A751-F71DA583948A}"/>
              </a:ext>
            </a:extLst>
          </p:cNvPr>
          <p:cNvSpPr/>
          <p:nvPr/>
        </p:nvSpPr>
        <p:spPr>
          <a:xfrm>
            <a:off x="2053102" y="2194582"/>
            <a:ext cx="2760750" cy="2079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Dynamic From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34429B-8389-034F-AD0F-0F4470757055}"/>
              </a:ext>
            </a:extLst>
          </p:cNvPr>
          <p:cNvSpPr/>
          <p:nvPr/>
        </p:nvSpPr>
        <p:spPr>
          <a:xfrm>
            <a:off x="3433477" y="2723103"/>
            <a:ext cx="1178279" cy="367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31FFB-16F9-CA42-BF79-19A6C44661B2}"/>
              </a:ext>
            </a:extLst>
          </p:cNvPr>
          <p:cNvSpPr/>
          <p:nvPr/>
        </p:nvSpPr>
        <p:spPr>
          <a:xfrm>
            <a:off x="3433477" y="3199306"/>
            <a:ext cx="1178279" cy="367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572149-AA2A-6949-9D3E-75D2FCD29C0C}"/>
              </a:ext>
            </a:extLst>
          </p:cNvPr>
          <p:cNvSpPr/>
          <p:nvPr/>
        </p:nvSpPr>
        <p:spPr>
          <a:xfrm>
            <a:off x="3433476" y="3677698"/>
            <a:ext cx="1178279" cy="367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BBAF8-3863-8A42-822C-60BAEBF8A306}"/>
              </a:ext>
            </a:extLst>
          </p:cNvPr>
          <p:cNvSpPr txBox="1"/>
          <p:nvPr/>
        </p:nvSpPr>
        <p:spPr>
          <a:xfrm>
            <a:off x="2053102" y="272310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6CCC2-35A9-3847-AED4-88532E51E7A4}"/>
              </a:ext>
            </a:extLst>
          </p:cNvPr>
          <p:cNvSpPr txBox="1"/>
          <p:nvPr/>
        </p:nvSpPr>
        <p:spPr>
          <a:xfrm>
            <a:off x="2053102" y="322328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A61F4-9864-A84C-A487-D5EF0284B66F}"/>
              </a:ext>
            </a:extLst>
          </p:cNvPr>
          <p:cNvSpPr txBox="1"/>
          <p:nvPr/>
        </p:nvSpPr>
        <p:spPr>
          <a:xfrm>
            <a:off x="2053102" y="367769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436F0B70-E7B2-284B-9CA4-529A2482E4E7}"/>
              </a:ext>
            </a:extLst>
          </p:cNvPr>
          <p:cNvSpPr/>
          <p:nvPr/>
        </p:nvSpPr>
        <p:spPr>
          <a:xfrm>
            <a:off x="155310" y="3070973"/>
            <a:ext cx="805070" cy="71605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3B7421-9AC8-B741-90DC-5787C7B20643}"/>
              </a:ext>
            </a:extLst>
          </p:cNvPr>
          <p:cNvSpPr/>
          <p:nvPr/>
        </p:nvSpPr>
        <p:spPr>
          <a:xfrm>
            <a:off x="115513" y="2570139"/>
            <a:ext cx="884664" cy="8588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76B920-9D7B-3046-9EA7-A93BE2EE5E57}"/>
              </a:ext>
            </a:extLst>
          </p:cNvPr>
          <p:cNvCxnSpPr/>
          <p:nvPr/>
        </p:nvCxnSpPr>
        <p:spPr>
          <a:xfrm>
            <a:off x="1103243" y="3199306"/>
            <a:ext cx="785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B9FD9B7-194E-D044-99BE-337000A6C1B4}"/>
              </a:ext>
            </a:extLst>
          </p:cNvPr>
          <p:cNvSpPr/>
          <p:nvPr/>
        </p:nvSpPr>
        <p:spPr>
          <a:xfrm>
            <a:off x="5496600" y="2204303"/>
            <a:ext cx="2760750" cy="2079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Commander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528526-3ECC-0E49-9776-F0665221701C}"/>
              </a:ext>
            </a:extLst>
          </p:cNvPr>
          <p:cNvSpPr/>
          <p:nvPr/>
        </p:nvSpPr>
        <p:spPr>
          <a:xfrm>
            <a:off x="9149460" y="2194582"/>
            <a:ext cx="2760750" cy="2079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Backend Service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8B6E8B-505B-2B4B-9850-7FF9CFD60E1A}"/>
              </a:ext>
            </a:extLst>
          </p:cNvPr>
          <p:cNvCxnSpPr>
            <a:cxnSpLocks/>
          </p:cNvCxnSpPr>
          <p:nvPr/>
        </p:nvCxnSpPr>
        <p:spPr>
          <a:xfrm>
            <a:off x="4883426" y="3199306"/>
            <a:ext cx="4538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B9510F-A959-F14B-AD41-D700DFE264B6}"/>
              </a:ext>
            </a:extLst>
          </p:cNvPr>
          <p:cNvCxnSpPr>
            <a:cxnSpLocks/>
          </p:cNvCxnSpPr>
          <p:nvPr/>
        </p:nvCxnSpPr>
        <p:spPr>
          <a:xfrm>
            <a:off x="8405191" y="3199306"/>
            <a:ext cx="4538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E77684-4F2B-B844-AEDA-02F51553A9E8}"/>
              </a:ext>
            </a:extLst>
          </p:cNvPr>
          <p:cNvSpPr txBox="1"/>
          <p:nvPr/>
        </p:nvSpPr>
        <p:spPr>
          <a:xfrm>
            <a:off x="8355712" y="281490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CFFEB8-E60B-0046-9F08-5A3F33486294}"/>
              </a:ext>
            </a:extLst>
          </p:cNvPr>
          <p:cNvSpPr txBox="1"/>
          <p:nvPr/>
        </p:nvSpPr>
        <p:spPr>
          <a:xfrm>
            <a:off x="4822442" y="275679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43ACBA49-206C-0C44-881C-226EE708FA92}"/>
              </a:ext>
            </a:extLst>
          </p:cNvPr>
          <p:cNvSpPr/>
          <p:nvPr/>
        </p:nvSpPr>
        <p:spPr>
          <a:xfrm>
            <a:off x="2663686" y="539938"/>
            <a:ext cx="1699590" cy="1390384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Renders UI based upon record JSON and layout JSON</a:t>
            </a: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C4503F4E-D61C-194D-802E-87F250D2AA62}"/>
              </a:ext>
            </a:extLst>
          </p:cNvPr>
          <p:cNvSpPr/>
          <p:nvPr/>
        </p:nvSpPr>
        <p:spPr>
          <a:xfrm>
            <a:off x="6027180" y="539938"/>
            <a:ext cx="1699590" cy="1390384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appropriate backend services to retrieve JSON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23526186-4C11-7245-ABBB-CA7EAD742AD2}"/>
              </a:ext>
            </a:extLst>
          </p:cNvPr>
          <p:cNvSpPr/>
          <p:nvPr/>
        </p:nvSpPr>
        <p:spPr>
          <a:xfrm>
            <a:off x="9680040" y="539938"/>
            <a:ext cx="1699590" cy="1390384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JSON for data and layout.</a:t>
            </a:r>
          </a:p>
        </p:txBody>
      </p:sp>
    </p:spTree>
    <p:extLst>
      <p:ext uri="{BB962C8B-B14F-4D97-AF65-F5344CB8AC3E}">
        <p14:creationId xmlns:p14="http://schemas.microsoft.com/office/powerpoint/2010/main" val="226089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4339</TotalTime>
  <Words>33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Michel</dc:creator>
  <cp:lastModifiedBy>Chad Michel</cp:lastModifiedBy>
  <cp:revision>3</cp:revision>
  <dcterms:created xsi:type="dcterms:W3CDTF">2021-01-30T19:45:30Z</dcterms:created>
  <dcterms:modified xsi:type="dcterms:W3CDTF">2021-02-02T20:04:49Z</dcterms:modified>
</cp:coreProperties>
</file>