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06D827-D2F7-4892-A85E-7F1788C44BCD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926C17-E32D-48E0-8997-1FA0A5B39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多抓鱼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淘书竞品分析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淘书</a:t>
            </a:r>
            <a:r>
              <a:rPr lang="en-US" altLang="zh-CN" dirty="0" smtClean="0"/>
              <a:t>app</a:t>
            </a:r>
            <a:r>
              <a:rPr lang="zh-CN" altLang="en-US" dirty="0"/>
              <a:t>更倾向</a:t>
            </a:r>
            <a:r>
              <a:rPr lang="zh-CN" altLang="en-US" dirty="0" smtClean="0"/>
              <a:t>于全校学生，主打的就是教材和资料书的重复循环利用，范围小方便是其最大的特点；同时我们都知道社交是一款软件最大的吸引点，用户需要跟买卖的人沟通，还能聊聊天，无疑是添加乐趣。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7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8800" smtClean="0">
              <a:latin typeface="Adobe 仿宋 Std R" pitchFamily="18" charset="-122"/>
              <a:ea typeface="Adobe 仿宋 Std R" pitchFamily="18" charset="-122"/>
            </a:endParaRPr>
          </a:p>
          <a:p>
            <a:pPr algn="ctr"/>
            <a:r>
              <a:rPr lang="zh-CN" altLang="en-US" sz="8800" dirty="0" smtClean="0">
                <a:latin typeface="Adobe 仿宋 Std R" pitchFamily="18" charset="-122"/>
                <a:ea typeface="Adobe 仿宋 Std R" pitchFamily="18" charset="-122"/>
              </a:rPr>
              <a:t>谢谢观看！</a:t>
            </a:r>
            <a:endParaRPr lang="zh-CN" altLang="en-US" sz="88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0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曾</a:t>
            </a:r>
            <a:r>
              <a:rPr lang="zh-CN" altLang="zh-CN" dirty="0" smtClean="0"/>
              <a:t>有</a:t>
            </a:r>
            <a:r>
              <a:rPr lang="zh-CN" altLang="zh-CN" dirty="0"/>
              <a:t>淘宝二手平台用户调研数据显示，超过</a:t>
            </a:r>
            <a:r>
              <a:rPr lang="en-US" altLang="zh-CN" dirty="0"/>
              <a:t>98%</a:t>
            </a:r>
            <a:r>
              <a:rPr lang="zh-CN" altLang="zh-CN" dirty="0"/>
              <a:t>的人有闲置</a:t>
            </a:r>
            <a:r>
              <a:rPr lang="zh-CN" altLang="zh-CN" dirty="0" smtClean="0"/>
              <a:t>物品</a:t>
            </a:r>
            <a:endParaRPr lang="en-US" altLang="zh-CN" dirty="0"/>
          </a:p>
          <a:p>
            <a:r>
              <a:rPr lang="zh-CN" altLang="zh-CN" dirty="0" smtClean="0"/>
              <a:t>消费</a:t>
            </a:r>
            <a:r>
              <a:rPr lang="zh-CN" altLang="zh-CN" dirty="0"/>
              <a:t>过剩，物质富足促进个体闲置物品增加。</a:t>
            </a:r>
          </a:p>
          <a:p>
            <a:r>
              <a:rPr lang="zh-CN" altLang="zh-CN" dirty="0" smtClean="0"/>
              <a:t>经济</a:t>
            </a:r>
            <a:r>
              <a:rPr lang="zh-CN" altLang="zh-CN" dirty="0"/>
              <a:t>下行周期，闲置物品变现具备吸引力。</a:t>
            </a:r>
          </a:p>
          <a:p>
            <a:r>
              <a:rPr lang="zh-CN" altLang="zh-CN" dirty="0" smtClean="0"/>
              <a:t>二手</a:t>
            </a:r>
            <a:r>
              <a:rPr lang="zh-CN" altLang="zh-CN" dirty="0"/>
              <a:t>闲置物品交易接受度逐步提升，消费观念在发生变化。</a:t>
            </a:r>
          </a:p>
          <a:p>
            <a:r>
              <a:rPr lang="en-US" altLang="zh-CN" dirty="0"/>
              <a:t> </a:t>
            </a:r>
            <a:r>
              <a:rPr lang="zh-CN" altLang="en-US" dirty="0" smtClean="0"/>
              <a:t>同时呢</a:t>
            </a:r>
            <a:r>
              <a:rPr lang="zh-CN" altLang="zh-CN" dirty="0" smtClean="0"/>
              <a:t>二手</a:t>
            </a:r>
            <a:r>
              <a:rPr lang="zh-CN" altLang="zh-CN" dirty="0"/>
              <a:t>交易平台百姓网数据分析得出</a:t>
            </a:r>
            <a:r>
              <a:rPr lang="en-US" altLang="zh-CN" dirty="0"/>
              <a:t>2015</a:t>
            </a:r>
            <a:r>
              <a:rPr lang="zh-CN" altLang="zh-CN" dirty="0"/>
              <a:t>年二手市场信息增长量达</a:t>
            </a:r>
            <a:r>
              <a:rPr lang="en-US" altLang="zh-CN" dirty="0"/>
              <a:t>200%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二、产品概述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多抓鱼：</a:t>
            </a:r>
            <a:r>
              <a:rPr lang="zh-CN" altLang="zh-CN" dirty="0"/>
              <a:t>多抓鱼于</a:t>
            </a:r>
            <a:r>
              <a:rPr lang="en-US" altLang="zh-CN" dirty="0"/>
              <a:t>2017 </a:t>
            </a:r>
            <a:r>
              <a:rPr lang="zh-CN" altLang="zh-CN" dirty="0"/>
              <a:t>年</a:t>
            </a:r>
            <a:r>
              <a:rPr lang="en-US" altLang="zh-CN" dirty="0"/>
              <a:t>5 </a:t>
            </a:r>
            <a:r>
              <a:rPr lang="zh-CN" altLang="zh-CN" dirty="0"/>
              <a:t>月上线，是一家目前主营类目为图书及周边，并建立了拥有美国，日本，港台等地区渠道的，优质二手图书运营电商。在这里你可以卖出自己读过的书，也可以享受到以低价就能购买的品质图书。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544616" cy="26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多抓鱼业界现状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我们都知道多抓鱼并没有做</a:t>
            </a:r>
            <a:r>
              <a:rPr lang="en-US" altLang="zh-CN" dirty="0"/>
              <a:t>APP</a:t>
            </a:r>
            <a:r>
              <a:rPr lang="zh-CN" altLang="en-US" dirty="0"/>
              <a:t>产品，甚至连官网都没有，活在微信生态里。用小程序</a:t>
            </a:r>
            <a:r>
              <a:rPr lang="en-US" altLang="zh-CN" dirty="0"/>
              <a:t>+</a:t>
            </a:r>
            <a:r>
              <a:rPr lang="zh-CN" altLang="en-US" dirty="0"/>
              <a:t>微信公众号</a:t>
            </a:r>
            <a:r>
              <a:rPr lang="en-US" altLang="zh-CN" dirty="0"/>
              <a:t>+</a:t>
            </a:r>
            <a:r>
              <a:rPr lang="zh-CN" altLang="en-US" dirty="0"/>
              <a:t>微信服务号组建自己的流量</a:t>
            </a:r>
            <a:r>
              <a:rPr lang="zh-CN" altLang="en-US" dirty="0" smtClean="0"/>
              <a:t>矩阵，产品</a:t>
            </a:r>
            <a:r>
              <a:rPr lang="zh-CN" altLang="en-US" dirty="0"/>
              <a:t>功能</a:t>
            </a:r>
            <a:r>
              <a:rPr lang="zh-CN" altLang="en-US" dirty="0" smtClean="0"/>
              <a:t>聚焦。</a:t>
            </a:r>
            <a:endParaRPr lang="zh-CN" altLang="en-US" dirty="0"/>
          </a:p>
          <a:p>
            <a:r>
              <a:rPr lang="zh-CN" altLang="en-US" dirty="0"/>
              <a:t>但是从以下图中可以看出多抓鱼团队主要聚焦在买书卖书这一方面，考虑单一而且并无创新改动。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524328" cy="42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淘书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面向全体民大学生的二手书买卖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，能够更好的重复利用教材书以及资料书，真正做到一举两得。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6684235" cy="250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6492213" cy="243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7718370" cy="30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三、界面分析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 smtClean="0"/>
              <a:t>多抓鱼：</a:t>
            </a:r>
            <a:r>
              <a:rPr lang="zh-CN" altLang="zh-CN" sz="2000" dirty="0"/>
              <a:t>功能简单，界面</a:t>
            </a:r>
            <a:r>
              <a:rPr lang="zh-CN" altLang="zh-CN" sz="2000" dirty="0" smtClean="0"/>
              <a:t>清晰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推荐</a:t>
            </a:r>
            <a:r>
              <a:rPr lang="zh-CN" altLang="zh-CN" sz="2000" dirty="0"/>
              <a:t>广告位排版较紧密。推荐书单</a:t>
            </a:r>
            <a:r>
              <a:rPr lang="zh-CN" altLang="zh-CN" sz="2000" dirty="0" smtClean="0"/>
              <a:t>丰富</a:t>
            </a:r>
            <a:endParaRPr lang="en-US" altLang="zh-CN" sz="2000" dirty="0" smtClean="0"/>
          </a:p>
          <a:p>
            <a:r>
              <a:rPr lang="zh-CN" altLang="en-US" sz="2000" dirty="0"/>
              <a:t>淘</a:t>
            </a:r>
            <a:r>
              <a:rPr lang="zh-CN" altLang="en-US" sz="2000" dirty="0" smtClean="0"/>
              <a:t>书：</a:t>
            </a:r>
            <a:r>
              <a:rPr lang="zh-CN" altLang="zh-CN" sz="2000" dirty="0"/>
              <a:t>功能较</a:t>
            </a:r>
            <a:r>
              <a:rPr lang="zh-CN" altLang="zh-CN" sz="2000" dirty="0" smtClean="0"/>
              <a:t>丰富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丰富了社交功能（淘吧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4944"/>
            <a:ext cx="2057161" cy="3677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95" y="2775504"/>
            <a:ext cx="2232248" cy="39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多抓鱼：</a:t>
            </a:r>
            <a:r>
              <a:rPr lang="zh-CN" altLang="zh-CN" dirty="0"/>
              <a:t>介绍更详细，有出版社，作者等介绍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淘</a:t>
            </a:r>
            <a:r>
              <a:rPr lang="zh-CN" altLang="en-US" dirty="0" smtClean="0"/>
              <a:t>书：</a:t>
            </a:r>
            <a:r>
              <a:rPr lang="zh-CN" altLang="zh-CN" dirty="0"/>
              <a:t>新增收藏功能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2527483" cy="46351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28800"/>
            <a:ext cx="2941538" cy="5029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2791"/>
            <a:ext cx="2660508" cy="4701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83773"/>
            <a:ext cx="2646646" cy="47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四、淘书用户分析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、目标用户：</a:t>
            </a:r>
            <a:endParaRPr lang="en-US" altLang="zh-CN" dirty="0" smtClean="0"/>
          </a:p>
          <a:p>
            <a:r>
              <a:rPr lang="zh-CN" altLang="zh-CN" dirty="0" smtClean="0"/>
              <a:t>高年级</a:t>
            </a:r>
            <a:r>
              <a:rPr lang="zh-CN" altLang="zh-CN" dirty="0"/>
              <a:t>闲置了专业书或辅导书的学生；</a:t>
            </a:r>
          </a:p>
          <a:p>
            <a:r>
              <a:rPr lang="zh-CN" altLang="zh-CN" dirty="0" smtClean="0"/>
              <a:t>觉得</a:t>
            </a:r>
            <a:r>
              <a:rPr lang="zh-CN" altLang="zh-CN" dirty="0"/>
              <a:t>二手书更为方便实惠的学生；</a:t>
            </a:r>
          </a:p>
          <a:p>
            <a:r>
              <a:rPr lang="zh-CN" altLang="zh-CN" dirty="0" smtClean="0"/>
              <a:t>想</a:t>
            </a:r>
            <a:r>
              <a:rPr lang="zh-CN" altLang="zh-CN" dirty="0"/>
              <a:t>要已经绝版的前几代出版书的用户；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主要</a:t>
            </a:r>
            <a:r>
              <a:rPr lang="zh-CN" altLang="zh-CN" dirty="0"/>
              <a:t>用户：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）新手用户：主要为新了解到该</a:t>
            </a:r>
            <a:r>
              <a:rPr lang="en-US" altLang="zh-CN" sz="2200" dirty="0"/>
              <a:t>app</a:t>
            </a:r>
            <a:r>
              <a:rPr lang="zh-CN" altLang="zh-CN" sz="2200" dirty="0"/>
              <a:t>的新手用户，了解大概操作流程，目前没有相关购买或出售欲望但却认为该</a:t>
            </a:r>
            <a:r>
              <a:rPr lang="en-US" altLang="zh-CN" sz="2200" dirty="0"/>
              <a:t>app</a:t>
            </a:r>
            <a:r>
              <a:rPr lang="zh-CN" altLang="zh-CN" sz="2200" dirty="0"/>
              <a:t>确实解决了以后可能会出现的相关需求的用户。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）中间用户：数量最多，会在有相关需求的时候能想到使用</a:t>
            </a:r>
            <a:r>
              <a:rPr lang="en-US" altLang="zh-CN" sz="2200" dirty="0"/>
              <a:t>app</a:t>
            </a:r>
            <a:r>
              <a:rPr lang="zh-CN" altLang="zh-CN" sz="2200" dirty="0"/>
              <a:t>相关功能来满足自己的购买二手书或者出售二手书的需求。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）专家用户：经常使用该</a:t>
            </a:r>
            <a:r>
              <a:rPr lang="en-US" altLang="zh-CN" sz="2200" dirty="0"/>
              <a:t>app</a:t>
            </a:r>
            <a:r>
              <a:rPr lang="zh-CN" altLang="zh-CN" sz="2200" dirty="0"/>
              <a:t>的的代理人员，</a:t>
            </a:r>
            <a:r>
              <a:rPr lang="en-US" altLang="zh-CN" sz="2200" dirty="0"/>
              <a:t>app</a:t>
            </a:r>
            <a:r>
              <a:rPr lang="zh-CN" altLang="zh-CN" sz="2200" dirty="0"/>
              <a:t>工作人员，精通该</a:t>
            </a:r>
            <a:r>
              <a:rPr lang="en-US" altLang="zh-CN" sz="2200" dirty="0"/>
              <a:t>app</a:t>
            </a:r>
            <a:r>
              <a:rPr lang="zh-CN" altLang="zh-CN" sz="2200" dirty="0"/>
              <a:t>的各项功能，并能熟练操作以满足自己的各项需求。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8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五、淘书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与其他类似平台分析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78446076"/>
              </p:ext>
            </p:extLst>
          </p:nvPr>
        </p:nvGraphicFramePr>
        <p:xfrm>
          <a:off x="755576" y="1484784"/>
          <a:ext cx="6709506" cy="518457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60835"/>
                <a:gridCol w="2300763"/>
                <a:gridCol w="1967817"/>
                <a:gridCol w="1780091"/>
              </a:tblGrid>
              <a:tr h="199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多抓鱼</a:t>
                      </a:r>
                      <a:r>
                        <a:rPr lang="zh-CN" sz="600" kern="100">
                          <a:effectLst/>
                        </a:rPr>
                        <a:t>（盈利平台）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淘书</a:t>
                      </a:r>
                      <a:r>
                        <a:rPr lang="zh-CN" sz="600" kern="100">
                          <a:effectLst/>
                        </a:rPr>
                        <a:t>（非盈利平台）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微信群</a:t>
                      </a:r>
                      <a:r>
                        <a:rPr lang="zh-CN" sz="600" kern="100">
                          <a:effectLst/>
                        </a:rPr>
                        <a:t>（非盈利平台）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  <a:tr h="8599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买卖二手书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发布书籍推荐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书籍锁定（系统预留十天，过期不候）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加购物车 就好几年就结婚年纪好几年就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买卖二手书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论坛发布书籍观后感等等互动交流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捐献书本（上门取送）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收藏加购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与发布者直接协商交易，提供交流平台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买卖二手书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800" kern="100" dirty="0">
                          <a:effectLst/>
                        </a:rPr>
                        <a:t>直接与卖家西协商交流交流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457200" indent="266700"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  <a:tr h="158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交易方式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快递 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在平台上交流确认后当面交易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在平台上交流确认后当面交易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  <a:tr h="2334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优点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、书籍质量，安全保障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、书籍种类多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r>
                        <a:rPr lang="zh-CN" sz="800" kern="100">
                          <a:effectLst/>
                        </a:rPr>
                        <a:t>、书籍简单消毒，翻新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r>
                        <a:rPr lang="zh-CN" sz="800" kern="100">
                          <a:effectLst/>
                        </a:rPr>
                        <a:t>、种类广泛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、书籍质量，安全保障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、校内当面交易安全又便捷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r>
                        <a:rPr lang="zh-CN" sz="800" kern="100">
                          <a:effectLst/>
                        </a:rPr>
                        <a:t>、周转时间短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r>
                        <a:rPr lang="zh-CN" sz="800" kern="100">
                          <a:effectLst/>
                        </a:rPr>
                        <a:t>、废弃无法售出的二手书可以直接捐献，在宿舍等待收取即可，方便又快捷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r>
                        <a:rPr lang="zh-CN" sz="800" kern="100">
                          <a:effectLst/>
                        </a:rPr>
                        <a:t>、平台审核评估二手书价格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r>
                        <a:rPr lang="zh-CN" sz="800" kern="100">
                          <a:effectLst/>
                        </a:rPr>
                        <a:t>、交易出现问题时，一定程度保障用户的权益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r>
                        <a:rPr lang="zh-CN" sz="800" kern="100">
                          <a:effectLst/>
                        </a:rPr>
                        <a:t>、交易范围小，方便快捷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r>
                        <a:rPr lang="zh-CN" sz="800" kern="100">
                          <a:effectLst/>
                        </a:rPr>
                        <a:t>、书籍范围较为精准，尤其针对在校大学生日常所需，教材一定程度得以充分利用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r>
                        <a:rPr lang="zh-CN" sz="800" kern="100">
                          <a:effectLst/>
                        </a:rPr>
                        <a:t>、用户主动捐献的书籍，平台整理后，将不影响阅读的书籍送于校内相关负责部门捐献，影响阅读，污损严重的送于废品回收，以保障二手书的资源充分回收利用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zh-CN" sz="800" kern="100" dirty="0">
                          <a:effectLst/>
                        </a:rPr>
                        <a:t>、书籍质量，安全保障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</a:t>
                      </a:r>
                      <a:r>
                        <a:rPr lang="zh-CN" sz="800" kern="100" dirty="0">
                          <a:effectLst/>
                        </a:rPr>
                        <a:t>、校内当面交易安全又便捷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r>
                        <a:rPr lang="zh-CN" sz="800" kern="100" dirty="0">
                          <a:effectLst/>
                        </a:rPr>
                        <a:t>、周转时间短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  <a:tr h="1474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缺点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、周转时间太长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、拿到书本不满意的话造成用户不好的体验感，且无法退换，买到差货很多时候只能当自己倒霉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r>
                        <a:rPr lang="zh-CN" sz="800" kern="100">
                          <a:effectLst/>
                        </a:rPr>
                        <a:t>、多抓鱼审核未通过的书要么赠送给他们，要么只能自己出邮费退回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r>
                        <a:rPr lang="zh-CN" sz="800" kern="100">
                          <a:effectLst/>
                        </a:rPr>
                        <a:t>、多抓鱼没有展示书本最真实的情况，只有一些大概描述（品相完好，轻度污渍，有划线或标注）。据调查，统称品相完好的书差距很大，用户体验很难保障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、书籍没有翻新消毒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、需要自行协商线下取送书籍的时间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、群内小广告消息杂乱无章，无法精准快速的找到所需书籍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、书籍没有翻新消毒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r>
                        <a:rPr lang="zh-CN" sz="800" kern="100">
                          <a:effectLst/>
                        </a:rPr>
                        <a:t>、自行交易，如果存在期满行为，没有任何的用户保障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  <a:tr h="158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用户范围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所有人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暂定校内人员</a:t>
                      </a:r>
                      <a:endParaRPr lang="zh-CN" sz="9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校内局部人员</a:t>
                      </a:r>
                      <a:endParaRPr lang="zh-CN" sz="9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8955" marR="589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2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1014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凸显</vt:lpstr>
      <vt:lpstr>多抓鱼&amp;淘书竞品分析</vt:lpstr>
      <vt:lpstr>一、背景</vt:lpstr>
      <vt:lpstr>二、产品概述</vt:lpstr>
      <vt:lpstr>多抓鱼业界现状</vt:lpstr>
      <vt:lpstr>淘书app</vt:lpstr>
      <vt:lpstr>三、界面分析</vt:lpstr>
      <vt:lpstr>多抓鱼：介绍更详细，有出版社，作者等介绍 淘书：新增收藏功能</vt:lpstr>
      <vt:lpstr>四、淘书用户分析</vt:lpstr>
      <vt:lpstr>五、淘书app与其他类似平台分析</vt:lpstr>
      <vt:lpstr>六、总结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多抓鱼&amp;淘书竞品分析</dc:title>
  <dc:creator>HP</dc:creator>
  <cp:lastModifiedBy>HP</cp:lastModifiedBy>
  <cp:revision>11</cp:revision>
  <dcterms:created xsi:type="dcterms:W3CDTF">2019-09-24T11:11:30Z</dcterms:created>
  <dcterms:modified xsi:type="dcterms:W3CDTF">2019-09-24T12:26:18Z</dcterms:modified>
</cp:coreProperties>
</file>