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ourd" charset="1" panose="00000500000000000000"/>
      <p:regular r:id="rId18"/>
    </p:embeddedFont>
    <p:embeddedFont>
      <p:font typeface="Luktao Bold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jpeg" Type="http://schemas.openxmlformats.org/officeDocument/2006/relationships/image"/><Relationship Id="rId13" Target="../media/image13.jpeg" Type="http://schemas.openxmlformats.org/officeDocument/2006/relationships/image"/><Relationship Id="rId14" Target="../media/image14.jpeg" Type="http://schemas.openxmlformats.org/officeDocument/2006/relationships/image"/><Relationship Id="rId15" Target="../media/image15.jpeg" Type="http://schemas.openxmlformats.org/officeDocument/2006/relationships/image"/><Relationship Id="rId16" Target="../media/image16.jpeg" Type="http://schemas.openxmlformats.org/officeDocument/2006/relationships/image"/><Relationship Id="rId17" Target="../media/image17.jpeg" Type="http://schemas.openxmlformats.org/officeDocument/2006/relationships/image"/><Relationship Id="rId18" Target="../media/image18.jpeg" Type="http://schemas.openxmlformats.org/officeDocument/2006/relationships/image"/><Relationship Id="rId19" Target="../media/image1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0.png" Type="http://schemas.openxmlformats.org/officeDocument/2006/relationships/image"/><Relationship Id="rId13" Target="../media/image21.jpeg" Type="http://schemas.openxmlformats.org/officeDocument/2006/relationships/image"/><Relationship Id="rId14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85527" y="5720380"/>
            <a:ext cx="7516946" cy="111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3"/>
              </a:lnSpc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By</a:t>
            </a:r>
          </a:p>
          <a:p>
            <a:pPr algn="ctr">
              <a:lnSpc>
                <a:spcPts val="4543"/>
              </a:lnSpc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Pardheev Krishna Tammineni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4790" y="2894182"/>
            <a:ext cx="12458420" cy="277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DOCUMENT READING WITH A FIELD‑CROPPING VISION‑TEXT TRANSFORMER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4949" y="2496686"/>
            <a:ext cx="11537323" cy="27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Continue cleaning mislabeled or inconsistent data</a:t>
            </a:r>
          </a:p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Improve multilingual label consistency</a:t>
            </a:r>
          </a:p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Explore augmentations (rotation, noise) to enhance robustness</a:t>
            </a:r>
          </a:p>
          <a:p>
            <a:pPr algn="l">
              <a:lnSpc>
                <a:spcPts val="43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37406" y="1705634"/>
            <a:ext cx="8798571" cy="85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2"/>
              </a:lnSpc>
            </a:pPr>
            <a:r>
              <a:rPr lang="en-US" b="true" sz="5058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CHALLENGES &amp; NEXT STEPS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54949" y="5604599"/>
            <a:ext cx="11537323" cy="3806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Tailored training of the vision‑text transformer effectively extracts handwritten fields from structured forms</a:t>
            </a:r>
          </a:p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Combining field cropping with targeted metrics yields strong accuracy</a:t>
            </a:r>
          </a:p>
          <a:p>
            <a:pPr algn="l" marL="668755" indent="-334377" lvl="1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Future work: expand the dataset and prepare for real‑world deployment</a:t>
            </a:r>
          </a:p>
          <a:p>
            <a:pPr algn="l">
              <a:lnSpc>
                <a:spcPts val="433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037406" y="4813547"/>
            <a:ext cx="8798571" cy="85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2"/>
              </a:lnSpc>
            </a:pPr>
            <a:r>
              <a:rPr lang="en-US" sz="5058" b="true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5521" y="2901342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14790" y="160538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GITHUB REPO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4790" y="4059268"/>
            <a:ext cx="12458420" cy="194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b="true" sz="11387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37938" y="4386040"/>
            <a:ext cx="4987624" cy="5701842"/>
          </a:xfrm>
          <a:custGeom>
            <a:avLst/>
            <a:gdLst/>
            <a:ahLst/>
            <a:cxnLst/>
            <a:rect r="r" b="b" t="t" l="l"/>
            <a:pathLst>
              <a:path h="5701842" w="4987624">
                <a:moveTo>
                  <a:pt x="0" y="0"/>
                </a:moveTo>
                <a:lnTo>
                  <a:pt x="4987624" y="0"/>
                </a:lnTo>
                <a:lnTo>
                  <a:pt x="4987624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0174" y="2536739"/>
            <a:ext cx="12087398" cy="16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Structured forms contain printed and handwritten text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Need to crop each field and recognize its content accurately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Challenges: inconsistent labels, varying handwriting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PROBLEM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3116" y="5143500"/>
            <a:ext cx="3501201" cy="4583565"/>
          </a:xfrm>
          <a:custGeom>
            <a:avLst/>
            <a:gdLst/>
            <a:ahLst/>
            <a:cxnLst/>
            <a:rect r="r" b="b" t="t" l="l"/>
            <a:pathLst>
              <a:path h="4583565" w="3501201">
                <a:moveTo>
                  <a:pt x="0" y="0"/>
                </a:moveTo>
                <a:lnTo>
                  <a:pt x="3501201" y="0"/>
                </a:lnTo>
                <a:lnTo>
                  <a:pt x="3501201" y="4583565"/>
                </a:lnTo>
                <a:lnTo>
                  <a:pt x="0" y="4583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953" r="0" b="-2953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561694" y="5470447"/>
            <a:ext cx="8983190" cy="2853555"/>
            <a:chOff x="0" y="0"/>
            <a:chExt cx="11977587" cy="38047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107359" y="0"/>
              <a:ext cx="5660132" cy="1396969"/>
            </a:xfrm>
            <a:custGeom>
              <a:avLst/>
              <a:gdLst/>
              <a:ahLst/>
              <a:cxnLst/>
              <a:rect r="r" b="b" t="t" l="l"/>
              <a:pathLst>
                <a:path h="1396969" w="5660132">
                  <a:moveTo>
                    <a:pt x="0" y="0"/>
                  </a:moveTo>
                  <a:lnTo>
                    <a:pt x="5660133" y="0"/>
                  </a:lnTo>
                  <a:lnTo>
                    <a:pt x="5660133" y="1396969"/>
                  </a:lnTo>
                  <a:lnTo>
                    <a:pt x="0" y="1396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68600" y="2640648"/>
              <a:ext cx="5650696" cy="1164092"/>
            </a:xfrm>
            <a:custGeom>
              <a:avLst/>
              <a:gdLst/>
              <a:ahLst/>
              <a:cxnLst/>
              <a:rect r="r" b="b" t="t" l="l"/>
              <a:pathLst>
                <a:path h="1164092" w="5650696">
                  <a:moveTo>
                    <a:pt x="0" y="0"/>
                  </a:moveTo>
                  <a:lnTo>
                    <a:pt x="5650696" y="0"/>
                  </a:lnTo>
                  <a:lnTo>
                    <a:pt x="5650696" y="1164091"/>
                  </a:lnTo>
                  <a:lnTo>
                    <a:pt x="0" y="1164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909457"/>
              <a:ext cx="5828713" cy="975024"/>
            </a:xfrm>
            <a:custGeom>
              <a:avLst/>
              <a:gdLst/>
              <a:ahLst/>
              <a:cxnLst/>
              <a:rect r="r" b="b" t="t" l="l"/>
              <a:pathLst>
                <a:path h="975024" w="5828713">
                  <a:moveTo>
                    <a:pt x="0" y="0"/>
                  </a:moveTo>
                  <a:lnTo>
                    <a:pt x="5828713" y="0"/>
                  </a:lnTo>
                  <a:lnTo>
                    <a:pt x="5828713" y="975024"/>
                  </a:lnTo>
                  <a:lnTo>
                    <a:pt x="0" y="975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457350" y="346156"/>
              <a:ext cx="6333990" cy="704656"/>
            </a:xfrm>
            <a:custGeom>
              <a:avLst/>
              <a:gdLst/>
              <a:ahLst/>
              <a:cxnLst/>
              <a:rect r="r" b="b" t="t" l="l"/>
              <a:pathLst>
                <a:path h="704656" w="6333990">
                  <a:moveTo>
                    <a:pt x="0" y="0"/>
                  </a:moveTo>
                  <a:lnTo>
                    <a:pt x="6333990" y="0"/>
                  </a:lnTo>
                  <a:lnTo>
                    <a:pt x="6333990" y="704657"/>
                  </a:lnTo>
                  <a:lnTo>
                    <a:pt x="0" y="704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884481"/>
              <a:ext cx="6065696" cy="821685"/>
            </a:xfrm>
            <a:custGeom>
              <a:avLst/>
              <a:gdLst/>
              <a:ahLst/>
              <a:cxnLst/>
              <a:rect r="r" b="b" t="t" l="l"/>
              <a:pathLst>
                <a:path h="821685" w="6065696">
                  <a:moveTo>
                    <a:pt x="0" y="0"/>
                  </a:moveTo>
                  <a:lnTo>
                    <a:pt x="6065696" y="0"/>
                  </a:lnTo>
                  <a:lnTo>
                    <a:pt x="6065696" y="821685"/>
                  </a:lnTo>
                  <a:lnTo>
                    <a:pt x="0" y="821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107359" y="1884481"/>
              <a:ext cx="5870227" cy="917549"/>
            </a:xfrm>
            <a:custGeom>
              <a:avLst/>
              <a:gdLst/>
              <a:ahLst/>
              <a:cxnLst/>
              <a:rect r="r" b="b" t="t" l="l"/>
              <a:pathLst>
                <a:path h="917549" w="5870227">
                  <a:moveTo>
                    <a:pt x="0" y="0"/>
                  </a:moveTo>
                  <a:lnTo>
                    <a:pt x="5870228" y="0"/>
                  </a:lnTo>
                  <a:lnTo>
                    <a:pt x="5870228" y="917549"/>
                  </a:lnTo>
                  <a:lnTo>
                    <a:pt x="0" y="917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423823" y="1338775"/>
              <a:ext cx="6023414" cy="956548"/>
            </a:xfrm>
            <a:custGeom>
              <a:avLst/>
              <a:gdLst/>
              <a:ahLst/>
              <a:cxnLst/>
              <a:rect r="r" b="b" t="t" l="l"/>
              <a:pathLst>
                <a:path h="956548" w="6023414">
                  <a:moveTo>
                    <a:pt x="0" y="0"/>
                  </a:moveTo>
                  <a:lnTo>
                    <a:pt x="6023413" y="0"/>
                  </a:lnTo>
                  <a:lnTo>
                    <a:pt x="6023413" y="956548"/>
                  </a:lnTo>
                  <a:lnTo>
                    <a:pt x="0" y="956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556391" y="6008160"/>
            <a:ext cx="1778129" cy="177812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50174" y="2536739"/>
            <a:ext cx="12087398" cy="226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Load image/label pairs and crop fields using coordinates from JSON annotations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Store cropped images with their text labels for training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Clean duplicate or mislabeled fields before training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PREPARATION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16070" y="5565608"/>
            <a:ext cx="11301259" cy="3845434"/>
          </a:xfrm>
          <a:custGeom>
            <a:avLst/>
            <a:gdLst/>
            <a:ahLst/>
            <a:cxnLst/>
            <a:rect r="r" b="b" t="t" l="l"/>
            <a:pathLst>
              <a:path h="3845434" w="11301259">
                <a:moveTo>
                  <a:pt x="0" y="0"/>
                </a:moveTo>
                <a:lnTo>
                  <a:pt x="11301259" y="0"/>
                </a:lnTo>
                <a:lnTo>
                  <a:pt x="11301259" y="3845434"/>
                </a:lnTo>
                <a:lnTo>
                  <a:pt x="0" y="38454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2967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70770" y="7037008"/>
            <a:ext cx="1620978" cy="1286994"/>
          </a:xfrm>
          <a:custGeom>
            <a:avLst/>
            <a:gdLst/>
            <a:ahLst/>
            <a:cxnLst/>
            <a:rect r="r" b="b" t="t" l="l"/>
            <a:pathLst>
              <a:path h="1286994" w="1620978">
                <a:moveTo>
                  <a:pt x="0" y="0"/>
                </a:moveTo>
                <a:lnTo>
                  <a:pt x="1620979" y="0"/>
                </a:lnTo>
                <a:lnTo>
                  <a:pt x="1620979" y="1286993"/>
                </a:lnTo>
                <a:lnTo>
                  <a:pt x="0" y="12869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3769" t="0" r="-36718" b="-764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283518" y="7397115"/>
            <a:ext cx="395288" cy="281940"/>
            <a:chOff x="0" y="0"/>
            <a:chExt cx="527050" cy="3759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530" y="41910"/>
              <a:ext cx="440690" cy="287020"/>
            </a:xfrm>
            <a:custGeom>
              <a:avLst/>
              <a:gdLst/>
              <a:ahLst/>
              <a:cxnLst/>
              <a:rect r="r" b="b" t="t" l="l"/>
              <a:pathLst>
                <a:path h="287020" w="440690">
                  <a:moveTo>
                    <a:pt x="44450" y="137160"/>
                  </a:moveTo>
                  <a:cubicBezTo>
                    <a:pt x="275590" y="63500"/>
                    <a:pt x="322580" y="48260"/>
                    <a:pt x="344170" y="66040"/>
                  </a:cubicBezTo>
                  <a:cubicBezTo>
                    <a:pt x="365760" y="83820"/>
                    <a:pt x="373380" y="149860"/>
                    <a:pt x="361950" y="179070"/>
                  </a:cubicBezTo>
                  <a:cubicBezTo>
                    <a:pt x="351790" y="203200"/>
                    <a:pt x="308610" y="236220"/>
                    <a:pt x="293370" y="231140"/>
                  </a:cubicBezTo>
                  <a:cubicBezTo>
                    <a:pt x="275590" y="224790"/>
                    <a:pt x="264160" y="125730"/>
                    <a:pt x="266700" y="124460"/>
                  </a:cubicBezTo>
                  <a:cubicBezTo>
                    <a:pt x="267970" y="123190"/>
                    <a:pt x="307340" y="185420"/>
                    <a:pt x="297180" y="199390"/>
                  </a:cubicBezTo>
                  <a:cubicBezTo>
                    <a:pt x="281940" y="219710"/>
                    <a:pt x="147320" y="193040"/>
                    <a:pt x="107950" y="176530"/>
                  </a:cubicBezTo>
                  <a:cubicBezTo>
                    <a:pt x="86360" y="168910"/>
                    <a:pt x="73660" y="157480"/>
                    <a:pt x="63500" y="143510"/>
                  </a:cubicBezTo>
                  <a:cubicBezTo>
                    <a:pt x="53340" y="128270"/>
                    <a:pt x="48260" y="106680"/>
                    <a:pt x="48260" y="88900"/>
                  </a:cubicBezTo>
                  <a:cubicBezTo>
                    <a:pt x="49530" y="72390"/>
                    <a:pt x="58420" y="50800"/>
                    <a:pt x="69850" y="38100"/>
                  </a:cubicBezTo>
                  <a:cubicBezTo>
                    <a:pt x="81280" y="24130"/>
                    <a:pt x="100330" y="12700"/>
                    <a:pt x="118110" y="8890"/>
                  </a:cubicBezTo>
                  <a:cubicBezTo>
                    <a:pt x="134620" y="5080"/>
                    <a:pt x="157480" y="7620"/>
                    <a:pt x="172720" y="15240"/>
                  </a:cubicBezTo>
                  <a:cubicBezTo>
                    <a:pt x="189230" y="22860"/>
                    <a:pt x="204470" y="38100"/>
                    <a:pt x="213360" y="54610"/>
                  </a:cubicBezTo>
                  <a:cubicBezTo>
                    <a:pt x="220980" y="69850"/>
                    <a:pt x="226060" y="91440"/>
                    <a:pt x="222250" y="109220"/>
                  </a:cubicBezTo>
                  <a:cubicBezTo>
                    <a:pt x="215900" y="130810"/>
                    <a:pt x="194310" y="163830"/>
                    <a:pt x="171450" y="173990"/>
                  </a:cubicBezTo>
                  <a:cubicBezTo>
                    <a:pt x="149860" y="184150"/>
                    <a:pt x="110490" y="181610"/>
                    <a:pt x="90170" y="168910"/>
                  </a:cubicBezTo>
                  <a:cubicBezTo>
                    <a:pt x="69850" y="156210"/>
                    <a:pt x="52070" y="121920"/>
                    <a:pt x="48260" y="99060"/>
                  </a:cubicBezTo>
                  <a:cubicBezTo>
                    <a:pt x="45720" y="80010"/>
                    <a:pt x="54610" y="59690"/>
                    <a:pt x="63500" y="45720"/>
                  </a:cubicBezTo>
                  <a:cubicBezTo>
                    <a:pt x="73660" y="30480"/>
                    <a:pt x="87630" y="19050"/>
                    <a:pt x="107950" y="11430"/>
                  </a:cubicBezTo>
                  <a:cubicBezTo>
                    <a:pt x="144780" y="0"/>
                    <a:pt x="224790" y="5080"/>
                    <a:pt x="270510" y="15240"/>
                  </a:cubicBezTo>
                  <a:cubicBezTo>
                    <a:pt x="308610" y="24130"/>
                    <a:pt x="342900" y="38100"/>
                    <a:pt x="369570" y="58420"/>
                  </a:cubicBezTo>
                  <a:cubicBezTo>
                    <a:pt x="392430" y="76200"/>
                    <a:pt x="412750" y="99060"/>
                    <a:pt x="422910" y="125730"/>
                  </a:cubicBezTo>
                  <a:cubicBezTo>
                    <a:pt x="433070" y="154940"/>
                    <a:pt x="440690" y="201930"/>
                    <a:pt x="426720" y="226060"/>
                  </a:cubicBezTo>
                  <a:cubicBezTo>
                    <a:pt x="411480" y="251460"/>
                    <a:pt x="360680" y="267970"/>
                    <a:pt x="328930" y="274320"/>
                  </a:cubicBezTo>
                  <a:cubicBezTo>
                    <a:pt x="302260" y="280670"/>
                    <a:pt x="276860" y="278130"/>
                    <a:pt x="250190" y="273050"/>
                  </a:cubicBezTo>
                  <a:cubicBezTo>
                    <a:pt x="222250" y="266700"/>
                    <a:pt x="179070" y="257810"/>
                    <a:pt x="165100" y="234950"/>
                  </a:cubicBezTo>
                  <a:cubicBezTo>
                    <a:pt x="148590" y="207010"/>
                    <a:pt x="156210" y="133350"/>
                    <a:pt x="175260" y="107950"/>
                  </a:cubicBezTo>
                  <a:cubicBezTo>
                    <a:pt x="190500" y="86360"/>
                    <a:pt x="240030" y="67310"/>
                    <a:pt x="252730" y="74930"/>
                  </a:cubicBezTo>
                  <a:cubicBezTo>
                    <a:pt x="265430" y="85090"/>
                    <a:pt x="232410" y="153670"/>
                    <a:pt x="247650" y="168910"/>
                  </a:cubicBezTo>
                  <a:cubicBezTo>
                    <a:pt x="262890" y="185420"/>
                    <a:pt x="342900" y="160020"/>
                    <a:pt x="345440" y="168910"/>
                  </a:cubicBezTo>
                  <a:cubicBezTo>
                    <a:pt x="347980" y="182880"/>
                    <a:pt x="165100" y="262890"/>
                    <a:pt x="114300" y="278130"/>
                  </a:cubicBezTo>
                  <a:cubicBezTo>
                    <a:pt x="90170" y="284480"/>
                    <a:pt x="74930" y="287020"/>
                    <a:pt x="58420" y="283210"/>
                  </a:cubicBezTo>
                  <a:cubicBezTo>
                    <a:pt x="45720" y="280670"/>
                    <a:pt x="35560" y="274320"/>
                    <a:pt x="26670" y="265430"/>
                  </a:cubicBezTo>
                  <a:cubicBezTo>
                    <a:pt x="15240" y="254000"/>
                    <a:pt x="2540" y="232410"/>
                    <a:pt x="1270" y="215900"/>
                  </a:cubicBezTo>
                  <a:cubicBezTo>
                    <a:pt x="0" y="198120"/>
                    <a:pt x="7620" y="175260"/>
                    <a:pt x="15240" y="162560"/>
                  </a:cubicBezTo>
                  <a:cubicBezTo>
                    <a:pt x="22860" y="151130"/>
                    <a:pt x="44450" y="137160"/>
                    <a:pt x="44450" y="1371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5379720" y="7399972"/>
            <a:ext cx="220028" cy="171450"/>
            <a:chOff x="0" y="0"/>
            <a:chExt cx="293370" cy="228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50800"/>
              <a:ext cx="200660" cy="128270"/>
            </a:xfrm>
            <a:custGeom>
              <a:avLst/>
              <a:gdLst/>
              <a:ahLst/>
              <a:cxnLst/>
              <a:rect r="r" b="b" t="t" l="l"/>
              <a:pathLst>
                <a:path h="128270" w="200660">
                  <a:moveTo>
                    <a:pt x="12700" y="80010"/>
                  </a:moveTo>
                  <a:cubicBezTo>
                    <a:pt x="96520" y="39370"/>
                    <a:pt x="142240" y="35560"/>
                    <a:pt x="143510" y="38100"/>
                  </a:cubicBezTo>
                  <a:cubicBezTo>
                    <a:pt x="143510" y="40640"/>
                    <a:pt x="127000" y="50800"/>
                    <a:pt x="119380" y="50800"/>
                  </a:cubicBezTo>
                  <a:cubicBezTo>
                    <a:pt x="111760" y="50800"/>
                    <a:pt x="102870" y="44450"/>
                    <a:pt x="99060" y="38100"/>
                  </a:cubicBezTo>
                  <a:cubicBezTo>
                    <a:pt x="95250" y="31750"/>
                    <a:pt x="95250" y="20320"/>
                    <a:pt x="97790" y="13970"/>
                  </a:cubicBezTo>
                  <a:cubicBezTo>
                    <a:pt x="100330" y="7620"/>
                    <a:pt x="110490" y="1270"/>
                    <a:pt x="116840" y="0"/>
                  </a:cubicBezTo>
                  <a:cubicBezTo>
                    <a:pt x="125730" y="0"/>
                    <a:pt x="140970" y="7620"/>
                    <a:pt x="143510" y="15240"/>
                  </a:cubicBezTo>
                  <a:cubicBezTo>
                    <a:pt x="147320" y="22860"/>
                    <a:pt x="142240" y="39370"/>
                    <a:pt x="137160" y="44450"/>
                  </a:cubicBezTo>
                  <a:cubicBezTo>
                    <a:pt x="132080" y="49530"/>
                    <a:pt x="120650" y="52070"/>
                    <a:pt x="113030" y="49530"/>
                  </a:cubicBezTo>
                  <a:cubicBezTo>
                    <a:pt x="106680" y="48260"/>
                    <a:pt x="99060" y="39370"/>
                    <a:pt x="96520" y="33020"/>
                  </a:cubicBezTo>
                  <a:cubicBezTo>
                    <a:pt x="93980" y="26670"/>
                    <a:pt x="96520" y="15240"/>
                    <a:pt x="100330" y="10160"/>
                  </a:cubicBezTo>
                  <a:cubicBezTo>
                    <a:pt x="105410" y="3810"/>
                    <a:pt x="113030" y="0"/>
                    <a:pt x="121920" y="0"/>
                  </a:cubicBezTo>
                  <a:cubicBezTo>
                    <a:pt x="139700" y="0"/>
                    <a:pt x="184150" y="11430"/>
                    <a:pt x="193040" y="26670"/>
                  </a:cubicBezTo>
                  <a:cubicBezTo>
                    <a:pt x="200660" y="36830"/>
                    <a:pt x="196850" y="55880"/>
                    <a:pt x="191770" y="66040"/>
                  </a:cubicBezTo>
                  <a:cubicBezTo>
                    <a:pt x="187960" y="74930"/>
                    <a:pt x="181610" y="80010"/>
                    <a:pt x="171450" y="85090"/>
                  </a:cubicBezTo>
                  <a:cubicBezTo>
                    <a:pt x="151130" y="93980"/>
                    <a:pt x="100330" y="91440"/>
                    <a:pt x="72390" y="100330"/>
                  </a:cubicBezTo>
                  <a:cubicBezTo>
                    <a:pt x="53340" y="106680"/>
                    <a:pt x="35560" y="128270"/>
                    <a:pt x="22860" y="125730"/>
                  </a:cubicBezTo>
                  <a:cubicBezTo>
                    <a:pt x="13970" y="124460"/>
                    <a:pt x="3810" y="114300"/>
                    <a:pt x="1270" y="106680"/>
                  </a:cubicBezTo>
                  <a:cubicBezTo>
                    <a:pt x="0" y="99060"/>
                    <a:pt x="12700" y="80010"/>
                    <a:pt x="12700" y="800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5317808" y="7329488"/>
            <a:ext cx="377190" cy="408622"/>
            <a:chOff x="0" y="0"/>
            <a:chExt cx="502920" cy="5448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6990" y="45720"/>
              <a:ext cx="405130" cy="458470"/>
            </a:xfrm>
            <a:custGeom>
              <a:avLst/>
              <a:gdLst/>
              <a:ahLst/>
              <a:cxnLst/>
              <a:rect r="r" b="b" t="t" l="l"/>
              <a:pathLst>
                <a:path h="458470" w="405130">
                  <a:moveTo>
                    <a:pt x="190500" y="97790"/>
                  </a:moveTo>
                  <a:cubicBezTo>
                    <a:pt x="139700" y="160020"/>
                    <a:pt x="182880" y="119380"/>
                    <a:pt x="196850" y="121920"/>
                  </a:cubicBezTo>
                  <a:cubicBezTo>
                    <a:pt x="205740" y="123190"/>
                    <a:pt x="215900" y="134620"/>
                    <a:pt x="217170" y="142240"/>
                  </a:cubicBezTo>
                  <a:cubicBezTo>
                    <a:pt x="218440" y="149860"/>
                    <a:pt x="214630" y="162560"/>
                    <a:pt x="204470" y="168910"/>
                  </a:cubicBezTo>
                  <a:cubicBezTo>
                    <a:pt x="185420" y="180340"/>
                    <a:pt x="104140" y="179070"/>
                    <a:pt x="81280" y="167640"/>
                  </a:cubicBezTo>
                  <a:cubicBezTo>
                    <a:pt x="69850" y="161290"/>
                    <a:pt x="60960" y="148590"/>
                    <a:pt x="62230" y="139700"/>
                  </a:cubicBezTo>
                  <a:cubicBezTo>
                    <a:pt x="63500" y="132080"/>
                    <a:pt x="72390" y="123190"/>
                    <a:pt x="87630" y="118110"/>
                  </a:cubicBezTo>
                  <a:cubicBezTo>
                    <a:pt x="130810" y="101600"/>
                    <a:pt x="345440" y="100330"/>
                    <a:pt x="384810" y="118110"/>
                  </a:cubicBezTo>
                  <a:cubicBezTo>
                    <a:pt x="397510" y="124460"/>
                    <a:pt x="402590" y="132080"/>
                    <a:pt x="403860" y="139700"/>
                  </a:cubicBezTo>
                  <a:cubicBezTo>
                    <a:pt x="405130" y="148590"/>
                    <a:pt x="398780" y="157480"/>
                    <a:pt x="389890" y="165100"/>
                  </a:cubicBezTo>
                  <a:cubicBezTo>
                    <a:pt x="377190" y="179070"/>
                    <a:pt x="351790" y="189230"/>
                    <a:pt x="321310" y="201930"/>
                  </a:cubicBezTo>
                  <a:cubicBezTo>
                    <a:pt x="266700" y="222250"/>
                    <a:pt x="88900" y="265430"/>
                    <a:pt x="90170" y="267970"/>
                  </a:cubicBezTo>
                  <a:cubicBezTo>
                    <a:pt x="90170" y="269240"/>
                    <a:pt x="107950" y="267970"/>
                    <a:pt x="107950" y="266700"/>
                  </a:cubicBezTo>
                  <a:cubicBezTo>
                    <a:pt x="107950" y="264160"/>
                    <a:pt x="80010" y="264160"/>
                    <a:pt x="76200" y="256540"/>
                  </a:cubicBezTo>
                  <a:cubicBezTo>
                    <a:pt x="71120" y="250190"/>
                    <a:pt x="72390" y="238760"/>
                    <a:pt x="77470" y="228600"/>
                  </a:cubicBezTo>
                  <a:cubicBezTo>
                    <a:pt x="87630" y="203200"/>
                    <a:pt x="181610" y="133350"/>
                    <a:pt x="179070" y="129540"/>
                  </a:cubicBezTo>
                  <a:cubicBezTo>
                    <a:pt x="176530" y="125730"/>
                    <a:pt x="106680" y="185420"/>
                    <a:pt x="87630" y="182880"/>
                  </a:cubicBezTo>
                  <a:cubicBezTo>
                    <a:pt x="77470" y="182880"/>
                    <a:pt x="67310" y="171450"/>
                    <a:pt x="66040" y="163830"/>
                  </a:cubicBezTo>
                  <a:cubicBezTo>
                    <a:pt x="63500" y="156210"/>
                    <a:pt x="71120" y="138430"/>
                    <a:pt x="76200" y="137160"/>
                  </a:cubicBezTo>
                  <a:cubicBezTo>
                    <a:pt x="82550" y="135890"/>
                    <a:pt x="107950" y="166370"/>
                    <a:pt x="106680" y="170180"/>
                  </a:cubicBezTo>
                  <a:cubicBezTo>
                    <a:pt x="104140" y="173990"/>
                    <a:pt x="77470" y="172720"/>
                    <a:pt x="72390" y="166370"/>
                  </a:cubicBezTo>
                  <a:cubicBezTo>
                    <a:pt x="67310" y="160020"/>
                    <a:pt x="73660" y="129540"/>
                    <a:pt x="77470" y="128270"/>
                  </a:cubicBezTo>
                  <a:cubicBezTo>
                    <a:pt x="81280" y="128270"/>
                    <a:pt x="100330" y="158750"/>
                    <a:pt x="97790" y="175260"/>
                  </a:cubicBezTo>
                  <a:cubicBezTo>
                    <a:pt x="93980" y="195580"/>
                    <a:pt x="57150" y="232410"/>
                    <a:pt x="38100" y="236220"/>
                  </a:cubicBezTo>
                  <a:cubicBezTo>
                    <a:pt x="26670" y="238760"/>
                    <a:pt x="7620" y="228600"/>
                    <a:pt x="3810" y="222250"/>
                  </a:cubicBezTo>
                  <a:cubicBezTo>
                    <a:pt x="0" y="217170"/>
                    <a:pt x="0" y="208280"/>
                    <a:pt x="3810" y="203200"/>
                  </a:cubicBezTo>
                  <a:cubicBezTo>
                    <a:pt x="12700" y="194310"/>
                    <a:pt x="52070" y="203200"/>
                    <a:pt x="77470" y="193040"/>
                  </a:cubicBezTo>
                  <a:cubicBezTo>
                    <a:pt x="111760" y="181610"/>
                    <a:pt x="160020" y="125730"/>
                    <a:pt x="185420" y="124460"/>
                  </a:cubicBezTo>
                  <a:cubicBezTo>
                    <a:pt x="198120" y="123190"/>
                    <a:pt x="212090" y="132080"/>
                    <a:pt x="215900" y="139700"/>
                  </a:cubicBezTo>
                  <a:cubicBezTo>
                    <a:pt x="218440" y="146050"/>
                    <a:pt x="214630" y="166370"/>
                    <a:pt x="209550" y="167640"/>
                  </a:cubicBezTo>
                  <a:cubicBezTo>
                    <a:pt x="201930" y="168910"/>
                    <a:pt x="168910" y="133350"/>
                    <a:pt x="171450" y="127000"/>
                  </a:cubicBezTo>
                  <a:cubicBezTo>
                    <a:pt x="173990" y="121920"/>
                    <a:pt x="199390" y="120650"/>
                    <a:pt x="205740" y="125730"/>
                  </a:cubicBezTo>
                  <a:cubicBezTo>
                    <a:pt x="212090" y="132080"/>
                    <a:pt x="214630" y="147320"/>
                    <a:pt x="210820" y="160020"/>
                  </a:cubicBezTo>
                  <a:cubicBezTo>
                    <a:pt x="203200" y="180340"/>
                    <a:pt x="149860" y="204470"/>
                    <a:pt x="137160" y="233680"/>
                  </a:cubicBezTo>
                  <a:cubicBezTo>
                    <a:pt x="125730" y="261620"/>
                    <a:pt x="118110" y="312420"/>
                    <a:pt x="133350" y="328930"/>
                  </a:cubicBezTo>
                  <a:cubicBezTo>
                    <a:pt x="147320" y="344170"/>
                    <a:pt x="207010" y="320040"/>
                    <a:pt x="223520" y="328930"/>
                  </a:cubicBezTo>
                  <a:cubicBezTo>
                    <a:pt x="231140" y="332740"/>
                    <a:pt x="234950" y="341630"/>
                    <a:pt x="236220" y="347980"/>
                  </a:cubicBezTo>
                  <a:cubicBezTo>
                    <a:pt x="237490" y="354330"/>
                    <a:pt x="233680" y="365760"/>
                    <a:pt x="227330" y="369570"/>
                  </a:cubicBezTo>
                  <a:cubicBezTo>
                    <a:pt x="217170" y="377190"/>
                    <a:pt x="182880" y="375920"/>
                    <a:pt x="170180" y="370840"/>
                  </a:cubicBezTo>
                  <a:cubicBezTo>
                    <a:pt x="161290" y="367030"/>
                    <a:pt x="156210" y="363220"/>
                    <a:pt x="151130" y="353060"/>
                  </a:cubicBezTo>
                  <a:cubicBezTo>
                    <a:pt x="137160" y="321310"/>
                    <a:pt x="135890" y="191770"/>
                    <a:pt x="146050" y="132080"/>
                  </a:cubicBezTo>
                  <a:cubicBezTo>
                    <a:pt x="153670" y="90170"/>
                    <a:pt x="166370" y="39370"/>
                    <a:pt x="185420" y="26670"/>
                  </a:cubicBezTo>
                  <a:cubicBezTo>
                    <a:pt x="196850" y="19050"/>
                    <a:pt x="214630" y="19050"/>
                    <a:pt x="223520" y="27940"/>
                  </a:cubicBezTo>
                  <a:cubicBezTo>
                    <a:pt x="243840" y="48260"/>
                    <a:pt x="238760" y="191770"/>
                    <a:pt x="231140" y="223520"/>
                  </a:cubicBezTo>
                  <a:cubicBezTo>
                    <a:pt x="228600" y="234950"/>
                    <a:pt x="226060" y="240030"/>
                    <a:pt x="219710" y="245110"/>
                  </a:cubicBezTo>
                  <a:cubicBezTo>
                    <a:pt x="214630" y="248920"/>
                    <a:pt x="203200" y="250190"/>
                    <a:pt x="196850" y="247650"/>
                  </a:cubicBezTo>
                  <a:cubicBezTo>
                    <a:pt x="189230" y="243840"/>
                    <a:pt x="180340" y="231140"/>
                    <a:pt x="180340" y="223520"/>
                  </a:cubicBezTo>
                  <a:cubicBezTo>
                    <a:pt x="180340" y="214630"/>
                    <a:pt x="196850" y="210820"/>
                    <a:pt x="200660" y="198120"/>
                  </a:cubicBezTo>
                  <a:cubicBezTo>
                    <a:pt x="208280" y="173990"/>
                    <a:pt x="195580" y="115570"/>
                    <a:pt x="199390" y="81280"/>
                  </a:cubicBezTo>
                  <a:cubicBezTo>
                    <a:pt x="203200" y="55880"/>
                    <a:pt x="205740" y="24130"/>
                    <a:pt x="218440" y="12700"/>
                  </a:cubicBezTo>
                  <a:cubicBezTo>
                    <a:pt x="227330" y="3810"/>
                    <a:pt x="247650" y="0"/>
                    <a:pt x="255270" y="5080"/>
                  </a:cubicBezTo>
                  <a:cubicBezTo>
                    <a:pt x="261620" y="8890"/>
                    <a:pt x="261620" y="38100"/>
                    <a:pt x="261620" y="38100"/>
                  </a:cubicBezTo>
                  <a:cubicBezTo>
                    <a:pt x="261620" y="38100"/>
                    <a:pt x="252730" y="12700"/>
                    <a:pt x="256540" y="10160"/>
                  </a:cubicBezTo>
                  <a:cubicBezTo>
                    <a:pt x="261620" y="6350"/>
                    <a:pt x="284480" y="17780"/>
                    <a:pt x="294640" y="25400"/>
                  </a:cubicBezTo>
                  <a:cubicBezTo>
                    <a:pt x="304800" y="31750"/>
                    <a:pt x="313690" y="35560"/>
                    <a:pt x="318770" y="48260"/>
                  </a:cubicBezTo>
                  <a:cubicBezTo>
                    <a:pt x="330200" y="72390"/>
                    <a:pt x="336550" y="143510"/>
                    <a:pt x="321310" y="175260"/>
                  </a:cubicBezTo>
                  <a:cubicBezTo>
                    <a:pt x="308610" y="203200"/>
                    <a:pt x="264160" y="214630"/>
                    <a:pt x="247650" y="233680"/>
                  </a:cubicBezTo>
                  <a:cubicBezTo>
                    <a:pt x="237490" y="247650"/>
                    <a:pt x="237490" y="262890"/>
                    <a:pt x="227330" y="273050"/>
                  </a:cubicBezTo>
                  <a:cubicBezTo>
                    <a:pt x="217170" y="283210"/>
                    <a:pt x="196850" y="298450"/>
                    <a:pt x="186690" y="295910"/>
                  </a:cubicBezTo>
                  <a:cubicBezTo>
                    <a:pt x="177800" y="293370"/>
                    <a:pt x="168910" y="265430"/>
                    <a:pt x="168910" y="265430"/>
                  </a:cubicBezTo>
                  <a:cubicBezTo>
                    <a:pt x="167640" y="265430"/>
                    <a:pt x="200660" y="308610"/>
                    <a:pt x="207010" y="332740"/>
                  </a:cubicBezTo>
                  <a:cubicBezTo>
                    <a:pt x="213360" y="355600"/>
                    <a:pt x="198120" y="394970"/>
                    <a:pt x="208280" y="403860"/>
                  </a:cubicBezTo>
                  <a:cubicBezTo>
                    <a:pt x="215900" y="411480"/>
                    <a:pt x="237490" y="406400"/>
                    <a:pt x="250190" y="400050"/>
                  </a:cubicBezTo>
                  <a:cubicBezTo>
                    <a:pt x="262890" y="393700"/>
                    <a:pt x="269240" y="365760"/>
                    <a:pt x="279400" y="363220"/>
                  </a:cubicBezTo>
                  <a:cubicBezTo>
                    <a:pt x="287020" y="361950"/>
                    <a:pt x="297180" y="367030"/>
                    <a:pt x="300990" y="373380"/>
                  </a:cubicBezTo>
                  <a:cubicBezTo>
                    <a:pt x="306070" y="378460"/>
                    <a:pt x="307340" y="389890"/>
                    <a:pt x="304800" y="396240"/>
                  </a:cubicBezTo>
                  <a:cubicBezTo>
                    <a:pt x="303530" y="402590"/>
                    <a:pt x="294640" y="411480"/>
                    <a:pt x="288290" y="412750"/>
                  </a:cubicBezTo>
                  <a:cubicBezTo>
                    <a:pt x="281940" y="415290"/>
                    <a:pt x="270510" y="412750"/>
                    <a:pt x="265430" y="407670"/>
                  </a:cubicBezTo>
                  <a:cubicBezTo>
                    <a:pt x="259080" y="403860"/>
                    <a:pt x="255270" y="392430"/>
                    <a:pt x="256540" y="386080"/>
                  </a:cubicBezTo>
                  <a:cubicBezTo>
                    <a:pt x="256540" y="378460"/>
                    <a:pt x="262890" y="369570"/>
                    <a:pt x="269240" y="365760"/>
                  </a:cubicBezTo>
                  <a:cubicBezTo>
                    <a:pt x="275590" y="363220"/>
                    <a:pt x="287020" y="363220"/>
                    <a:pt x="293370" y="365760"/>
                  </a:cubicBezTo>
                  <a:cubicBezTo>
                    <a:pt x="299720" y="369570"/>
                    <a:pt x="306070" y="377190"/>
                    <a:pt x="306070" y="386080"/>
                  </a:cubicBezTo>
                  <a:cubicBezTo>
                    <a:pt x="307340" y="400050"/>
                    <a:pt x="293370" y="436880"/>
                    <a:pt x="275590" y="447040"/>
                  </a:cubicBezTo>
                  <a:cubicBezTo>
                    <a:pt x="255270" y="458470"/>
                    <a:pt x="201930" y="449580"/>
                    <a:pt x="184150" y="440690"/>
                  </a:cubicBezTo>
                  <a:cubicBezTo>
                    <a:pt x="173990" y="436880"/>
                    <a:pt x="170180" y="430530"/>
                    <a:pt x="165100" y="420370"/>
                  </a:cubicBezTo>
                  <a:cubicBezTo>
                    <a:pt x="158750" y="403860"/>
                    <a:pt x="168910" y="365760"/>
                    <a:pt x="162560" y="345440"/>
                  </a:cubicBezTo>
                  <a:cubicBezTo>
                    <a:pt x="158750" y="328930"/>
                    <a:pt x="140970" y="320040"/>
                    <a:pt x="140970" y="306070"/>
                  </a:cubicBezTo>
                  <a:cubicBezTo>
                    <a:pt x="140970" y="289560"/>
                    <a:pt x="157480" y="271780"/>
                    <a:pt x="172720" y="251460"/>
                  </a:cubicBezTo>
                  <a:cubicBezTo>
                    <a:pt x="196850" y="220980"/>
                    <a:pt x="261620" y="181610"/>
                    <a:pt x="274320" y="148590"/>
                  </a:cubicBezTo>
                  <a:cubicBezTo>
                    <a:pt x="284480" y="124460"/>
                    <a:pt x="278130" y="96520"/>
                    <a:pt x="273050" y="78740"/>
                  </a:cubicBezTo>
                  <a:cubicBezTo>
                    <a:pt x="270510" y="66040"/>
                    <a:pt x="266700" y="54610"/>
                    <a:pt x="259080" y="49530"/>
                  </a:cubicBezTo>
                  <a:cubicBezTo>
                    <a:pt x="251460" y="44450"/>
                    <a:pt x="234950" y="52070"/>
                    <a:pt x="227330" y="45720"/>
                  </a:cubicBezTo>
                  <a:cubicBezTo>
                    <a:pt x="220980" y="40640"/>
                    <a:pt x="213360" y="19050"/>
                    <a:pt x="218440" y="12700"/>
                  </a:cubicBezTo>
                  <a:cubicBezTo>
                    <a:pt x="222250" y="5080"/>
                    <a:pt x="247650" y="1270"/>
                    <a:pt x="255270" y="5080"/>
                  </a:cubicBezTo>
                  <a:cubicBezTo>
                    <a:pt x="261620" y="7620"/>
                    <a:pt x="265430" y="17780"/>
                    <a:pt x="265430" y="26670"/>
                  </a:cubicBezTo>
                  <a:cubicBezTo>
                    <a:pt x="265430" y="36830"/>
                    <a:pt x="254000" y="46990"/>
                    <a:pt x="250190" y="64770"/>
                  </a:cubicBezTo>
                  <a:cubicBezTo>
                    <a:pt x="242570" y="97790"/>
                    <a:pt x="257810" y="187960"/>
                    <a:pt x="245110" y="217170"/>
                  </a:cubicBezTo>
                  <a:cubicBezTo>
                    <a:pt x="237490" y="233680"/>
                    <a:pt x="226060" y="245110"/>
                    <a:pt x="214630" y="247650"/>
                  </a:cubicBezTo>
                  <a:cubicBezTo>
                    <a:pt x="204470" y="248920"/>
                    <a:pt x="189230" y="242570"/>
                    <a:pt x="181610" y="229870"/>
                  </a:cubicBezTo>
                  <a:cubicBezTo>
                    <a:pt x="163830" y="200660"/>
                    <a:pt x="163830" y="66040"/>
                    <a:pt x="180340" y="36830"/>
                  </a:cubicBezTo>
                  <a:cubicBezTo>
                    <a:pt x="186690" y="25400"/>
                    <a:pt x="199390" y="17780"/>
                    <a:pt x="208280" y="19050"/>
                  </a:cubicBezTo>
                  <a:cubicBezTo>
                    <a:pt x="215900" y="19050"/>
                    <a:pt x="226060" y="27940"/>
                    <a:pt x="228600" y="38100"/>
                  </a:cubicBezTo>
                  <a:cubicBezTo>
                    <a:pt x="233680" y="59690"/>
                    <a:pt x="196850" y="106680"/>
                    <a:pt x="190500" y="147320"/>
                  </a:cubicBezTo>
                  <a:cubicBezTo>
                    <a:pt x="182880" y="194310"/>
                    <a:pt x="179070" y="274320"/>
                    <a:pt x="194310" y="304800"/>
                  </a:cubicBezTo>
                  <a:cubicBezTo>
                    <a:pt x="203200" y="322580"/>
                    <a:pt x="227330" y="325120"/>
                    <a:pt x="232410" y="336550"/>
                  </a:cubicBezTo>
                  <a:cubicBezTo>
                    <a:pt x="236220" y="346710"/>
                    <a:pt x="234950" y="363220"/>
                    <a:pt x="227330" y="369570"/>
                  </a:cubicBezTo>
                  <a:cubicBezTo>
                    <a:pt x="215900" y="381000"/>
                    <a:pt x="175260" y="375920"/>
                    <a:pt x="153670" y="374650"/>
                  </a:cubicBezTo>
                  <a:cubicBezTo>
                    <a:pt x="135890" y="373380"/>
                    <a:pt x="119380" y="372110"/>
                    <a:pt x="107950" y="365760"/>
                  </a:cubicBezTo>
                  <a:cubicBezTo>
                    <a:pt x="100330" y="360680"/>
                    <a:pt x="93980" y="355600"/>
                    <a:pt x="90170" y="345440"/>
                  </a:cubicBezTo>
                  <a:cubicBezTo>
                    <a:pt x="82550" y="321310"/>
                    <a:pt x="80010" y="252730"/>
                    <a:pt x="95250" y="214630"/>
                  </a:cubicBezTo>
                  <a:cubicBezTo>
                    <a:pt x="109220" y="180340"/>
                    <a:pt x="148590" y="138430"/>
                    <a:pt x="171450" y="127000"/>
                  </a:cubicBezTo>
                  <a:cubicBezTo>
                    <a:pt x="184150" y="121920"/>
                    <a:pt x="199390" y="120650"/>
                    <a:pt x="205740" y="125730"/>
                  </a:cubicBezTo>
                  <a:cubicBezTo>
                    <a:pt x="212090" y="132080"/>
                    <a:pt x="210820" y="162560"/>
                    <a:pt x="207010" y="163830"/>
                  </a:cubicBezTo>
                  <a:cubicBezTo>
                    <a:pt x="201930" y="166370"/>
                    <a:pt x="172720" y="135890"/>
                    <a:pt x="173990" y="130810"/>
                  </a:cubicBezTo>
                  <a:cubicBezTo>
                    <a:pt x="176530" y="125730"/>
                    <a:pt x="201930" y="124460"/>
                    <a:pt x="208280" y="129540"/>
                  </a:cubicBezTo>
                  <a:cubicBezTo>
                    <a:pt x="214630" y="134620"/>
                    <a:pt x="217170" y="151130"/>
                    <a:pt x="213360" y="162560"/>
                  </a:cubicBezTo>
                  <a:cubicBezTo>
                    <a:pt x="207010" y="179070"/>
                    <a:pt x="173990" y="198120"/>
                    <a:pt x="149860" y="210820"/>
                  </a:cubicBezTo>
                  <a:cubicBezTo>
                    <a:pt x="123190" y="226060"/>
                    <a:pt x="85090" y="241300"/>
                    <a:pt x="60960" y="243840"/>
                  </a:cubicBezTo>
                  <a:cubicBezTo>
                    <a:pt x="44450" y="245110"/>
                    <a:pt x="21590" y="242570"/>
                    <a:pt x="20320" y="238760"/>
                  </a:cubicBezTo>
                  <a:cubicBezTo>
                    <a:pt x="20320" y="234950"/>
                    <a:pt x="50800" y="222250"/>
                    <a:pt x="50800" y="223520"/>
                  </a:cubicBezTo>
                  <a:cubicBezTo>
                    <a:pt x="50800" y="223520"/>
                    <a:pt x="34290" y="238760"/>
                    <a:pt x="26670" y="238760"/>
                  </a:cubicBezTo>
                  <a:cubicBezTo>
                    <a:pt x="19050" y="238760"/>
                    <a:pt x="6350" y="228600"/>
                    <a:pt x="3810" y="222250"/>
                  </a:cubicBezTo>
                  <a:cubicBezTo>
                    <a:pt x="1270" y="215900"/>
                    <a:pt x="1270" y="210820"/>
                    <a:pt x="3810" y="203200"/>
                  </a:cubicBezTo>
                  <a:cubicBezTo>
                    <a:pt x="10160" y="187960"/>
                    <a:pt x="45720" y="139700"/>
                    <a:pt x="64770" y="138430"/>
                  </a:cubicBezTo>
                  <a:cubicBezTo>
                    <a:pt x="80010" y="137160"/>
                    <a:pt x="107950" y="167640"/>
                    <a:pt x="106680" y="170180"/>
                  </a:cubicBezTo>
                  <a:cubicBezTo>
                    <a:pt x="105410" y="172720"/>
                    <a:pt x="73660" y="168910"/>
                    <a:pt x="69850" y="161290"/>
                  </a:cubicBezTo>
                  <a:cubicBezTo>
                    <a:pt x="64770" y="154940"/>
                    <a:pt x="72390" y="129540"/>
                    <a:pt x="77470" y="128270"/>
                  </a:cubicBezTo>
                  <a:cubicBezTo>
                    <a:pt x="83820" y="128270"/>
                    <a:pt x="109220" y="172720"/>
                    <a:pt x="105410" y="179070"/>
                  </a:cubicBezTo>
                  <a:cubicBezTo>
                    <a:pt x="101600" y="184150"/>
                    <a:pt x="77470" y="181610"/>
                    <a:pt x="71120" y="175260"/>
                  </a:cubicBezTo>
                  <a:cubicBezTo>
                    <a:pt x="66040" y="168910"/>
                    <a:pt x="72390" y="140970"/>
                    <a:pt x="71120" y="140970"/>
                  </a:cubicBezTo>
                  <a:cubicBezTo>
                    <a:pt x="69850" y="140970"/>
                    <a:pt x="64770" y="160020"/>
                    <a:pt x="66040" y="160020"/>
                  </a:cubicBezTo>
                  <a:cubicBezTo>
                    <a:pt x="69850" y="162560"/>
                    <a:pt x="93980" y="125730"/>
                    <a:pt x="111760" y="113030"/>
                  </a:cubicBezTo>
                  <a:cubicBezTo>
                    <a:pt x="128270" y="100330"/>
                    <a:pt x="153670" y="91440"/>
                    <a:pt x="170180" y="86360"/>
                  </a:cubicBezTo>
                  <a:cubicBezTo>
                    <a:pt x="182880" y="83820"/>
                    <a:pt x="191770" y="80010"/>
                    <a:pt x="201930" y="82550"/>
                  </a:cubicBezTo>
                  <a:cubicBezTo>
                    <a:pt x="214630" y="86360"/>
                    <a:pt x="232410" y="101600"/>
                    <a:pt x="234950" y="113030"/>
                  </a:cubicBezTo>
                  <a:cubicBezTo>
                    <a:pt x="237490" y="123190"/>
                    <a:pt x="229870" y="133350"/>
                    <a:pt x="222250" y="147320"/>
                  </a:cubicBezTo>
                  <a:cubicBezTo>
                    <a:pt x="207010" y="172720"/>
                    <a:pt x="163830" y="226060"/>
                    <a:pt x="137160" y="246380"/>
                  </a:cubicBezTo>
                  <a:cubicBezTo>
                    <a:pt x="120650" y="257810"/>
                    <a:pt x="101600" y="269240"/>
                    <a:pt x="90170" y="267970"/>
                  </a:cubicBezTo>
                  <a:cubicBezTo>
                    <a:pt x="82550" y="266700"/>
                    <a:pt x="74930" y="257810"/>
                    <a:pt x="73660" y="251460"/>
                  </a:cubicBezTo>
                  <a:cubicBezTo>
                    <a:pt x="71120" y="245110"/>
                    <a:pt x="72390" y="231140"/>
                    <a:pt x="77470" y="228600"/>
                  </a:cubicBezTo>
                  <a:cubicBezTo>
                    <a:pt x="81280" y="224790"/>
                    <a:pt x="90170" y="232410"/>
                    <a:pt x="97790" y="231140"/>
                  </a:cubicBezTo>
                  <a:cubicBezTo>
                    <a:pt x="110490" y="227330"/>
                    <a:pt x="119380" y="203200"/>
                    <a:pt x="140970" y="191770"/>
                  </a:cubicBezTo>
                  <a:cubicBezTo>
                    <a:pt x="179070" y="172720"/>
                    <a:pt x="274320" y="166370"/>
                    <a:pt x="317500" y="151130"/>
                  </a:cubicBezTo>
                  <a:cubicBezTo>
                    <a:pt x="344170" y="140970"/>
                    <a:pt x="363220" y="116840"/>
                    <a:pt x="378460" y="118110"/>
                  </a:cubicBezTo>
                  <a:cubicBezTo>
                    <a:pt x="388620" y="118110"/>
                    <a:pt x="400050" y="127000"/>
                    <a:pt x="402590" y="134620"/>
                  </a:cubicBezTo>
                  <a:cubicBezTo>
                    <a:pt x="405130" y="142240"/>
                    <a:pt x="401320" y="157480"/>
                    <a:pt x="389890" y="165100"/>
                  </a:cubicBezTo>
                  <a:cubicBezTo>
                    <a:pt x="355600" y="189230"/>
                    <a:pt x="120650" y="182880"/>
                    <a:pt x="81280" y="167640"/>
                  </a:cubicBezTo>
                  <a:cubicBezTo>
                    <a:pt x="71120" y="163830"/>
                    <a:pt x="66040" y="158750"/>
                    <a:pt x="63500" y="152400"/>
                  </a:cubicBezTo>
                  <a:cubicBezTo>
                    <a:pt x="62230" y="144780"/>
                    <a:pt x="63500" y="130810"/>
                    <a:pt x="71120" y="124460"/>
                  </a:cubicBezTo>
                  <a:cubicBezTo>
                    <a:pt x="82550" y="114300"/>
                    <a:pt x="120650" y="116840"/>
                    <a:pt x="143510" y="118110"/>
                  </a:cubicBezTo>
                  <a:cubicBezTo>
                    <a:pt x="166370" y="118110"/>
                    <a:pt x="196850" y="118110"/>
                    <a:pt x="208280" y="127000"/>
                  </a:cubicBezTo>
                  <a:cubicBezTo>
                    <a:pt x="214630" y="132080"/>
                    <a:pt x="218440" y="142240"/>
                    <a:pt x="217170" y="148590"/>
                  </a:cubicBezTo>
                  <a:cubicBezTo>
                    <a:pt x="217170" y="154940"/>
                    <a:pt x="212090" y="162560"/>
                    <a:pt x="204470" y="168910"/>
                  </a:cubicBezTo>
                  <a:cubicBezTo>
                    <a:pt x="191770" y="177800"/>
                    <a:pt x="153670" y="187960"/>
                    <a:pt x="134620" y="185420"/>
                  </a:cubicBezTo>
                  <a:cubicBezTo>
                    <a:pt x="120650" y="182880"/>
                    <a:pt x="104140" y="175260"/>
                    <a:pt x="100330" y="165100"/>
                  </a:cubicBezTo>
                  <a:cubicBezTo>
                    <a:pt x="95250" y="153670"/>
                    <a:pt x="102870" y="132080"/>
                    <a:pt x="110490" y="116840"/>
                  </a:cubicBezTo>
                  <a:cubicBezTo>
                    <a:pt x="119380" y="99060"/>
                    <a:pt x="138430" y="72390"/>
                    <a:pt x="153670" y="66040"/>
                  </a:cubicBezTo>
                  <a:cubicBezTo>
                    <a:pt x="163830" y="62230"/>
                    <a:pt x="180340" y="63500"/>
                    <a:pt x="186690" y="69850"/>
                  </a:cubicBezTo>
                  <a:cubicBezTo>
                    <a:pt x="193040" y="74930"/>
                    <a:pt x="190500" y="97790"/>
                    <a:pt x="190500" y="977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350443" y="7079932"/>
            <a:ext cx="218122" cy="218122"/>
            <a:chOff x="0" y="0"/>
            <a:chExt cx="290830" cy="2908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7480"/>
                    <a:pt x="13970" y="14478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7421880" y="7079932"/>
            <a:ext cx="218122" cy="218122"/>
            <a:chOff x="0" y="0"/>
            <a:chExt cx="290830" cy="2908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3350"/>
                    <a:pt x="1270" y="116840"/>
                    <a:pt x="127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477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7340918" y="7078980"/>
            <a:ext cx="314325" cy="289560"/>
            <a:chOff x="0" y="0"/>
            <a:chExt cx="419100" cy="3860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34290"/>
              <a:ext cx="316230" cy="306070"/>
            </a:xfrm>
            <a:custGeom>
              <a:avLst/>
              <a:gdLst/>
              <a:ahLst/>
              <a:cxnLst/>
              <a:rect r="r" b="b" t="t" l="l"/>
              <a:pathLst>
                <a:path h="306070" w="316230">
                  <a:moveTo>
                    <a:pt x="0" y="163830"/>
                  </a:moveTo>
                  <a:cubicBezTo>
                    <a:pt x="74930" y="0"/>
                    <a:pt x="152400" y="8890"/>
                    <a:pt x="166370" y="17780"/>
                  </a:cubicBezTo>
                  <a:cubicBezTo>
                    <a:pt x="171450" y="20320"/>
                    <a:pt x="168910" y="29210"/>
                    <a:pt x="171450" y="30480"/>
                  </a:cubicBezTo>
                  <a:cubicBezTo>
                    <a:pt x="175260" y="31750"/>
                    <a:pt x="179070" y="25400"/>
                    <a:pt x="184150" y="24130"/>
                  </a:cubicBezTo>
                  <a:cubicBezTo>
                    <a:pt x="190500" y="21590"/>
                    <a:pt x="198120" y="19050"/>
                    <a:pt x="205740" y="17780"/>
                  </a:cubicBezTo>
                  <a:cubicBezTo>
                    <a:pt x="213360" y="16510"/>
                    <a:pt x="220980" y="15240"/>
                    <a:pt x="228600" y="16510"/>
                  </a:cubicBezTo>
                  <a:cubicBezTo>
                    <a:pt x="236220" y="16510"/>
                    <a:pt x="243840" y="19050"/>
                    <a:pt x="251460" y="21590"/>
                  </a:cubicBezTo>
                  <a:cubicBezTo>
                    <a:pt x="259080" y="22860"/>
                    <a:pt x="265430" y="26670"/>
                    <a:pt x="271780" y="30480"/>
                  </a:cubicBezTo>
                  <a:cubicBezTo>
                    <a:pt x="279400" y="35560"/>
                    <a:pt x="284480" y="39370"/>
                    <a:pt x="289560" y="45720"/>
                  </a:cubicBezTo>
                  <a:cubicBezTo>
                    <a:pt x="295910" y="50800"/>
                    <a:pt x="299720" y="57150"/>
                    <a:pt x="303530" y="63500"/>
                  </a:cubicBezTo>
                  <a:cubicBezTo>
                    <a:pt x="307340" y="69850"/>
                    <a:pt x="311150" y="77470"/>
                    <a:pt x="312420" y="85090"/>
                  </a:cubicBezTo>
                  <a:cubicBezTo>
                    <a:pt x="314960" y="92710"/>
                    <a:pt x="316230" y="100330"/>
                    <a:pt x="316230" y="107950"/>
                  </a:cubicBezTo>
                  <a:cubicBezTo>
                    <a:pt x="316230" y="115570"/>
                    <a:pt x="316230" y="124460"/>
                    <a:pt x="314960" y="130810"/>
                  </a:cubicBezTo>
                  <a:cubicBezTo>
                    <a:pt x="313690" y="134620"/>
                    <a:pt x="312420" y="135890"/>
                    <a:pt x="312420" y="138430"/>
                  </a:cubicBezTo>
                  <a:cubicBezTo>
                    <a:pt x="311150" y="142240"/>
                    <a:pt x="312420" y="144780"/>
                    <a:pt x="313690" y="147320"/>
                  </a:cubicBezTo>
                  <a:cubicBezTo>
                    <a:pt x="313690" y="151130"/>
                    <a:pt x="316230" y="154940"/>
                    <a:pt x="316230" y="157480"/>
                  </a:cubicBezTo>
                  <a:cubicBezTo>
                    <a:pt x="316230" y="160020"/>
                    <a:pt x="316230" y="161290"/>
                    <a:pt x="316230" y="162560"/>
                  </a:cubicBezTo>
                  <a:cubicBezTo>
                    <a:pt x="316230" y="165100"/>
                    <a:pt x="316230" y="166370"/>
                    <a:pt x="316230" y="167640"/>
                  </a:cubicBezTo>
                  <a:cubicBezTo>
                    <a:pt x="316230" y="170180"/>
                    <a:pt x="314960" y="175260"/>
                    <a:pt x="314960" y="177800"/>
                  </a:cubicBezTo>
                  <a:cubicBezTo>
                    <a:pt x="314960" y="181610"/>
                    <a:pt x="314960" y="186690"/>
                    <a:pt x="314960" y="187960"/>
                  </a:cubicBezTo>
                  <a:cubicBezTo>
                    <a:pt x="313690" y="189230"/>
                    <a:pt x="313690" y="189230"/>
                    <a:pt x="312420" y="190500"/>
                  </a:cubicBezTo>
                  <a:cubicBezTo>
                    <a:pt x="312420" y="191770"/>
                    <a:pt x="312420" y="195580"/>
                    <a:pt x="311150" y="198120"/>
                  </a:cubicBezTo>
                  <a:cubicBezTo>
                    <a:pt x="309880" y="204470"/>
                    <a:pt x="303530" y="217170"/>
                    <a:pt x="297180" y="226060"/>
                  </a:cubicBezTo>
                  <a:cubicBezTo>
                    <a:pt x="290830" y="233680"/>
                    <a:pt x="280670" y="242570"/>
                    <a:pt x="274320" y="246380"/>
                  </a:cubicBezTo>
                  <a:cubicBezTo>
                    <a:pt x="271780" y="248920"/>
                    <a:pt x="269240" y="248920"/>
                    <a:pt x="265430" y="251460"/>
                  </a:cubicBezTo>
                  <a:cubicBezTo>
                    <a:pt x="257810" y="256540"/>
                    <a:pt x="252730" y="276860"/>
                    <a:pt x="238760" y="285750"/>
                  </a:cubicBezTo>
                  <a:cubicBezTo>
                    <a:pt x="215900" y="298450"/>
                    <a:pt x="162560" y="306070"/>
                    <a:pt x="127000" y="299720"/>
                  </a:cubicBezTo>
                  <a:cubicBezTo>
                    <a:pt x="93980" y="294640"/>
                    <a:pt x="43180" y="271780"/>
                    <a:pt x="33020" y="251460"/>
                  </a:cubicBezTo>
                  <a:cubicBezTo>
                    <a:pt x="26670" y="237490"/>
                    <a:pt x="45720" y="220980"/>
                    <a:pt x="41910" y="207010"/>
                  </a:cubicBezTo>
                  <a:cubicBezTo>
                    <a:pt x="36830" y="191770"/>
                    <a:pt x="0" y="163830"/>
                    <a:pt x="0" y="1638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294245" y="7051357"/>
            <a:ext cx="330518" cy="331470"/>
            <a:chOff x="0" y="0"/>
            <a:chExt cx="440690" cy="4419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4450" y="44450"/>
              <a:ext cx="349250" cy="347980"/>
            </a:xfrm>
            <a:custGeom>
              <a:avLst/>
              <a:gdLst/>
              <a:ahLst/>
              <a:cxnLst/>
              <a:rect r="r" b="b" t="t" l="l"/>
              <a:pathLst>
                <a:path h="347980" w="349250">
                  <a:moveTo>
                    <a:pt x="196850" y="119380"/>
                  </a:moveTo>
                  <a:cubicBezTo>
                    <a:pt x="189230" y="292100"/>
                    <a:pt x="184150" y="302260"/>
                    <a:pt x="172720" y="313690"/>
                  </a:cubicBezTo>
                  <a:cubicBezTo>
                    <a:pt x="158750" y="327660"/>
                    <a:pt x="132080" y="341630"/>
                    <a:pt x="113030" y="345440"/>
                  </a:cubicBezTo>
                  <a:cubicBezTo>
                    <a:pt x="96520" y="347980"/>
                    <a:pt x="81280" y="345440"/>
                    <a:pt x="67310" y="340360"/>
                  </a:cubicBezTo>
                  <a:cubicBezTo>
                    <a:pt x="53340" y="334010"/>
                    <a:pt x="39370" y="326390"/>
                    <a:pt x="30480" y="313690"/>
                  </a:cubicBezTo>
                  <a:cubicBezTo>
                    <a:pt x="17780" y="298450"/>
                    <a:pt x="7620" y="274320"/>
                    <a:pt x="6350" y="250190"/>
                  </a:cubicBezTo>
                  <a:cubicBezTo>
                    <a:pt x="5080" y="223520"/>
                    <a:pt x="17780" y="189230"/>
                    <a:pt x="30480" y="158750"/>
                  </a:cubicBezTo>
                  <a:cubicBezTo>
                    <a:pt x="45720" y="123190"/>
                    <a:pt x="62230" y="80010"/>
                    <a:pt x="90170" y="54610"/>
                  </a:cubicBezTo>
                  <a:cubicBezTo>
                    <a:pt x="118110" y="29210"/>
                    <a:pt x="161290" y="12700"/>
                    <a:pt x="195580" y="6350"/>
                  </a:cubicBezTo>
                  <a:cubicBezTo>
                    <a:pt x="224790" y="0"/>
                    <a:pt x="261620" y="3810"/>
                    <a:pt x="281940" y="10160"/>
                  </a:cubicBezTo>
                  <a:cubicBezTo>
                    <a:pt x="293370" y="12700"/>
                    <a:pt x="299720" y="16510"/>
                    <a:pt x="308610" y="24130"/>
                  </a:cubicBezTo>
                  <a:cubicBezTo>
                    <a:pt x="321310" y="34290"/>
                    <a:pt x="337820" y="55880"/>
                    <a:pt x="344170" y="73660"/>
                  </a:cubicBezTo>
                  <a:cubicBezTo>
                    <a:pt x="349250" y="92710"/>
                    <a:pt x="347980" y="116840"/>
                    <a:pt x="341630" y="134620"/>
                  </a:cubicBezTo>
                  <a:cubicBezTo>
                    <a:pt x="334010" y="152400"/>
                    <a:pt x="318770" y="171450"/>
                    <a:pt x="302260" y="181610"/>
                  </a:cubicBezTo>
                  <a:cubicBezTo>
                    <a:pt x="285750" y="191770"/>
                    <a:pt x="261620" y="196850"/>
                    <a:pt x="242570" y="195580"/>
                  </a:cubicBezTo>
                  <a:cubicBezTo>
                    <a:pt x="223520" y="193040"/>
                    <a:pt x="200660" y="180340"/>
                    <a:pt x="187960" y="170180"/>
                  </a:cubicBezTo>
                  <a:cubicBezTo>
                    <a:pt x="177800" y="162560"/>
                    <a:pt x="173990" y="154940"/>
                    <a:pt x="168910" y="146050"/>
                  </a:cubicBezTo>
                  <a:cubicBezTo>
                    <a:pt x="163830" y="137160"/>
                    <a:pt x="160020" y="128270"/>
                    <a:pt x="158750" y="116840"/>
                  </a:cubicBezTo>
                  <a:cubicBezTo>
                    <a:pt x="157480" y="100330"/>
                    <a:pt x="158750" y="73660"/>
                    <a:pt x="167640" y="57150"/>
                  </a:cubicBezTo>
                  <a:cubicBezTo>
                    <a:pt x="176530" y="39370"/>
                    <a:pt x="194310" y="22860"/>
                    <a:pt x="210820" y="13970"/>
                  </a:cubicBezTo>
                  <a:cubicBezTo>
                    <a:pt x="228600" y="6350"/>
                    <a:pt x="252730" y="2540"/>
                    <a:pt x="271780" y="7620"/>
                  </a:cubicBezTo>
                  <a:cubicBezTo>
                    <a:pt x="290830" y="11430"/>
                    <a:pt x="312420" y="26670"/>
                    <a:pt x="323850" y="38100"/>
                  </a:cubicBezTo>
                  <a:cubicBezTo>
                    <a:pt x="332740" y="45720"/>
                    <a:pt x="336550" y="53340"/>
                    <a:pt x="340360" y="63500"/>
                  </a:cubicBezTo>
                  <a:cubicBezTo>
                    <a:pt x="345440" y="80010"/>
                    <a:pt x="346710" y="109220"/>
                    <a:pt x="344170" y="124460"/>
                  </a:cubicBezTo>
                  <a:cubicBezTo>
                    <a:pt x="341630" y="135890"/>
                    <a:pt x="337820" y="144780"/>
                    <a:pt x="331470" y="152400"/>
                  </a:cubicBezTo>
                  <a:cubicBezTo>
                    <a:pt x="326390" y="161290"/>
                    <a:pt x="320040" y="168910"/>
                    <a:pt x="311150" y="175260"/>
                  </a:cubicBezTo>
                  <a:cubicBezTo>
                    <a:pt x="297180" y="184150"/>
                    <a:pt x="266700" y="200660"/>
                    <a:pt x="252730" y="195580"/>
                  </a:cubicBezTo>
                  <a:cubicBezTo>
                    <a:pt x="241300" y="191770"/>
                    <a:pt x="236220" y="157480"/>
                    <a:pt x="228600" y="158750"/>
                  </a:cubicBezTo>
                  <a:cubicBezTo>
                    <a:pt x="214630" y="161290"/>
                    <a:pt x="201930" y="265430"/>
                    <a:pt x="185420" y="294640"/>
                  </a:cubicBezTo>
                  <a:cubicBezTo>
                    <a:pt x="176530" y="311150"/>
                    <a:pt x="167640" y="321310"/>
                    <a:pt x="154940" y="328930"/>
                  </a:cubicBezTo>
                  <a:cubicBezTo>
                    <a:pt x="143510" y="337820"/>
                    <a:pt x="128270" y="344170"/>
                    <a:pt x="113030" y="345440"/>
                  </a:cubicBezTo>
                  <a:cubicBezTo>
                    <a:pt x="93980" y="346710"/>
                    <a:pt x="63500" y="339090"/>
                    <a:pt x="46990" y="328930"/>
                  </a:cubicBezTo>
                  <a:cubicBezTo>
                    <a:pt x="33020" y="321310"/>
                    <a:pt x="24130" y="312420"/>
                    <a:pt x="16510" y="294640"/>
                  </a:cubicBezTo>
                  <a:cubicBezTo>
                    <a:pt x="2540" y="260350"/>
                    <a:pt x="0" y="162560"/>
                    <a:pt x="6350" y="119380"/>
                  </a:cubicBezTo>
                  <a:cubicBezTo>
                    <a:pt x="10160" y="92710"/>
                    <a:pt x="17780" y="71120"/>
                    <a:pt x="30480" y="55880"/>
                  </a:cubicBezTo>
                  <a:cubicBezTo>
                    <a:pt x="39370" y="43180"/>
                    <a:pt x="53340" y="35560"/>
                    <a:pt x="67310" y="30480"/>
                  </a:cubicBezTo>
                  <a:cubicBezTo>
                    <a:pt x="81280" y="25400"/>
                    <a:pt x="96520" y="21590"/>
                    <a:pt x="113030" y="24130"/>
                  </a:cubicBezTo>
                  <a:cubicBezTo>
                    <a:pt x="132080" y="27940"/>
                    <a:pt x="158750" y="40640"/>
                    <a:pt x="172720" y="55880"/>
                  </a:cubicBezTo>
                  <a:cubicBezTo>
                    <a:pt x="186690" y="71120"/>
                    <a:pt x="196850" y="119380"/>
                    <a:pt x="196850" y="1193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7195195" y="5786653"/>
            <a:ext cx="4339630" cy="952398"/>
            <a:chOff x="0" y="0"/>
            <a:chExt cx="1142948" cy="25083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42948" cy="250837"/>
            </a:xfrm>
            <a:custGeom>
              <a:avLst/>
              <a:gdLst/>
              <a:ahLst/>
              <a:cxnLst/>
              <a:rect r="r" b="b" t="t" l="l"/>
              <a:pathLst>
                <a:path h="250837" w="1142948">
                  <a:moveTo>
                    <a:pt x="0" y="0"/>
                  </a:moveTo>
                  <a:lnTo>
                    <a:pt x="1142948" y="0"/>
                  </a:lnTo>
                  <a:lnTo>
                    <a:pt x="1142948" y="250837"/>
                  </a:lnTo>
                  <a:lnTo>
                    <a:pt x="0" y="250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42948" cy="288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599622" y="8416290"/>
            <a:ext cx="6380797" cy="1101090"/>
            <a:chOff x="0" y="0"/>
            <a:chExt cx="8507730" cy="14681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40640"/>
              <a:ext cx="8408670" cy="1383030"/>
            </a:xfrm>
            <a:custGeom>
              <a:avLst/>
              <a:gdLst/>
              <a:ahLst/>
              <a:cxnLst/>
              <a:rect r="r" b="b" t="t" l="l"/>
              <a:pathLst>
                <a:path h="1383030" w="8408670">
                  <a:moveTo>
                    <a:pt x="355600" y="11430"/>
                  </a:moveTo>
                  <a:cubicBezTo>
                    <a:pt x="1327150" y="21590"/>
                    <a:pt x="1426210" y="59690"/>
                    <a:pt x="1545590" y="63500"/>
                  </a:cubicBezTo>
                  <a:cubicBezTo>
                    <a:pt x="1658620" y="67310"/>
                    <a:pt x="1736090" y="41910"/>
                    <a:pt x="1878330" y="35560"/>
                  </a:cubicBezTo>
                  <a:cubicBezTo>
                    <a:pt x="2128520" y="22860"/>
                    <a:pt x="2647950" y="0"/>
                    <a:pt x="2915920" y="22860"/>
                  </a:cubicBezTo>
                  <a:cubicBezTo>
                    <a:pt x="3086100" y="38100"/>
                    <a:pt x="3159760" y="83820"/>
                    <a:pt x="3331210" y="99060"/>
                  </a:cubicBezTo>
                  <a:cubicBezTo>
                    <a:pt x="3600450" y="123190"/>
                    <a:pt x="4113530" y="80010"/>
                    <a:pt x="4380230" y="93980"/>
                  </a:cubicBezTo>
                  <a:cubicBezTo>
                    <a:pt x="4544060" y="101600"/>
                    <a:pt x="4646930" y="106680"/>
                    <a:pt x="4776470" y="137160"/>
                  </a:cubicBezTo>
                  <a:cubicBezTo>
                    <a:pt x="4909820" y="168910"/>
                    <a:pt x="5069840" y="205740"/>
                    <a:pt x="5168900" y="284480"/>
                  </a:cubicBezTo>
                  <a:cubicBezTo>
                    <a:pt x="5259070" y="356870"/>
                    <a:pt x="5353050" y="468630"/>
                    <a:pt x="5360670" y="574040"/>
                  </a:cubicBezTo>
                  <a:cubicBezTo>
                    <a:pt x="5368290" y="693420"/>
                    <a:pt x="5279390" y="861060"/>
                    <a:pt x="5168900" y="967740"/>
                  </a:cubicBezTo>
                  <a:cubicBezTo>
                    <a:pt x="5026660" y="1102360"/>
                    <a:pt x="4697730" y="1195070"/>
                    <a:pt x="4516120" y="1253490"/>
                  </a:cubicBezTo>
                  <a:cubicBezTo>
                    <a:pt x="4394200" y="1292860"/>
                    <a:pt x="4326890" y="1301750"/>
                    <a:pt x="4199890" y="1319530"/>
                  </a:cubicBezTo>
                  <a:cubicBezTo>
                    <a:pt x="4008120" y="1347470"/>
                    <a:pt x="3604260" y="1379220"/>
                    <a:pt x="3477260" y="1376680"/>
                  </a:cubicBezTo>
                  <a:cubicBezTo>
                    <a:pt x="3430270" y="1375410"/>
                    <a:pt x="3412490" y="1372870"/>
                    <a:pt x="3382010" y="1365250"/>
                  </a:cubicBezTo>
                  <a:cubicBezTo>
                    <a:pt x="3351530" y="1357630"/>
                    <a:pt x="3321050" y="1346200"/>
                    <a:pt x="3293110" y="1330960"/>
                  </a:cubicBezTo>
                  <a:cubicBezTo>
                    <a:pt x="3265170" y="1316990"/>
                    <a:pt x="3238500" y="1297940"/>
                    <a:pt x="3215640" y="1277620"/>
                  </a:cubicBezTo>
                  <a:cubicBezTo>
                    <a:pt x="3191510" y="1256030"/>
                    <a:pt x="3169920" y="1231900"/>
                    <a:pt x="3152140" y="1206500"/>
                  </a:cubicBezTo>
                  <a:cubicBezTo>
                    <a:pt x="3134360" y="1179830"/>
                    <a:pt x="3119120" y="1151890"/>
                    <a:pt x="3107690" y="1121410"/>
                  </a:cubicBezTo>
                  <a:cubicBezTo>
                    <a:pt x="3096260" y="1092200"/>
                    <a:pt x="3088640" y="1060450"/>
                    <a:pt x="3084830" y="1029970"/>
                  </a:cubicBezTo>
                  <a:cubicBezTo>
                    <a:pt x="3081020" y="998220"/>
                    <a:pt x="3081020" y="966470"/>
                    <a:pt x="3084830" y="934720"/>
                  </a:cubicBezTo>
                  <a:cubicBezTo>
                    <a:pt x="3088640" y="902970"/>
                    <a:pt x="3096260" y="871220"/>
                    <a:pt x="3107690" y="842010"/>
                  </a:cubicBezTo>
                  <a:cubicBezTo>
                    <a:pt x="3119120" y="812800"/>
                    <a:pt x="3134360" y="783590"/>
                    <a:pt x="3152140" y="758190"/>
                  </a:cubicBezTo>
                  <a:cubicBezTo>
                    <a:pt x="3169920" y="732790"/>
                    <a:pt x="3191510" y="707390"/>
                    <a:pt x="3215640" y="687070"/>
                  </a:cubicBezTo>
                  <a:cubicBezTo>
                    <a:pt x="3238500" y="666750"/>
                    <a:pt x="3265170" y="647700"/>
                    <a:pt x="3293110" y="633730"/>
                  </a:cubicBezTo>
                  <a:cubicBezTo>
                    <a:pt x="3321050" y="618490"/>
                    <a:pt x="3333750" y="609600"/>
                    <a:pt x="3382010" y="599440"/>
                  </a:cubicBezTo>
                  <a:cubicBezTo>
                    <a:pt x="3578860" y="558800"/>
                    <a:pt x="4577080" y="539750"/>
                    <a:pt x="4900930" y="532130"/>
                  </a:cubicBezTo>
                  <a:cubicBezTo>
                    <a:pt x="5054600" y="528320"/>
                    <a:pt x="5107940" y="528320"/>
                    <a:pt x="5240020" y="532130"/>
                  </a:cubicBezTo>
                  <a:cubicBezTo>
                    <a:pt x="5426710" y="535940"/>
                    <a:pt x="5628640" y="560070"/>
                    <a:pt x="5916930" y="567690"/>
                  </a:cubicBezTo>
                  <a:cubicBezTo>
                    <a:pt x="6422390" y="581660"/>
                    <a:pt x="7734300" y="543560"/>
                    <a:pt x="8009890" y="565150"/>
                  </a:cubicBezTo>
                  <a:cubicBezTo>
                    <a:pt x="8077200" y="571500"/>
                    <a:pt x="8096250" y="572770"/>
                    <a:pt x="8136890" y="586740"/>
                  </a:cubicBezTo>
                  <a:cubicBezTo>
                    <a:pt x="8176260" y="599440"/>
                    <a:pt x="8216900" y="621030"/>
                    <a:pt x="8249920" y="646430"/>
                  </a:cubicBezTo>
                  <a:cubicBezTo>
                    <a:pt x="8284210" y="671830"/>
                    <a:pt x="8314690" y="704850"/>
                    <a:pt x="8338820" y="740410"/>
                  </a:cubicBezTo>
                  <a:cubicBezTo>
                    <a:pt x="8361680" y="774700"/>
                    <a:pt x="8380730" y="816610"/>
                    <a:pt x="8392160" y="857250"/>
                  </a:cubicBezTo>
                  <a:cubicBezTo>
                    <a:pt x="8403590" y="897890"/>
                    <a:pt x="8408670" y="942340"/>
                    <a:pt x="8406130" y="984250"/>
                  </a:cubicBezTo>
                  <a:cubicBezTo>
                    <a:pt x="8403590" y="1027430"/>
                    <a:pt x="8394700" y="1070610"/>
                    <a:pt x="8378190" y="1109980"/>
                  </a:cubicBezTo>
                  <a:cubicBezTo>
                    <a:pt x="8362950" y="1149350"/>
                    <a:pt x="8340090" y="1188720"/>
                    <a:pt x="8312150" y="1220470"/>
                  </a:cubicBezTo>
                  <a:cubicBezTo>
                    <a:pt x="8285480" y="1253490"/>
                    <a:pt x="8251190" y="1282700"/>
                    <a:pt x="8214360" y="1304290"/>
                  </a:cubicBezTo>
                  <a:cubicBezTo>
                    <a:pt x="8178800" y="1325880"/>
                    <a:pt x="8136890" y="1342390"/>
                    <a:pt x="8094980" y="1351280"/>
                  </a:cubicBezTo>
                  <a:cubicBezTo>
                    <a:pt x="8053070" y="1360170"/>
                    <a:pt x="8008620" y="1362710"/>
                    <a:pt x="7966710" y="1358900"/>
                  </a:cubicBezTo>
                  <a:cubicBezTo>
                    <a:pt x="7924800" y="1353820"/>
                    <a:pt x="7880350" y="1342390"/>
                    <a:pt x="7842250" y="1324610"/>
                  </a:cubicBezTo>
                  <a:cubicBezTo>
                    <a:pt x="7804150" y="1306830"/>
                    <a:pt x="7767320" y="1281430"/>
                    <a:pt x="7735570" y="1252220"/>
                  </a:cubicBezTo>
                  <a:cubicBezTo>
                    <a:pt x="7705090" y="1223010"/>
                    <a:pt x="7678420" y="1186180"/>
                    <a:pt x="7658100" y="1149350"/>
                  </a:cubicBezTo>
                  <a:cubicBezTo>
                    <a:pt x="7639050" y="1112520"/>
                    <a:pt x="7623810" y="1069340"/>
                    <a:pt x="7617460" y="1027430"/>
                  </a:cubicBezTo>
                  <a:cubicBezTo>
                    <a:pt x="7609840" y="985520"/>
                    <a:pt x="7609840" y="941070"/>
                    <a:pt x="7617460" y="899160"/>
                  </a:cubicBezTo>
                  <a:cubicBezTo>
                    <a:pt x="7623810" y="857250"/>
                    <a:pt x="7639050" y="814070"/>
                    <a:pt x="7658100" y="777240"/>
                  </a:cubicBezTo>
                  <a:cubicBezTo>
                    <a:pt x="7678420" y="739140"/>
                    <a:pt x="7705090" y="703580"/>
                    <a:pt x="7735570" y="674370"/>
                  </a:cubicBezTo>
                  <a:cubicBezTo>
                    <a:pt x="7767320" y="645160"/>
                    <a:pt x="7804150" y="619760"/>
                    <a:pt x="7842250" y="601980"/>
                  </a:cubicBezTo>
                  <a:cubicBezTo>
                    <a:pt x="7881620" y="584200"/>
                    <a:pt x="7924800" y="572770"/>
                    <a:pt x="7966710" y="567690"/>
                  </a:cubicBezTo>
                  <a:cubicBezTo>
                    <a:pt x="8008620" y="563880"/>
                    <a:pt x="8054340" y="566420"/>
                    <a:pt x="8094980" y="575310"/>
                  </a:cubicBezTo>
                  <a:cubicBezTo>
                    <a:pt x="8136890" y="584200"/>
                    <a:pt x="8178800" y="600710"/>
                    <a:pt x="8214360" y="622300"/>
                  </a:cubicBezTo>
                  <a:cubicBezTo>
                    <a:pt x="8251190" y="643890"/>
                    <a:pt x="8285480" y="673100"/>
                    <a:pt x="8312150" y="706120"/>
                  </a:cubicBezTo>
                  <a:cubicBezTo>
                    <a:pt x="8340090" y="737870"/>
                    <a:pt x="8362950" y="777240"/>
                    <a:pt x="8379460" y="816610"/>
                  </a:cubicBezTo>
                  <a:cubicBezTo>
                    <a:pt x="8394700" y="855980"/>
                    <a:pt x="8403590" y="899160"/>
                    <a:pt x="8406130" y="942340"/>
                  </a:cubicBezTo>
                  <a:cubicBezTo>
                    <a:pt x="8408670" y="984250"/>
                    <a:pt x="8403590" y="1028700"/>
                    <a:pt x="8392160" y="1069340"/>
                  </a:cubicBezTo>
                  <a:cubicBezTo>
                    <a:pt x="8380730" y="1109980"/>
                    <a:pt x="8361680" y="1151890"/>
                    <a:pt x="8338820" y="1186180"/>
                  </a:cubicBezTo>
                  <a:cubicBezTo>
                    <a:pt x="8314690" y="1221740"/>
                    <a:pt x="8284210" y="1254760"/>
                    <a:pt x="8249920" y="1280160"/>
                  </a:cubicBezTo>
                  <a:cubicBezTo>
                    <a:pt x="8216900" y="1305560"/>
                    <a:pt x="8176260" y="1327150"/>
                    <a:pt x="8136890" y="1339850"/>
                  </a:cubicBezTo>
                  <a:cubicBezTo>
                    <a:pt x="8096250" y="1353820"/>
                    <a:pt x="8077200" y="1355090"/>
                    <a:pt x="8009890" y="1360170"/>
                  </a:cubicBezTo>
                  <a:cubicBezTo>
                    <a:pt x="7736840" y="1383030"/>
                    <a:pt x="6570980" y="1372870"/>
                    <a:pt x="5957570" y="1358900"/>
                  </a:cubicBezTo>
                  <a:cubicBezTo>
                    <a:pt x="5458460" y="1347470"/>
                    <a:pt x="4927600" y="1282700"/>
                    <a:pt x="4599940" y="1297940"/>
                  </a:cubicBezTo>
                  <a:cubicBezTo>
                    <a:pt x="4414520" y="1305560"/>
                    <a:pt x="4325620" y="1343660"/>
                    <a:pt x="4163060" y="1357630"/>
                  </a:cubicBezTo>
                  <a:cubicBezTo>
                    <a:pt x="3959860" y="1374140"/>
                    <a:pt x="3600450" y="1381760"/>
                    <a:pt x="3477260" y="1376680"/>
                  </a:cubicBezTo>
                  <a:cubicBezTo>
                    <a:pt x="3430270" y="1374140"/>
                    <a:pt x="3412490" y="1372870"/>
                    <a:pt x="3382010" y="1365250"/>
                  </a:cubicBezTo>
                  <a:cubicBezTo>
                    <a:pt x="3351530" y="1357630"/>
                    <a:pt x="3321050" y="1346200"/>
                    <a:pt x="3293110" y="1330960"/>
                  </a:cubicBezTo>
                  <a:cubicBezTo>
                    <a:pt x="3265170" y="1316990"/>
                    <a:pt x="3238500" y="1297940"/>
                    <a:pt x="3215640" y="1277620"/>
                  </a:cubicBezTo>
                  <a:cubicBezTo>
                    <a:pt x="3191510" y="1256030"/>
                    <a:pt x="3169920" y="1231900"/>
                    <a:pt x="3152140" y="1206500"/>
                  </a:cubicBezTo>
                  <a:cubicBezTo>
                    <a:pt x="3134360" y="1179830"/>
                    <a:pt x="3119120" y="1151890"/>
                    <a:pt x="3107690" y="1121410"/>
                  </a:cubicBezTo>
                  <a:cubicBezTo>
                    <a:pt x="3096260" y="1092200"/>
                    <a:pt x="3088640" y="1060450"/>
                    <a:pt x="3084830" y="1029970"/>
                  </a:cubicBezTo>
                  <a:cubicBezTo>
                    <a:pt x="3081020" y="998220"/>
                    <a:pt x="3081020" y="966470"/>
                    <a:pt x="3084830" y="934720"/>
                  </a:cubicBezTo>
                  <a:cubicBezTo>
                    <a:pt x="3088640" y="902970"/>
                    <a:pt x="3096260" y="871220"/>
                    <a:pt x="3107690" y="842010"/>
                  </a:cubicBezTo>
                  <a:cubicBezTo>
                    <a:pt x="3119120" y="812800"/>
                    <a:pt x="3134360" y="783590"/>
                    <a:pt x="3152140" y="758190"/>
                  </a:cubicBezTo>
                  <a:cubicBezTo>
                    <a:pt x="3169920" y="732790"/>
                    <a:pt x="3191510" y="707390"/>
                    <a:pt x="3215640" y="687070"/>
                  </a:cubicBezTo>
                  <a:cubicBezTo>
                    <a:pt x="3238500" y="666750"/>
                    <a:pt x="3265170" y="647700"/>
                    <a:pt x="3293110" y="633730"/>
                  </a:cubicBezTo>
                  <a:cubicBezTo>
                    <a:pt x="3321050" y="618490"/>
                    <a:pt x="3351530" y="607060"/>
                    <a:pt x="3382010" y="599440"/>
                  </a:cubicBezTo>
                  <a:cubicBezTo>
                    <a:pt x="3412490" y="591820"/>
                    <a:pt x="3455670" y="580390"/>
                    <a:pt x="3475990" y="588010"/>
                  </a:cubicBezTo>
                  <a:cubicBezTo>
                    <a:pt x="3489960" y="593090"/>
                    <a:pt x="3487420" y="608330"/>
                    <a:pt x="3505200" y="615950"/>
                  </a:cubicBezTo>
                  <a:cubicBezTo>
                    <a:pt x="3559810" y="641350"/>
                    <a:pt x="3761740" y="666750"/>
                    <a:pt x="3891280" y="651510"/>
                  </a:cubicBezTo>
                  <a:cubicBezTo>
                    <a:pt x="4028440" y="635000"/>
                    <a:pt x="4174490" y="548640"/>
                    <a:pt x="4305300" y="510540"/>
                  </a:cubicBezTo>
                  <a:cubicBezTo>
                    <a:pt x="4420870" y="477520"/>
                    <a:pt x="4587240" y="386080"/>
                    <a:pt x="4634230" y="430530"/>
                  </a:cubicBezTo>
                  <a:cubicBezTo>
                    <a:pt x="4688840" y="482600"/>
                    <a:pt x="4626610" y="814070"/>
                    <a:pt x="4541520" y="878840"/>
                  </a:cubicBezTo>
                  <a:cubicBezTo>
                    <a:pt x="4469130" y="934720"/>
                    <a:pt x="4335780" y="862330"/>
                    <a:pt x="4203700" y="857250"/>
                  </a:cubicBezTo>
                  <a:cubicBezTo>
                    <a:pt x="4015740" y="850900"/>
                    <a:pt x="3747770" y="867410"/>
                    <a:pt x="3522980" y="852170"/>
                  </a:cubicBezTo>
                  <a:cubicBezTo>
                    <a:pt x="3298190" y="838200"/>
                    <a:pt x="3102610" y="787400"/>
                    <a:pt x="2854960" y="770890"/>
                  </a:cubicBezTo>
                  <a:cubicBezTo>
                    <a:pt x="2547620" y="750570"/>
                    <a:pt x="2197100" y="770890"/>
                    <a:pt x="1819910" y="758190"/>
                  </a:cubicBezTo>
                  <a:cubicBezTo>
                    <a:pt x="1362710" y="741680"/>
                    <a:pt x="491490" y="693420"/>
                    <a:pt x="306070" y="669290"/>
                  </a:cubicBezTo>
                  <a:cubicBezTo>
                    <a:pt x="262890" y="664210"/>
                    <a:pt x="252730" y="661670"/>
                    <a:pt x="227330" y="654050"/>
                  </a:cubicBezTo>
                  <a:cubicBezTo>
                    <a:pt x="203200" y="645160"/>
                    <a:pt x="177800" y="633730"/>
                    <a:pt x="156210" y="619760"/>
                  </a:cubicBezTo>
                  <a:cubicBezTo>
                    <a:pt x="133350" y="605790"/>
                    <a:pt x="111760" y="589280"/>
                    <a:pt x="93980" y="570230"/>
                  </a:cubicBezTo>
                  <a:cubicBezTo>
                    <a:pt x="76200" y="551180"/>
                    <a:pt x="59690" y="529590"/>
                    <a:pt x="45720" y="506730"/>
                  </a:cubicBezTo>
                  <a:cubicBezTo>
                    <a:pt x="33020" y="483870"/>
                    <a:pt x="21590" y="458470"/>
                    <a:pt x="13970" y="433070"/>
                  </a:cubicBezTo>
                  <a:cubicBezTo>
                    <a:pt x="7620" y="407670"/>
                    <a:pt x="2540" y="381000"/>
                    <a:pt x="1270" y="355600"/>
                  </a:cubicBezTo>
                  <a:cubicBezTo>
                    <a:pt x="0" y="328930"/>
                    <a:pt x="2540" y="302260"/>
                    <a:pt x="7620" y="275590"/>
                  </a:cubicBezTo>
                  <a:cubicBezTo>
                    <a:pt x="12700" y="250190"/>
                    <a:pt x="21590" y="224790"/>
                    <a:pt x="33020" y="200660"/>
                  </a:cubicBezTo>
                  <a:cubicBezTo>
                    <a:pt x="43180" y="176530"/>
                    <a:pt x="58420" y="153670"/>
                    <a:pt x="74930" y="133350"/>
                  </a:cubicBezTo>
                  <a:cubicBezTo>
                    <a:pt x="91440" y="113030"/>
                    <a:pt x="110490" y="93980"/>
                    <a:pt x="132080" y="77470"/>
                  </a:cubicBezTo>
                  <a:cubicBezTo>
                    <a:pt x="152400" y="62230"/>
                    <a:pt x="176530" y="48260"/>
                    <a:pt x="200660" y="38100"/>
                  </a:cubicBezTo>
                  <a:cubicBezTo>
                    <a:pt x="224790" y="27940"/>
                    <a:pt x="250190" y="20320"/>
                    <a:pt x="276860" y="15240"/>
                  </a:cubicBezTo>
                  <a:cubicBezTo>
                    <a:pt x="302260" y="11430"/>
                    <a:pt x="355600" y="11430"/>
                    <a:pt x="355600" y="114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7434262" y="8269605"/>
            <a:ext cx="558165" cy="558165"/>
            <a:chOff x="0" y="0"/>
            <a:chExt cx="744220" cy="7442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260" y="41910"/>
              <a:ext cx="635000" cy="654050"/>
            </a:xfrm>
            <a:custGeom>
              <a:avLst/>
              <a:gdLst/>
              <a:ahLst/>
              <a:cxnLst/>
              <a:rect r="r" b="b" t="t" l="l"/>
              <a:pathLst>
                <a:path h="654050" w="635000">
                  <a:moveTo>
                    <a:pt x="635000" y="231140"/>
                  </a:moveTo>
                  <a:cubicBezTo>
                    <a:pt x="635000" y="435610"/>
                    <a:pt x="612140" y="487680"/>
                    <a:pt x="580390" y="527050"/>
                  </a:cubicBezTo>
                  <a:cubicBezTo>
                    <a:pt x="549910" y="566420"/>
                    <a:pt x="504190" y="601980"/>
                    <a:pt x="458470" y="622300"/>
                  </a:cubicBezTo>
                  <a:cubicBezTo>
                    <a:pt x="412750" y="643890"/>
                    <a:pt x="356870" y="654050"/>
                    <a:pt x="306070" y="650240"/>
                  </a:cubicBezTo>
                  <a:cubicBezTo>
                    <a:pt x="256540" y="647700"/>
                    <a:pt x="200660" y="629920"/>
                    <a:pt x="158750" y="604520"/>
                  </a:cubicBezTo>
                  <a:cubicBezTo>
                    <a:pt x="115570" y="579120"/>
                    <a:pt x="74930" y="538480"/>
                    <a:pt x="48260" y="495300"/>
                  </a:cubicBezTo>
                  <a:cubicBezTo>
                    <a:pt x="22860" y="452120"/>
                    <a:pt x="5080" y="397510"/>
                    <a:pt x="2540" y="346710"/>
                  </a:cubicBezTo>
                  <a:cubicBezTo>
                    <a:pt x="0" y="297180"/>
                    <a:pt x="10160" y="240030"/>
                    <a:pt x="30480" y="194310"/>
                  </a:cubicBezTo>
                  <a:cubicBezTo>
                    <a:pt x="50800" y="148590"/>
                    <a:pt x="86360" y="102870"/>
                    <a:pt x="125730" y="72390"/>
                  </a:cubicBezTo>
                  <a:cubicBezTo>
                    <a:pt x="165100" y="41910"/>
                    <a:pt x="218440" y="17780"/>
                    <a:pt x="267970" y="8890"/>
                  </a:cubicBezTo>
                  <a:cubicBezTo>
                    <a:pt x="317500" y="0"/>
                    <a:pt x="374650" y="3810"/>
                    <a:pt x="421640" y="17780"/>
                  </a:cubicBezTo>
                  <a:cubicBezTo>
                    <a:pt x="469900" y="33020"/>
                    <a:pt x="554990" y="99060"/>
                    <a:pt x="554990" y="990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8042910" y="8269605"/>
            <a:ext cx="558165" cy="558165"/>
            <a:chOff x="0" y="0"/>
            <a:chExt cx="744220" cy="7442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6990" y="41910"/>
              <a:ext cx="636270" cy="654050"/>
            </a:xfrm>
            <a:custGeom>
              <a:avLst/>
              <a:gdLst/>
              <a:ahLst/>
              <a:cxnLst/>
              <a:rect r="r" b="b" t="t" l="l"/>
              <a:pathLst>
                <a:path h="654050" w="636270">
                  <a:moveTo>
                    <a:pt x="636270" y="231140"/>
                  </a:moveTo>
                  <a:cubicBezTo>
                    <a:pt x="636270" y="435610"/>
                    <a:pt x="612140" y="487680"/>
                    <a:pt x="581660" y="527050"/>
                  </a:cubicBezTo>
                  <a:cubicBezTo>
                    <a:pt x="551180" y="566420"/>
                    <a:pt x="505460" y="601980"/>
                    <a:pt x="459740" y="622300"/>
                  </a:cubicBezTo>
                  <a:cubicBezTo>
                    <a:pt x="414020" y="643890"/>
                    <a:pt x="356870" y="654050"/>
                    <a:pt x="307340" y="650240"/>
                  </a:cubicBezTo>
                  <a:cubicBezTo>
                    <a:pt x="257810" y="647700"/>
                    <a:pt x="201930" y="629920"/>
                    <a:pt x="158750" y="604520"/>
                  </a:cubicBezTo>
                  <a:cubicBezTo>
                    <a:pt x="116840" y="579120"/>
                    <a:pt x="76200" y="538480"/>
                    <a:pt x="49530" y="495300"/>
                  </a:cubicBezTo>
                  <a:cubicBezTo>
                    <a:pt x="24130" y="452120"/>
                    <a:pt x="6350" y="397510"/>
                    <a:pt x="3810" y="346710"/>
                  </a:cubicBezTo>
                  <a:cubicBezTo>
                    <a:pt x="0" y="297180"/>
                    <a:pt x="11430" y="240030"/>
                    <a:pt x="31750" y="194310"/>
                  </a:cubicBezTo>
                  <a:cubicBezTo>
                    <a:pt x="52070" y="148590"/>
                    <a:pt x="87630" y="102870"/>
                    <a:pt x="127000" y="72390"/>
                  </a:cubicBezTo>
                  <a:cubicBezTo>
                    <a:pt x="166370" y="41910"/>
                    <a:pt x="219710" y="17780"/>
                    <a:pt x="267970" y="8890"/>
                  </a:cubicBezTo>
                  <a:cubicBezTo>
                    <a:pt x="317500" y="0"/>
                    <a:pt x="375920" y="3810"/>
                    <a:pt x="422910" y="17780"/>
                  </a:cubicBezTo>
                  <a:cubicBezTo>
                    <a:pt x="471170" y="33020"/>
                    <a:pt x="556260" y="99060"/>
                    <a:pt x="556260" y="990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7340918" y="8269605"/>
            <a:ext cx="3086100" cy="988695"/>
            <a:chOff x="0" y="0"/>
            <a:chExt cx="812800" cy="26039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260397"/>
            </a:xfrm>
            <a:custGeom>
              <a:avLst/>
              <a:gdLst/>
              <a:ahLst/>
              <a:cxnLst/>
              <a:rect r="r" b="b" t="t" l="l"/>
              <a:pathLst>
                <a:path h="26039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0397"/>
                  </a:lnTo>
                  <a:lnTo>
                    <a:pt x="0" y="2603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2800" cy="298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949690" y="6739890"/>
            <a:ext cx="887730" cy="289560"/>
            <a:chOff x="0" y="0"/>
            <a:chExt cx="1183640" cy="3860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50800" y="49530"/>
              <a:ext cx="1083310" cy="295910"/>
            </a:xfrm>
            <a:custGeom>
              <a:avLst/>
              <a:gdLst/>
              <a:ahLst/>
              <a:cxnLst/>
              <a:rect r="r" b="b" t="t" l="l"/>
              <a:pathLst>
                <a:path h="295910" w="1083310">
                  <a:moveTo>
                    <a:pt x="312420" y="138430"/>
                  </a:moveTo>
                  <a:cubicBezTo>
                    <a:pt x="280670" y="172720"/>
                    <a:pt x="241300" y="96520"/>
                    <a:pt x="254000" y="74930"/>
                  </a:cubicBezTo>
                  <a:cubicBezTo>
                    <a:pt x="271780" y="45720"/>
                    <a:pt x="373380" y="60960"/>
                    <a:pt x="457200" y="57150"/>
                  </a:cubicBezTo>
                  <a:cubicBezTo>
                    <a:pt x="593090" y="50800"/>
                    <a:pt x="908050" y="46990"/>
                    <a:pt x="986790" y="57150"/>
                  </a:cubicBezTo>
                  <a:cubicBezTo>
                    <a:pt x="1009650" y="59690"/>
                    <a:pt x="1018540" y="60960"/>
                    <a:pt x="1031240" y="67310"/>
                  </a:cubicBezTo>
                  <a:cubicBezTo>
                    <a:pt x="1043940" y="74930"/>
                    <a:pt x="1056640" y="86360"/>
                    <a:pt x="1065530" y="97790"/>
                  </a:cubicBezTo>
                  <a:cubicBezTo>
                    <a:pt x="1073150" y="110490"/>
                    <a:pt x="1079500" y="125730"/>
                    <a:pt x="1080770" y="140970"/>
                  </a:cubicBezTo>
                  <a:cubicBezTo>
                    <a:pt x="1083310" y="154940"/>
                    <a:pt x="1082040" y="171450"/>
                    <a:pt x="1075690" y="185420"/>
                  </a:cubicBezTo>
                  <a:cubicBezTo>
                    <a:pt x="1068070" y="203200"/>
                    <a:pt x="1047750" y="226060"/>
                    <a:pt x="1031240" y="236220"/>
                  </a:cubicBezTo>
                  <a:cubicBezTo>
                    <a:pt x="1017270" y="245110"/>
                    <a:pt x="1009650" y="243840"/>
                    <a:pt x="986790" y="247650"/>
                  </a:cubicBezTo>
                  <a:cubicBezTo>
                    <a:pt x="918210" y="256540"/>
                    <a:pt x="660400" y="254000"/>
                    <a:pt x="570230" y="265430"/>
                  </a:cubicBezTo>
                  <a:cubicBezTo>
                    <a:pt x="525780" y="270510"/>
                    <a:pt x="515620" y="279400"/>
                    <a:pt x="472440" y="284480"/>
                  </a:cubicBezTo>
                  <a:cubicBezTo>
                    <a:pt x="388620" y="292100"/>
                    <a:pt x="165100" y="295910"/>
                    <a:pt x="95250" y="284480"/>
                  </a:cubicBezTo>
                  <a:cubicBezTo>
                    <a:pt x="67310" y="280670"/>
                    <a:pt x="50800" y="274320"/>
                    <a:pt x="36830" y="265430"/>
                  </a:cubicBezTo>
                  <a:cubicBezTo>
                    <a:pt x="27940" y="259080"/>
                    <a:pt x="21590" y="252730"/>
                    <a:pt x="16510" y="243840"/>
                  </a:cubicBezTo>
                  <a:cubicBezTo>
                    <a:pt x="7620" y="228600"/>
                    <a:pt x="0" y="200660"/>
                    <a:pt x="0" y="184150"/>
                  </a:cubicBezTo>
                  <a:cubicBezTo>
                    <a:pt x="0" y="172720"/>
                    <a:pt x="1270" y="165100"/>
                    <a:pt x="6350" y="154940"/>
                  </a:cubicBezTo>
                  <a:cubicBezTo>
                    <a:pt x="13970" y="139700"/>
                    <a:pt x="33020" y="118110"/>
                    <a:pt x="45720" y="107950"/>
                  </a:cubicBezTo>
                  <a:cubicBezTo>
                    <a:pt x="55880" y="101600"/>
                    <a:pt x="64770" y="99060"/>
                    <a:pt x="74930" y="96520"/>
                  </a:cubicBezTo>
                  <a:cubicBezTo>
                    <a:pt x="85090" y="93980"/>
                    <a:pt x="93980" y="92710"/>
                    <a:pt x="105410" y="95250"/>
                  </a:cubicBezTo>
                  <a:cubicBezTo>
                    <a:pt x="121920" y="97790"/>
                    <a:pt x="146050" y="107950"/>
                    <a:pt x="160020" y="120650"/>
                  </a:cubicBezTo>
                  <a:cubicBezTo>
                    <a:pt x="173990" y="133350"/>
                    <a:pt x="185420" y="158750"/>
                    <a:pt x="189230" y="173990"/>
                  </a:cubicBezTo>
                  <a:cubicBezTo>
                    <a:pt x="191770" y="185420"/>
                    <a:pt x="190500" y="195580"/>
                    <a:pt x="189230" y="205740"/>
                  </a:cubicBezTo>
                  <a:cubicBezTo>
                    <a:pt x="187960" y="214630"/>
                    <a:pt x="185420" y="224790"/>
                    <a:pt x="179070" y="234950"/>
                  </a:cubicBezTo>
                  <a:cubicBezTo>
                    <a:pt x="170180" y="247650"/>
                    <a:pt x="152400" y="267970"/>
                    <a:pt x="134620" y="275590"/>
                  </a:cubicBezTo>
                  <a:cubicBezTo>
                    <a:pt x="118110" y="284480"/>
                    <a:pt x="90170" y="284480"/>
                    <a:pt x="74930" y="283210"/>
                  </a:cubicBezTo>
                  <a:cubicBezTo>
                    <a:pt x="63500" y="280670"/>
                    <a:pt x="55880" y="278130"/>
                    <a:pt x="45720" y="271780"/>
                  </a:cubicBezTo>
                  <a:cubicBezTo>
                    <a:pt x="33020" y="261620"/>
                    <a:pt x="13970" y="240030"/>
                    <a:pt x="6350" y="224790"/>
                  </a:cubicBezTo>
                  <a:cubicBezTo>
                    <a:pt x="1270" y="214630"/>
                    <a:pt x="0" y="207010"/>
                    <a:pt x="0" y="194310"/>
                  </a:cubicBezTo>
                  <a:cubicBezTo>
                    <a:pt x="0" y="179070"/>
                    <a:pt x="7620" y="151130"/>
                    <a:pt x="16510" y="135890"/>
                  </a:cubicBezTo>
                  <a:cubicBezTo>
                    <a:pt x="21590" y="125730"/>
                    <a:pt x="27940" y="120650"/>
                    <a:pt x="36830" y="114300"/>
                  </a:cubicBezTo>
                  <a:cubicBezTo>
                    <a:pt x="50800" y="105410"/>
                    <a:pt x="67310" y="99060"/>
                    <a:pt x="95250" y="93980"/>
                  </a:cubicBezTo>
                  <a:cubicBezTo>
                    <a:pt x="163830" y="82550"/>
                    <a:pt x="382270" y="101600"/>
                    <a:pt x="464820" y="93980"/>
                  </a:cubicBezTo>
                  <a:cubicBezTo>
                    <a:pt x="508000" y="90170"/>
                    <a:pt x="523240" y="80010"/>
                    <a:pt x="560070" y="76200"/>
                  </a:cubicBezTo>
                  <a:cubicBezTo>
                    <a:pt x="614680" y="72390"/>
                    <a:pt x="702310" y="85090"/>
                    <a:pt x="760730" y="80010"/>
                  </a:cubicBezTo>
                  <a:cubicBezTo>
                    <a:pt x="806450" y="76200"/>
                    <a:pt x="840740" y="59690"/>
                    <a:pt x="882650" y="57150"/>
                  </a:cubicBezTo>
                  <a:cubicBezTo>
                    <a:pt x="924560" y="53340"/>
                    <a:pt x="976630" y="49530"/>
                    <a:pt x="1009650" y="59690"/>
                  </a:cubicBezTo>
                  <a:cubicBezTo>
                    <a:pt x="1033780" y="67310"/>
                    <a:pt x="1052830" y="82550"/>
                    <a:pt x="1065530" y="97790"/>
                  </a:cubicBezTo>
                  <a:cubicBezTo>
                    <a:pt x="1074420" y="110490"/>
                    <a:pt x="1080770" y="124460"/>
                    <a:pt x="1080770" y="140970"/>
                  </a:cubicBezTo>
                  <a:cubicBezTo>
                    <a:pt x="1082040" y="160020"/>
                    <a:pt x="1075690" y="189230"/>
                    <a:pt x="1065530" y="205740"/>
                  </a:cubicBezTo>
                  <a:cubicBezTo>
                    <a:pt x="1056640" y="219710"/>
                    <a:pt x="1043940" y="229870"/>
                    <a:pt x="1031240" y="236220"/>
                  </a:cubicBezTo>
                  <a:cubicBezTo>
                    <a:pt x="1018540" y="243840"/>
                    <a:pt x="1009650" y="243840"/>
                    <a:pt x="986790" y="247650"/>
                  </a:cubicBezTo>
                  <a:cubicBezTo>
                    <a:pt x="901700" y="257810"/>
                    <a:pt x="520700" y="242570"/>
                    <a:pt x="394970" y="250190"/>
                  </a:cubicBezTo>
                  <a:cubicBezTo>
                    <a:pt x="336550" y="254000"/>
                    <a:pt x="307340" y="267970"/>
                    <a:pt x="266700" y="265430"/>
                  </a:cubicBezTo>
                  <a:cubicBezTo>
                    <a:pt x="231140" y="264160"/>
                    <a:pt x="191770" y="266700"/>
                    <a:pt x="167640" y="245110"/>
                  </a:cubicBezTo>
                  <a:cubicBezTo>
                    <a:pt x="138430" y="219710"/>
                    <a:pt x="114300" y="143510"/>
                    <a:pt x="119380" y="104140"/>
                  </a:cubicBezTo>
                  <a:cubicBezTo>
                    <a:pt x="121920" y="71120"/>
                    <a:pt x="148590" y="34290"/>
                    <a:pt x="171450" y="17780"/>
                  </a:cubicBezTo>
                  <a:cubicBezTo>
                    <a:pt x="190500" y="3810"/>
                    <a:pt x="217170" y="0"/>
                    <a:pt x="236220" y="1270"/>
                  </a:cubicBezTo>
                  <a:cubicBezTo>
                    <a:pt x="252730" y="1270"/>
                    <a:pt x="267970" y="7620"/>
                    <a:pt x="279400" y="16510"/>
                  </a:cubicBezTo>
                  <a:cubicBezTo>
                    <a:pt x="292100" y="24130"/>
                    <a:pt x="303530" y="36830"/>
                    <a:pt x="311150" y="49530"/>
                  </a:cubicBezTo>
                  <a:cubicBezTo>
                    <a:pt x="317500" y="62230"/>
                    <a:pt x="322580" y="78740"/>
                    <a:pt x="322580" y="93980"/>
                  </a:cubicBezTo>
                  <a:cubicBezTo>
                    <a:pt x="322580" y="107950"/>
                    <a:pt x="312420" y="138430"/>
                    <a:pt x="312420" y="1384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8251507" y="6741795"/>
            <a:ext cx="535305" cy="301942"/>
            <a:chOff x="0" y="0"/>
            <a:chExt cx="713740" cy="40259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48260" y="46990"/>
              <a:ext cx="615950" cy="313690"/>
            </a:xfrm>
            <a:custGeom>
              <a:avLst/>
              <a:gdLst/>
              <a:ahLst/>
              <a:cxnLst/>
              <a:rect r="r" b="b" t="t" l="l"/>
              <a:pathLst>
                <a:path h="313690" w="615950">
                  <a:moveTo>
                    <a:pt x="270510" y="64770"/>
                  </a:moveTo>
                  <a:cubicBezTo>
                    <a:pt x="290830" y="104140"/>
                    <a:pt x="313690" y="86360"/>
                    <a:pt x="328930" y="88900"/>
                  </a:cubicBezTo>
                  <a:cubicBezTo>
                    <a:pt x="347980" y="93980"/>
                    <a:pt x="372110" y="110490"/>
                    <a:pt x="384810" y="128270"/>
                  </a:cubicBezTo>
                  <a:cubicBezTo>
                    <a:pt x="396240" y="146050"/>
                    <a:pt x="402590" y="172720"/>
                    <a:pt x="400050" y="194310"/>
                  </a:cubicBezTo>
                  <a:cubicBezTo>
                    <a:pt x="397510" y="214630"/>
                    <a:pt x="382270" y="240030"/>
                    <a:pt x="368300" y="254000"/>
                  </a:cubicBezTo>
                  <a:cubicBezTo>
                    <a:pt x="356870" y="264160"/>
                    <a:pt x="347980" y="267970"/>
                    <a:pt x="327660" y="274320"/>
                  </a:cubicBezTo>
                  <a:cubicBezTo>
                    <a:pt x="284480" y="288290"/>
                    <a:pt x="156210" y="306070"/>
                    <a:pt x="104140" y="302260"/>
                  </a:cubicBezTo>
                  <a:cubicBezTo>
                    <a:pt x="76200" y="299720"/>
                    <a:pt x="55880" y="293370"/>
                    <a:pt x="39370" y="283210"/>
                  </a:cubicBezTo>
                  <a:cubicBezTo>
                    <a:pt x="26670" y="274320"/>
                    <a:pt x="17780" y="260350"/>
                    <a:pt x="11430" y="247650"/>
                  </a:cubicBezTo>
                  <a:cubicBezTo>
                    <a:pt x="5080" y="233680"/>
                    <a:pt x="1270" y="217170"/>
                    <a:pt x="2540" y="201930"/>
                  </a:cubicBezTo>
                  <a:cubicBezTo>
                    <a:pt x="3810" y="187960"/>
                    <a:pt x="6350" y="171450"/>
                    <a:pt x="15240" y="158750"/>
                  </a:cubicBezTo>
                  <a:cubicBezTo>
                    <a:pt x="26670" y="142240"/>
                    <a:pt x="39370" y="127000"/>
                    <a:pt x="68580" y="116840"/>
                  </a:cubicBezTo>
                  <a:cubicBezTo>
                    <a:pt x="143510" y="90170"/>
                    <a:pt x="440690" y="100330"/>
                    <a:pt x="519430" y="113030"/>
                  </a:cubicBezTo>
                  <a:cubicBezTo>
                    <a:pt x="548640" y="118110"/>
                    <a:pt x="561340" y="120650"/>
                    <a:pt x="576580" y="133350"/>
                  </a:cubicBezTo>
                  <a:cubicBezTo>
                    <a:pt x="591820" y="144780"/>
                    <a:pt x="605790" y="165100"/>
                    <a:pt x="610870" y="182880"/>
                  </a:cubicBezTo>
                  <a:cubicBezTo>
                    <a:pt x="615950" y="201930"/>
                    <a:pt x="612140" y="228600"/>
                    <a:pt x="607060" y="243840"/>
                  </a:cubicBezTo>
                  <a:cubicBezTo>
                    <a:pt x="604520" y="255270"/>
                    <a:pt x="599440" y="261620"/>
                    <a:pt x="591820" y="270510"/>
                  </a:cubicBezTo>
                  <a:cubicBezTo>
                    <a:pt x="580390" y="281940"/>
                    <a:pt x="558800" y="297180"/>
                    <a:pt x="539750" y="302260"/>
                  </a:cubicBezTo>
                  <a:cubicBezTo>
                    <a:pt x="520700" y="306070"/>
                    <a:pt x="496570" y="303530"/>
                    <a:pt x="478790" y="294640"/>
                  </a:cubicBezTo>
                  <a:cubicBezTo>
                    <a:pt x="462280" y="287020"/>
                    <a:pt x="443230" y="266700"/>
                    <a:pt x="434340" y="252730"/>
                  </a:cubicBezTo>
                  <a:cubicBezTo>
                    <a:pt x="429260" y="243840"/>
                    <a:pt x="425450" y="236220"/>
                    <a:pt x="425450" y="223520"/>
                  </a:cubicBezTo>
                  <a:cubicBezTo>
                    <a:pt x="424180" y="208280"/>
                    <a:pt x="427990" y="179070"/>
                    <a:pt x="435610" y="163830"/>
                  </a:cubicBezTo>
                  <a:cubicBezTo>
                    <a:pt x="439420" y="153670"/>
                    <a:pt x="444500" y="147320"/>
                    <a:pt x="453390" y="139700"/>
                  </a:cubicBezTo>
                  <a:cubicBezTo>
                    <a:pt x="466090" y="129540"/>
                    <a:pt x="490220" y="115570"/>
                    <a:pt x="509270" y="114300"/>
                  </a:cubicBezTo>
                  <a:cubicBezTo>
                    <a:pt x="528320" y="111760"/>
                    <a:pt x="553720" y="119380"/>
                    <a:pt x="567690" y="127000"/>
                  </a:cubicBezTo>
                  <a:cubicBezTo>
                    <a:pt x="579120" y="132080"/>
                    <a:pt x="585470" y="137160"/>
                    <a:pt x="591820" y="147320"/>
                  </a:cubicBezTo>
                  <a:cubicBezTo>
                    <a:pt x="600710" y="160020"/>
                    <a:pt x="613410" y="184150"/>
                    <a:pt x="614680" y="203200"/>
                  </a:cubicBezTo>
                  <a:cubicBezTo>
                    <a:pt x="614680" y="222250"/>
                    <a:pt x="605790" y="247650"/>
                    <a:pt x="598170" y="261620"/>
                  </a:cubicBezTo>
                  <a:cubicBezTo>
                    <a:pt x="591820" y="271780"/>
                    <a:pt x="586740" y="278130"/>
                    <a:pt x="576580" y="284480"/>
                  </a:cubicBezTo>
                  <a:cubicBezTo>
                    <a:pt x="562610" y="293370"/>
                    <a:pt x="546100" y="299720"/>
                    <a:pt x="519430" y="303530"/>
                  </a:cubicBezTo>
                  <a:cubicBezTo>
                    <a:pt x="458470" y="313690"/>
                    <a:pt x="303530" y="304800"/>
                    <a:pt x="222250" y="303530"/>
                  </a:cubicBezTo>
                  <a:cubicBezTo>
                    <a:pt x="166370" y="303530"/>
                    <a:pt x="114300" y="308610"/>
                    <a:pt x="81280" y="300990"/>
                  </a:cubicBezTo>
                  <a:cubicBezTo>
                    <a:pt x="63500" y="297180"/>
                    <a:pt x="52070" y="293370"/>
                    <a:pt x="39370" y="283210"/>
                  </a:cubicBezTo>
                  <a:cubicBezTo>
                    <a:pt x="25400" y="270510"/>
                    <a:pt x="8890" y="243840"/>
                    <a:pt x="3810" y="224790"/>
                  </a:cubicBezTo>
                  <a:cubicBezTo>
                    <a:pt x="0" y="209550"/>
                    <a:pt x="2540" y="194310"/>
                    <a:pt x="6350" y="180340"/>
                  </a:cubicBezTo>
                  <a:cubicBezTo>
                    <a:pt x="10160" y="165100"/>
                    <a:pt x="19050" y="151130"/>
                    <a:pt x="29210" y="140970"/>
                  </a:cubicBezTo>
                  <a:cubicBezTo>
                    <a:pt x="39370" y="129540"/>
                    <a:pt x="64770" y="114300"/>
                    <a:pt x="68580" y="116840"/>
                  </a:cubicBezTo>
                  <a:cubicBezTo>
                    <a:pt x="71120" y="118110"/>
                    <a:pt x="57150" y="134620"/>
                    <a:pt x="60960" y="137160"/>
                  </a:cubicBezTo>
                  <a:cubicBezTo>
                    <a:pt x="69850" y="146050"/>
                    <a:pt x="149860" y="102870"/>
                    <a:pt x="193040" y="93980"/>
                  </a:cubicBezTo>
                  <a:cubicBezTo>
                    <a:pt x="232410" y="86360"/>
                    <a:pt x="274320" y="81280"/>
                    <a:pt x="306070" y="86360"/>
                  </a:cubicBezTo>
                  <a:cubicBezTo>
                    <a:pt x="331470" y="90170"/>
                    <a:pt x="354330" y="99060"/>
                    <a:pt x="369570" y="110490"/>
                  </a:cubicBezTo>
                  <a:cubicBezTo>
                    <a:pt x="382270" y="120650"/>
                    <a:pt x="389890" y="134620"/>
                    <a:pt x="394970" y="148590"/>
                  </a:cubicBezTo>
                  <a:cubicBezTo>
                    <a:pt x="400050" y="162560"/>
                    <a:pt x="402590" y="177800"/>
                    <a:pt x="400050" y="194310"/>
                  </a:cubicBezTo>
                  <a:cubicBezTo>
                    <a:pt x="396240" y="213360"/>
                    <a:pt x="383540" y="240030"/>
                    <a:pt x="368300" y="254000"/>
                  </a:cubicBezTo>
                  <a:cubicBezTo>
                    <a:pt x="353060" y="266700"/>
                    <a:pt x="328930" y="274320"/>
                    <a:pt x="304800" y="276860"/>
                  </a:cubicBezTo>
                  <a:cubicBezTo>
                    <a:pt x="274320" y="279400"/>
                    <a:pt x="231140" y="276860"/>
                    <a:pt x="199390" y="259080"/>
                  </a:cubicBezTo>
                  <a:cubicBezTo>
                    <a:pt x="162560" y="240030"/>
                    <a:pt x="118110" y="191770"/>
                    <a:pt x="100330" y="157480"/>
                  </a:cubicBezTo>
                  <a:cubicBezTo>
                    <a:pt x="86360" y="132080"/>
                    <a:pt x="82550" y="101600"/>
                    <a:pt x="85090" y="80010"/>
                  </a:cubicBezTo>
                  <a:cubicBezTo>
                    <a:pt x="87630" y="63500"/>
                    <a:pt x="93980" y="49530"/>
                    <a:pt x="102870" y="38100"/>
                  </a:cubicBezTo>
                  <a:cubicBezTo>
                    <a:pt x="111760" y="26670"/>
                    <a:pt x="124460" y="15240"/>
                    <a:pt x="138430" y="8890"/>
                  </a:cubicBezTo>
                  <a:cubicBezTo>
                    <a:pt x="156210" y="2540"/>
                    <a:pt x="186690" y="0"/>
                    <a:pt x="205740" y="3810"/>
                  </a:cubicBezTo>
                  <a:cubicBezTo>
                    <a:pt x="222250" y="7620"/>
                    <a:pt x="234950" y="16510"/>
                    <a:pt x="245110" y="26670"/>
                  </a:cubicBezTo>
                  <a:cubicBezTo>
                    <a:pt x="256540" y="36830"/>
                    <a:pt x="270510" y="64770"/>
                    <a:pt x="270510" y="647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7479030" y="6726555"/>
            <a:ext cx="546735" cy="302895"/>
            <a:chOff x="0" y="0"/>
            <a:chExt cx="728980" cy="40386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6990" y="49530"/>
              <a:ext cx="633730" cy="314960"/>
            </a:xfrm>
            <a:custGeom>
              <a:avLst/>
              <a:gdLst/>
              <a:ahLst/>
              <a:cxnLst/>
              <a:rect r="r" b="b" t="t" l="l"/>
              <a:pathLst>
                <a:path h="314960" w="633730">
                  <a:moveTo>
                    <a:pt x="323850" y="187960"/>
                  </a:moveTo>
                  <a:cubicBezTo>
                    <a:pt x="257810" y="186690"/>
                    <a:pt x="265430" y="116840"/>
                    <a:pt x="284480" y="95250"/>
                  </a:cubicBezTo>
                  <a:cubicBezTo>
                    <a:pt x="304800" y="73660"/>
                    <a:pt x="358140" y="68580"/>
                    <a:pt x="391160" y="72390"/>
                  </a:cubicBezTo>
                  <a:cubicBezTo>
                    <a:pt x="422910" y="76200"/>
                    <a:pt x="462280" y="97790"/>
                    <a:pt x="481330" y="115570"/>
                  </a:cubicBezTo>
                  <a:cubicBezTo>
                    <a:pt x="494030" y="127000"/>
                    <a:pt x="500380" y="140970"/>
                    <a:pt x="504190" y="154940"/>
                  </a:cubicBezTo>
                  <a:cubicBezTo>
                    <a:pt x="508000" y="168910"/>
                    <a:pt x="509270" y="185420"/>
                    <a:pt x="505460" y="200660"/>
                  </a:cubicBezTo>
                  <a:cubicBezTo>
                    <a:pt x="499110" y="218440"/>
                    <a:pt x="482600" y="245110"/>
                    <a:pt x="468630" y="256540"/>
                  </a:cubicBezTo>
                  <a:cubicBezTo>
                    <a:pt x="455930" y="266700"/>
                    <a:pt x="444500" y="267970"/>
                    <a:pt x="425450" y="274320"/>
                  </a:cubicBezTo>
                  <a:cubicBezTo>
                    <a:pt x="394970" y="283210"/>
                    <a:pt x="342900" y="299720"/>
                    <a:pt x="300990" y="302260"/>
                  </a:cubicBezTo>
                  <a:cubicBezTo>
                    <a:pt x="260350" y="304800"/>
                    <a:pt x="207010" y="303530"/>
                    <a:pt x="180340" y="292100"/>
                  </a:cubicBezTo>
                  <a:cubicBezTo>
                    <a:pt x="163830" y="284480"/>
                    <a:pt x="154940" y="274320"/>
                    <a:pt x="146050" y="261620"/>
                  </a:cubicBezTo>
                  <a:cubicBezTo>
                    <a:pt x="138430" y="248920"/>
                    <a:pt x="132080" y="233680"/>
                    <a:pt x="130810" y="218440"/>
                  </a:cubicBezTo>
                  <a:cubicBezTo>
                    <a:pt x="128270" y="204470"/>
                    <a:pt x="130810" y="187960"/>
                    <a:pt x="135890" y="173990"/>
                  </a:cubicBezTo>
                  <a:cubicBezTo>
                    <a:pt x="140970" y="160020"/>
                    <a:pt x="148590" y="146050"/>
                    <a:pt x="161290" y="135890"/>
                  </a:cubicBezTo>
                  <a:cubicBezTo>
                    <a:pt x="176530" y="124460"/>
                    <a:pt x="195580" y="118110"/>
                    <a:pt x="224790" y="111760"/>
                  </a:cubicBezTo>
                  <a:cubicBezTo>
                    <a:pt x="288290" y="100330"/>
                    <a:pt x="480060" y="105410"/>
                    <a:pt x="535940" y="111760"/>
                  </a:cubicBezTo>
                  <a:cubicBezTo>
                    <a:pt x="557530" y="114300"/>
                    <a:pt x="567690" y="116840"/>
                    <a:pt x="580390" y="123190"/>
                  </a:cubicBezTo>
                  <a:cubicBezTo>
                    <a:pt x="594360" y="129540"/>
                    <a:pt x="607060" y="139700"/>
                    <a:pt x="614680" y="153670"/>
                  </a:cubicBezTo>
                  <a:cubicBezTo>
                    <a:pt x="624840" y="170180"/>
                    <a:pt x="633730" y="198120"/>
                    <a:pt x="631190" y="218440"/>
                  </a:cubicBezTo>
                  <a:cubicBezTo>
                    <a:pt x="628650" y="240030"/>
                    <a:pt x="615950" y="265430"/>
                    <a:pt x="599440" y="279400"/>
                  </a:cubicBezTo>
                  <a:cubicBezTo>
                    <a:pt x="584200" y="293370"/>
                    <a:pt x="566420" y="297180"/>
                    <a:pt x="535940" y="302260"/>
                  </a:cubicBezTo>
                  <a:cubicBezTo>
                    <a:pt x="469900" y="314960"/>
                    <a:pt x="288290" y="309880"/>
                    <a:pt x="205740" y="302260"/>
                  </a:cubicBezTo>
                  <a:cubicBezTo>
                    <a:pt x="156210" y="298450"/>
                    <a:pt x="119380" y="293370"/>
                    <a:pt x="87630" y="283210"/>
                  </a:cubicBezTo>
                  <a:cubicBezTo>
                    <a:pt x="64770" y="276860"/>
                    <a:pt x="46990" y="271780"/>
                    <a:pt x="33020" y="257810"/>
                  </a:cubicBezTo>
                  <a:cubicBezTo>
                    <a:pt x="19050" y="245110"/>
                    <a:pt x="6350" y="223520"/>
                    <a:pt x="3810" y="204470"/>
                  </a:cubicBezTo>
                  <a:cubicBezTo>
                    <a:pt x="0" y="185420"/>
                    <a:pt x="3810" y="161290"/>
                    <a:pt x="12700" y="144780"/>
                  </a:cubicBezTo>
                  <a:cubicBezTo>
                    <a:pt x="21590" y="127000"/>
                    <a:pt x="43180" y="110490"/>
                    <a:pt x="57150" y="102870"/>
                  </a:cubicBezTo>
                  <a:cubicBezTo>
                    <a:pt x="67310" y="96520"/>
                    <a:pt x="76200" y="95250"/>
                    <a:pt x="86360" y="93980"/>
                  </a:cubicBezTo>
                  <a:cubicBezTo>
                    <a:pt x="96520" y="92710"/>
                    <a:pt x="106680" y="92710"/>
                    <a:pt x="118110" y="95250"/>
                  </a:cubicBezTo>
                  <a:cubicBezTo>
                    <a:pt x="133350" y="100330"/>
                    <a:pt x="157480" y="111760"/>
                    <a:pt x="170180" y="127000"/>
                  </a:cubicBezTo>
                  <a:cubicBezTo>
                    <a:pt x="182880" y="140970"/>
                    <a:pt x="191770" y="163830"/>
                    <a:pt x="193040" y="182880"/>
                  </a:cubicBezTo>
                  <a:cubicBezTo>
                    <a:pt x="194310" y="201930"/>
                    <a:pt x="187960" y="226060"/>
                    <a:pt x="176530" y="241300"/>
                  </a:cubicBezTo>
                  <a:cubicBezTo>
                    <a:pt x="166370" y="257810"/>
                    <a:pt x="143510" y="271780"/>
                    <a:pt x="128270" y="279400"/>
                  </a:cubicBezTo>
                  <a:cubicBezTo>
                    <a:pt x="118110" y="283210"/>
                    <a:pt x="109220" y="284480"/>
                    <a:pt x="97790" y="284480"/>
                  </a:cubicBezTo>
                  <a:cubicBezTo>
                    <a:pt x="81280" y="283210"/>
                    <a:pt x="55880" y="276860"/>
                    <a:pt x="40640" y="264160"/>
                  </a:cubicBezTo>
                  <a:cubicBezTo>
                    <a:pt x="25400" y="252730"/>
                    <a:pt x="11430" y="233680"/>
                    <a:pt x="6350" y="214630"/>
                  </a:cubicBezTo>
                  <a:cubicBezTo>
                    <a:pt x="1270" y="195580"/>
                    <a:pt x="2540" y="171450"/>
                    <a:pt x="8890" y="153670"/>
                  </a:cubicBezTo>
                  <a:cubicBezTo>
                    <a:pt x="16510" y="135890"/>
                    <a:pt x="34290" y="116840"/>
                    <a:pt x="48260" y="106680"/>
                  </a:cubicBezTo>
                  <a:cubicBezTo>
                    <a:pt x="57150" y="100330"/>
                    <a:pt x="63500" y="97790"/>
                    <a:pt x="76200" y="95250"/>
                  </a:cubicBezTo>
                  <a:cubicBezTo>
                    <a:pt x="104140" y="92710"/>
                    <a:pt x="152400" y="109220"/>
                    <a:pt x="205740" y="111760"/>
                  </a:cubicBezTo>
                  <a:cubicBezTo>
                    <a:pt x="294640" y="118110"/>
                    <a:pt x="494030" y="93980"/>
                    <a:pt x="558800" y="115570"/>
                  </a:cubicBezTo>
                  <a:cubicBezTo>
                    <a:pt x="588010" y="124460"/>
                    <a:pt x="603250" y="138430"/>
                    <a:pt x="614680" y="153670"/>
                  </a:cubicBezTo>
                  <a:cubicBezTo>
                    <a:pt x="624840" y="166370"/>
                    <a:pt x="628650" y="181610"/>
                    <a:pt x="631190" y="195580"/>
                  </a:cubicBezTo>
                  <a:cubicBezTo>
                    <a:pt x="632460" y="210820"/>
                    <a:pt x="631190" y="227330"/>
                    <a:pt x="626110" y="241300"/>
                  </a:cubicBezTo>
                  <a:cubicBezTo>
                    <a:pt x="619760" y="255270"/>
                    <a:pt x="612140" y="269240"/>
                    <a:pt x="599440" y="279400"/>
                  </a:cubicBezTo>
                  <a:cubicBezTo>
                    <a:pt x="584200" y="290830"/>
                    <a:pt x="566420" y="297180"/>
                    <a:pt x="535940" y="302260"/>
                  </a:cubicBezTo>
                  <a:cubicBezTo>
                    <a:pt x="472440" y="314960"/>
                    <a:pt x="288290" y="314960"/>
                    <a:pt x="224790" y="302260"/>
                  </a:cubicBezTo>
                  <a:cubicBezTo>
                    <a:pt x="195580" y="297180"/>
                    <a:pt x="176530" y="290830"/>
                    <a:pt x="161290" y="279400"/>
                  </a:cubicBezTo>
                  <a:cubicBezTo>
                    <a:pt x="148590" y="269240"/>
                    <a:pt x="140970" y="255270"/>
                    <a:pt x="135890" y="241300"/>
                  </a:cubicBezTo>
                  <a:cubicBezTo>
                    <a:pt x="130810" y="227330"/>
                    <a:pt x="127000" y="212090"/>
                    <a:pt x="130810" y="195580"/>
                  </a:cubicBezTo>
                  <a:cubicBezTo>
                    <a:pt x="133350" y="176530"/>
                    <a:pt x="147320" y="149860"/>
                    <a:pt x="161290" y="135890"/>
                  </a:cubicBezTo>
                  <a:cubicBezTo>
                    <a:pt x="172720" y="124460"/>
                    <a:pt x="184150" y="116840"/>
                    <a:pt x="201930" y="115570"/>
                  </a:cubicBezTo>
                  <a:cubicBezTo>
                    <a:pt x="229870" y="111760"/>
                    <a:pt x="278130" y="148590"/>
                    <a:pt x="313690" y="143510"/>
                  </a:cubicBezTo>
                  <a:cubicBezTo>
                    <a:pt x="350520" y="139700"/>
                    <a:pt x="397510" y="88900"/>
                    <a:pt x="420370" y="85090"/>
                  </a:cubicBezTo>
                  <a:cubicBezTo>
                    <a:pt x="430530" y="83820"/>
                    <a:pt x="434340" y="86360"/>
                    <a:pt x="443230" y="90170"/>
                  </a:cubicBezTo>
                  <a:cubicBezTo>
                    <a:pt x="457200" y="97790"/>
                    <a:pt x="483870" y="116840"/>
                    <a:pt x="495300" y="133350"/>
                  </a:cubicBezTo>
                  <a:cubicBezTo>
                    <a:pt x="502920" y="147320"/>
                    <a:pt x="506730" y="162560"/>
                    <a:pt x="506730" y="177800"/>
                  </a:cubicBezTo>
                  <a:cubicBezTo>
                    <a:pt x="508000" y="191770"/>
                    <a:pt x="504190" y="208280"/>
                    <a:pt x="497840" y="222250"/>
                  </a:cubicBezTo>
                  <a:cubicBezTo>
                    <a:pt x="490220" y="234950"/>
                    <a:pt x="481330" y="248920"/>
                    <a:pt x="468630" y="256540"/>
                  </a:cubicBezTo>
                  <a:cubicBezTo>
                    <a:pt x="452120" y="267970"/>
                    <a:pt x="431800" y="274320"/>
                    <a:pt x="402590" y="274320"/>
                  </a:cubicBezTo>
                  <a:cubicBezTo>
                    <a:pt x="350520" y="276860"/>
                    <a:pt x="222250" y="266700"/>
                    <a:pt x="176530" y="229870"/>
                  </a:cubicBezTo>
                  <a:cubicBezTo>
                    <a:pt x="140970" y="201930"/>
                    <a:pt x="115570" y="143510"/>
                    <a:pt x="123190" y="106680"/>
                  </a:cubicBezTo>
                  <a:cubicBezTo>
                    <a:pt x="132080" y="69850"/>
                    <a:pt x="200660" y="27940"/>
                    <a:pt x="232410" y="11430"/>
                  </a:cubicBezTo>
                  <a:cubicBezTo>
                    <a:pt x="251460" y="2540"/>
                    <a:pt x="267970" y="1270"/>
                    <a:pt x="287020" y="1270"/>
                  </a:cubicBezTo>
                  <a:cubicBezTo>
                    <a:pt x="307340" y="0"/>
                    <a:pt x="335280" y="1270"/>
                    <a:pt x="353060" y="11430"/>
                  </a:cubicBezTo>
                  <a:cubicBezTo>
                    <a:pt x="370840" y="22860"/>
                    <a:pt x="388620" y="44450"/>
                    <a:pt x="396240" y="64770"/>
                  </a:cubicBezTo>
                  <a:cubicBezTo>
                    <a:pt x="402590" y="85090"/>
                    <a:pt x="398780" y="114300"/>
                    <a:pt x="392430" y="132080"/>
                  </a:cubicBezTo>
                  <a:cubicBezTo>
                    <a:pt x="387350" y="147320"/>
                    <a:pt x="377190" y="158750"/>
                    <a:pt x="364490" y="168910"/>
                  </a:cubicBezTo>
                  <a:cubicBezTo>
                    <a:pt x="353060" y="177800"/>
                    <a:pt x="323850" y="187960"/>
                    <a:pt x="323850" y="1879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0988040" y="6738938"/>
            <a:ext cx="1195388" cy="247650"/>
            <a:chOff x="0" y="0"/>
            <a:chExt cx="1593850" cy="330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8260" y="50800"/>
              <a:ext cx="1494790" cy="232410"/>
            </a:xfrm>
            <a:custGeom>
              <a:avLst/>
              <a:gdLst/>
              <a:ahLst/>
              <a:cxnLst/>
              <a:rect r="r" b="b" t="t" l="l"/>
              <a:pathLst>
                <a:path h="232410" w="1494790">
                  <a:moveTo>
                    <a:pt x="96520" y="0"/>
                  </a:moveTo>
                  <a:cubicBezTo>
                    <a:pt x="746760" y="10160"/>
                    <a:pt x="778510" y="41910"/>
                    <a:pt x="819150" y="43180"/>
                  </a:cubicBezTo>
                  <a:cubicBezTo>
                    <a:pt x="852170" y="44450"/>
                    <a:pt x="871220" y="24130"/>
                    <a:pt x="913130" y="19050"/>
                  </a:cubicBezTo>
                  <a:cubicBezTo>
                    <a:pt x="993140" y="8890"/>
                    <a:pt x="1177290" y="13970"/>
                    <a:pt x="1267460" y="20320"/>
                  </a:cubicBezTo>
                  <a:cubicBezTo>
                    <a:pt x="1322070" y="24130"/>
                    <a:pt x="1365250" y="29210"/>
                    <a:pt x="1399540" y="38100"/>
                  </a:cubicBezTo>
                  <a:cubicBezTo>
                    <a:pt x="1423670" y="43180"/>
                    <a:pt x="1442720" y="46990"/>
                    <a:pt x="1457960" y="58420"/>
                  </a:cubicBezTo>
                  <a:cubicBezTo>
                    <a:pt x="1471930" y="69850"/>
                    <a:pt x="1485900" y="93980"/>
                    <a:pt x="1490980" y="109220"/>
                  </a:cubicBezTo>
                  <a:cubicBezTo>
                    <a:pt x="1494790" y="120650"/>
                    <a:pt x="1494790" y="128270"/>
                    <a:pt x="1493520" y="139700"/>
                  </a:cubicBezTo>
                  <a:cubicBezTo>
                    <a:pt x="1490980" y="156210"/>
                    <a:pt x="1479550" y="182880"/>
                    <a:pt x="1469390" y="195580"/>
                  </a:cubicBezTo>
                  <a:cubicBezTo>
                    <a:pt x="1463040" y="205740"/>
                    <a:pt x="1456690" y="210820"/>
                    <a:pt x="1446530" y="215900"/>
                  </a:cubicBezTo>
                  <a:cubicBezTo>
                    <a:pt x="1431290" y="222250"/>
                    <a:pt x="1403350" y="228600"/>
                    <a:pt x="1386840" y="227330"/>
                  </a:cubicBezTo>
                  <a:cubicBezTo>
                    <a:pt x="1375410" y="227330"/>
                    <a:pt x="1366520" y="224790"/>
                    <a:pt x="1356360" y="218440"/>
                  </a:cubicBezTo>
                  <a:cubicBezTo>
                    <a:pt x="1342390" y="210820"/>
                    <a:pt x="1322070" y="193040"/>
                    <a:pt x="1313180" y="176530"/>
                  </a:cubicBezTo>
                  <a:cubicBezTo>
                    <a:pt x="1304290" y="158750"/>
                    <a:pt x="1301750" y="134620"/>
                    <a:pt x="1304290" y="115570"/>
                  </a:cubicBezTo>
                  <a:cubicBezTo>
                    <a:pt x="1308100" y="96520"/>
                    <a:pt x="1323340" y="74930"/>
                    <a:pt x="1334770" y="62230"/>
                  </a:cubicBezTo>
                  <a:cubicBezTo>
                    <a:pt x="1342390" y="54610"/>
                    <a:pt x="1348740" y="49530"/>
                    <a:pt x="1360170" y="45720"/>
                  </a:cubicBezTo>
                  <a:cubicBezTo>
                    <a:pt x="1375410" y="40640"/>
                    <a:pt x="1402080" y="35560"/>
                    <a:pt x="1421130" y="40640"/>
                  </a:cubicBezTo>
                  <a:cubicBezTo>
                    <a:pt x="1438910" y="44450"/>
                    <a:pt x="1460500" y="58420"/>
                    <a:pt x="1471930" y="72390"/>
                  </a:cubicBezTo>
                  <a:cubicBezTo>
                    <a:pt x="1484630" y="87630"/>
                    <a:pt x="1493520" y="110490"/>
                    <a:pt x="1493520" y="129540"/>
                  </a:cubicBezTo>
                  <a:cubicBezTo>
                    <a:pt x="1494790" y="148590"/>
                    <a:pt x="1484630" y="173990"/>
                    <a:pt x="1475740" y="187960"/>
                  </a:cubicBezTo>
                  <a:cubicBezTo>
                    <a:pt x="1470660" y="198120"/>
                    <a:pt x="1464310" y="204470"/>
                    <a:pt x="1454150" y="209550"/>
                  </a:cubicBezTo>
                  <a:cubicBezTo>
                    <a:pt x="1440180" y="218440"/>
                    <a:pt x="1421130" y="226060"/>
                    <a:pt x="1397000" y="228600"/>
                  </a:cubicBezTo>
                  <a:cubicBezTo>
                    <a:pt x="1356360" y="232410"/>
                    <a:pt x="1301750" y="213360"/>
                    <a:pt x="1233170" y="209550"/>
                  </a:cubicBezTo>
                  <a:cubicBezTo>
                    <a:pt x="1122680" y="203200"/>
                    <a:pt x="892810" y="217170"/>
                    <a:pt x="796290" y="208280"/>
                  </a:cubicBezTo>
                  <a:cubicBezTo>
                    <a:pt x="746760" y="204470"/>
                    <a:pt x="737870" y="195580"/>
                    <a:pt x="685800" y="190500"/>
                  </a:cubicBezTo>
                  <a:cubicBezTo>
                    <a:pt x="565150" y="180340"/>
                    <a:pt x="166370" y="217170"/>
                    <a:pt x="73660" y="187960"/>
                  </a:cubicBezTo>
                  <a:cubicBezTo>
                    <a:pt x="43180" y="177800"/>
                    <a:pt x="30480" y="166370"/>
                    <a:pt x="17780" y="149860"/>
                  </a:cubicBezTo>
                  <a:cubicBezTo>
                    <a:pt x="6350" y="132080"/>
                    <a:pt x="0" y="105410"/>
                    <a:pt x="2540" y="83820"/>
                  </a:cubicBezTo>
                  <a:cubicBezTo>
                    <a:pt x="5080" y="63500"/>
                    <a:pt x="17780" y="38100"/>
                    <a:pt x="33020" y="24130"/>
                  </a:cubicBezTo>
                  <a:cubicBezTo>
                    <a:pt x="49530" y="10160"/>
                    <a:pt x="96520" y="0"/>
                    <a:pt x="9652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11129962" y="7045643"/>
            <a:ext cx="2720340" cy="1331595"/>
            <a:chOff x="0" y="0"/>
            <a:chExt cx="3627120" cy="177546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0800" y="38100"/>
              <a:ext cx="3524250" cy="1686560"/>
            </a:xfrm>
            <a:custGeom>
              <a:avLst/>
              <a:gdLst/>
              <a:ahLst/>
              <a:cxnLst/>
              <a:rect r="r" b="b" t="t" l="l"/>
              <a:pathLst>
                <a:path h="1686560" w="3524250">
                  <a:moveTo>
                    <a:pt x="0" y="1579880"/>
                  </a:moveTo>
                  <a:cubicBezTo>
                    <a:pt x="1270" y="1555750"/>
                    <a:pt x="2540" y="1551940"/>
                    <a:pt x="3810" y="1544320"/>
                  </a:cubicBezTo>
                  <a:cubicBezTo>
                    <a:pt x="7620" y="1526540"/>
                    <a:pt x="8890" y="1478280"/>
                    <a:pt x="15240" y="1460500"/>
                  </a:cubicBezTo>
                  <a:cubicBezTo>
                    <a:pt x="19050" y="1451610"/>
                    <a:pt x="22860" y="1451610"/>
                    <a:pt x="27940" y="1441450"/>
                  </a:cubicBezTo>
                  <a:cubicBezTo>
                    <a:pt x="36830" y="1422400"/>
                    <a:pt x="46990" y="1383030"/>
                    <a:pt x="58420" y="1350010"/>
                  </a:cubicBezTo>
                  <a:cubicBezTo>
                    <a:pt x="71120" y="1311910"/>
                    <a:pt x="86360" y="1264920"/>
                    <a:pt x="99060" y="1226820"/>
                  </a:cubicBezTo>
                  <a:cubicBezTo>
                    <a:pt x="110490" y="1195070"/>
                    <a:pt x="123190" y="1169670"/>
                    <a:pt x="133350" y="1136650"/>
                  </a:cubicBezTo>
                  <a:cubicBezTo>
                    <a:pt x="146050" y="1101090"/>
                    <a:pt x="158750" y="1057910"/>
                    <a:pt x="168910" y="1022350"/>
                  </a:cubicBezTo>
                  <a:cubicBezTo>
                    <a:pt x="176530" y="993140"/>
                    <a:pt x="195580" y="947420"/>
                    <a:pt x="185420" y="937260"/>
                  </a:cubicBezTo>
                  <a:cubicBezTo>
                    <a:pt x="177800" y="929640"/>
                    <a:pt x="144780" y="958850"/>
                    <a:pt x="132080" y="949960"/>
                  </a:cubicBezTo>
                  <a:cubicBezTo>
                    <a:pt x="110490" y="933450"/>
                    <a:pt x="100330" y="811530"/>
                    <a:pt x="120650" y="773430"/>
                  </a:cubicBezTo>
                  <a:cubicBezTo>
                    <a:pt x="135890" y="744220"/>
                    <a:pt x="196850" y="736600"/>
                    <a:pt x="205740" y="721360"/>
                  </a:cubicBezTo>
                  <a:cubicBezTo>
                    <a:pt x="209550" y="713740"/>
                    <a:pt x="205740" y="708660"/>
                    <a:pt x="205740" y="699770"/>
                  </a:cubicBezTo>
                  <a:cubicBezTo>
                    <a:pt x="205740" y="683260"/>
                    <a:pt x="207010" y="643890"/>
                    <a:pt x="205740" y="633730"/>
                  </a:cubicBezTo>
                  <a:cubicBezTo>
                    <a:pt x="205740" y="629920"/>
                    <a:pt x="204470" y="629920"/>
                    <a:pt x="204470" y="627380"/>
                  </a:cubicBezTo>
                  <a:cubicBezTo>
                    <a:pt x="203200" y="623570"/>
                    <a:pt x="201930" y="615950"/>
                    <a:pt x="201930" y="615950"/>
                  </a:cubicBezTo>
                  <a:cubicBezTo>
                    <a:pt x="201930" y="615950"/>
                    <a:pt x="201930" y="608330"/>
                    <a:pt x="201930" y="604520"/>
                  </a:cubicBezTo>
                  <a:cubicBezTo>
                    <a:pt x="201930" y="600710"/>
                    <a:pt x="201930" y="593090"/>
                    <a:pt x="201930" y="593090"/>
                  </a:cubicBezTo>
                  <a:cubicBezTo>
                    <a:pt x="201930" y="593090"/>
                    <a:pt x="203200" y="585470"/>
                    <a:pt x="204470" y="581660"/>
                  </a:cubicBezTo>
                  <a:cubicBezTo>
                    <a:pt x="204470" y="579120"/>
                    <a:pt x="205740" y="579120"/>
                    <a:pt x="205740" y="576580"/>
                  </a:cubicBezTo>
                  <a:cubicBezTo>
                    <a:pt x="207010" y="566420"/>
                    <a:pt x="208280" y="516890"/>
                    <a:pt x="205740" y="514350"/>
                  </a:cubicBezTo>
                  <a:cubicBezTo>
                    <a:pt x="205740" y="514350"/>
                    <a:pt x="205740" y="515620"/>
                    <a:pt x="204470" y="514350"/>
                  </a:cubicBezTo>
                  <a:cubicBezTo>
                    <a:pt x="199390" y="514350"/>
                    <a:pt x="125730" y="478790"/>
                    <a:pt x="106680" y="448310"/>
                  </a:cubicBezTo>
                  <a:cubicBezTo>
                    <a:pt x="88900" y="419100"/>
                    <a:pt x="95250" y="374650"/>
                    <a:pt x="92710" y="336550"/>
                  </a:cubicBezTo>
                  <a:cubicBezTo>
                    <a:pt x="90170" y="298450"/>
                    <a:pt x="86360" y="260350"/>
                    <a:pt x="92710" y="222250"/>
                  </a:cubicBezTo>
                  <a:cubicBezTo>
                    <a:pt x="99060" y="184150"/>
                    <a:pt x="118110" y="144780"/>
                    <a:pt x="135890" y="109220"/>
                  </a:cubicBezTo>
                  <a:cubicBezTo>
                    <a:pt x="152400" y="74930"/>
                    <a:pt x="166370" y="24130"/>
                    <a:pt x="195580" y="12700"/>
                  </a:cubicBezTo>
                  <a:cubicBezTo>
                    <a:pt x="229870" y="0"/>
                    <a:pt x="323850" y="43180"/>
                    <a:pt x="337820" y="54610"/>
                  </a:cubicBezTo>
                  <a:cubicBezTo>
                    <a:pt x="340360" y="58420"/>
                    <a:pt x="339090" y="62230"/>
                    <a:pt x="341630" y="63500"/>
                  </a:cubicBezTo>
                  <a:cubicBezTo>
                    <a:pt x="344170" y="64770"/>
                    <a:pt x="347980" y="60960"/>
                    <a:pt x="354330" y="58420"/>
                  </a:cubicBezTo>
                  <a:cubicBezTo>
                    <a:pt x="374650" y="53340"/>
                    <a:pt x="429260" y="43180"/>
                    <a:pt x="466090" y="39370"/>
                  </a:cubicBezTo>
                  <a:cubicBezTo>
                    <a:pt x="500380" y="35560"/>
                    <a:pt x="530860" y="35560"/>
                    <a:pt x="566420" y="38100"/>
                  </a:cubicBezTo>
                  <a:cubicBezTo>
                    <a:pt x="607060" y="40640"/>
                    <a:pt x="654050" y="49530"/>
                    <a:pt x="694690" y="53340"/>
                  </a:cubicBezTo>
                  <a:cubicBezTo>
                    <a:pt x="732790" y="57150"/>
                    <a:pt x="768350" y="52070"/>
                    <a:pt x="802640" y="58420"/>
                  </a:cubicBezTo>
                  <a:cubicBezTo>
                    <a:pt x="838200" y="64770"/>
                    <a:pt x="872490" y="71120"/>
                    <a:pt x="904240" y="90170"/>
                  </a:cubicBezTo>
                  <a:cubicBezTo>
                    <a:pt x="939800" y="113030"/>
                    <a:pt x="996950" y="162560"/>
                    <a:pt x="1002030" y="193040"/>
                  </a:cubicBezTo>
                  <a:cubicBezTo>
                    <a:pt x="1004570" y="212090"/>
                    <a:pt x="970280" y="238760"/>
                    <a:pt x="975360" y="245110"/>
                  </a:cubicBezTo>
                  <a:cubicBezTo>
                    <a:pt x="977900" y="250190"/>
                    <a:pt x="990600" y="245110"/>
                    <a:pt x="1003300" y="245110"/>
                  </a:cubicBezTo>
                  <a:cubicBezTo>
                    <a:pt x="1028700" y="245110"/>
                    <a:pt x="1082040" y="245110"/>
                    <a:pt x="1118870" y="245110"/>
                  </a:cubicBezTo>
                  <a:cubicBezTo>
                    <a:pt x="1151890" y="243840"/>
                    <a:pt x="1182370" y="248920"/>
                    <a:pt x="1212850" y="242570"/>
                  </a:cubicBezTo>
                  <a:cubicBezTo>
                    <a:pt x="1240790" y="237490"/>
                    <a:pt x="1263650" y="222250"/>
                    <a:pt x="1294130" y="213360"/>
                  </a:cubicBezTo>
                  <a:cubicBezTo>
                    <a:pt x="1333500" y="201930"/>
                    <a:pt x="1385570" y="189230"/>
                    <a:pt x="1427480" y="182880"/>
                  </a:cubicBezTo>
                  <a:cubicBezTo>
                    <a:pt x="1463040" y="176530"/>
                    <a:pt x="1494790" y="173990"/>
                    <a:pt x="1529080" y="171450"/>
                  </a:cubicBezTo>
                  <a:cubicBezTo>
                    <a:pt x="1564640" y="170180"/>
                    <a:pt x="1609090" y="166370"/>
                    <a:pt x="1634490" y="170180"/>
                  </a:cubicBezTo>
                  <a:cubicBezTo>
                    <a:pt x="1649730" y="172720"/>
                    <a:pt x="1661160" y="179070"/>
                    <a:pt x="1670050" y="180340"/>
                  </a:cubicBezTo>
                  <a:cubicBezTo>
                    <a:pt x="1675130" y="181610"/>
                    <a:pt x="1677670" y="181610"/>
                    <a:pt x="1681480" y="181610"/>
                  </a:cubicBezTo>
                  <a:cubicBezTo>
                    <a:pt x="1685290" y="182880"/>
                    <a:pt x="1692910" y="182880"/>
                    <a:pt x="1692910" y="182880"/>
                  </a:cubicBezTo>
                  <a:cubicBezTo>
                    <a:pt x="1692910" y="184150"/>
                    <a:pt x="1700530" y="186690"/>
                    <a:pt x="1704340" y="187960"/>
                  </a:cubicBezTo>
                  <a:cubicBezTo>
                    <a:pt x="1706880" y="189230"/>
                    <a:pt x="1714500" y="191770"/>
                    <a:pt x="1714500" y="191770"/>
                  </a:cubicBezTo>
                  <a:cubicBezTo>
                    <a:pt x="1714500" y="191770"/>
                    <a:pt x="1720850" y="195580"/>
                    <a:pt x="1723390" y="198120"/>
                  </a:cubicBezTo>
                  <a:cubicBezTo>
                    <a:pt x="1727200" y="200660"/>
                    <a:pt x="1733550" y="204470"/>
                    <a:pt x="1733550" y="204470"/>
                  </a:cubicBezTo>
                  <a:cubicBezTo>
                    <a:pt x="1733550" y="204470"/>
                    <a:pt x="1738630" y="210820"/>
                    <a:pt x="1741170" y="213360"/>
                  </a:cubicBezTo>
                  <a:cubicBezTo>
                    <a:pt x="1743710" y="215900"/>
                    <a:pt x="1748790" y="220980"/>
                    <a:pt x="1748790" y="222250"/>
                  </a:cubicBezTo>
                  <a:cubicBezTo>
                    <a:pt x="1748790" y="222250"/>
                    <a:pt x="1752600" y="228600"/>
                    <a:pt x="1753870" y="232410"/>
                  </a:cubicBezTo>
                  <a:cubicBezTo>
                    <a:pt x="1756410" y="234950"/>
                    <a:pt x="1758950" y="241300"/>
                    <a:pt x="1758950" y="242570"/>
                  </a:cubicBezTo>
                  <a:cubicBezTo>
                    <a:pt x="1758950" y="242570"/>
                    <a:pt x="1758950" y="243840"/>
                    <a:pt x="1760220" y="245110"/>
                  </a:cubicBezTo>
                  <a:cubicBezTo>
                    <a:pt x="1765300" y="250190"/>
                    <a:pt x="1817370" y="254000"/>
                    <a:pt x="1832610" y="245110"/>
                  </a:cubicBezTo>
                  <a:cubicBezTo>
                    <a:pt x="1842770" y="240030"/>
                    <a:pt x="1838960" y="224790"/>
                    <a:pt x="1849120" y="217170"/>
                  </a:cubicBezTo>
                  <a:cubicBezTo>
                    <a:pt x="1869440" y="201930"/>
                    <a:pt x="1926590" y="193040"/>
                    <a:pt x="1967230" y="189230"/>
                  </a:cubicBezTo>
                  <a:cubicBezTo>
                    <a:pt x="2007870" y="185420"/>
                    <a:pt x="2082800" y="191770"/>
                    <a:pt x="2092960" y="194310"/>
                  </a:cubicBezTo>
                  <a:cubicBezTo>
                    <a:pt x="2095500" y="194310"/>
                    <a:pt x="2094230" y="195580"/>
                    <a:pt x="2095500" y="195580"/>
                  </a:cubicBezTo>
                  <a:cubicBezTo>
                    <a:pt x="2105660" y="194310"/>
                    <a:pt x="2159000" y="140970"/>
                    <a:pt x="2194560" y="137160"/>
                  </a:cubicBezTo>
                  <a:cubicBezTo>
                    <a:pt x="2232660" y="134620"/>
                    <a:pt x="2293620" y="156210"/>
                    <a:pt x="2316480" y="182880"/>
                  </a:cubicBezTo>
                  <a:cubicBezTo>
                    <a:pt x="2335530" y="203200"/>
                    <a:pt x="2324100" y="255270"/>
                    <a:pt x="2336800" y="267970"/>
                  </a:cubicBezTo>
                  <a:cubicBezTo>
                    <a:pt x="2344420" y="275590"/>
                    <a:pt x="2358390" y="271780"/>
                    <a:pt x="2366010" y="273050"/>
                  </a:cubicBezTo>
                  <a:cubicBezTo>
                    <a:pt x="2371090" y="274320"/>
                    <a:pt x="2377440" y="275590"/>
                    <a:pt x="2379980" y="275590"/>
                  </a:cubicBezTo>
                  <a:cubicBezTo>
                    <a:pt x="2381250" y="275590"/>
                    <a:pt x="2381250" y="275590"/>
                    <a:pt x="2382520" y="275590"/>
                  </a:cubicBezTo>
                  <a:cubicBezTo>
                    <a:pt x="2387600" y="274320"/>
                    <a:pt x="2400300" y="266700"/>
                    <a:pt x="2413000" y="264160"/>
                  </a:cubicBezTo>
                  <a:cubicBezTo>
                    <a:pt x="2429510" y="261620"/>
                    <a:pt x="2451100" y="269240"/>
                    <a:pt x="2475230" y="265430"/>
                  </a:cubicBezTo>
                  <a:cubicBezTo>
                    <a:pt x="2509520" y="259080"/>
                    <a:pt x="2553970" y="234950"/>
                    <a:pt x="2594610" y="219710"/>
                  </a:cubicBezTo>
                  <a:cubicBezTo>
                    <a:pt x="2637790" y="204470"/>
                    <a:pt x="2684780" y="186690"/>
                    <a:pt x="2727960" y="171450"/>
                  </a:cubicBezTo>
                  <a:cubicBezTo>
                    <a:pt x="2769870" y="157480"/>
                    <a:pt x="2809240" y="140970"/>
                    <a:pt x="2849880" y="132080"/>
                  </a:cubicBezTo>
                  <a:cubicBezTo>
                    <a:pt x="2891790" y="123190"/>
                    <a:pt x="2937510" y="109220"/>
                    <a:pt x="2975610" y="119380"/>
                  </a:cubicBezTo>
                  <a:cubicBezTo>
                    <a:pt x="3014980" y="129540"/>
                    <a:pt x="3063240" y="165100"/>
                    <a:pt x="3082290" y="198120"/>
                  </a:cubicBezTo>
                  <a:cubicBezTo>
                    <a:pt x="3098800" y="227330"/>
                    <a:pt x="3094990" y="274320"/>
                    <a:pt x="3093720" y="302260"/>
                  </a:cubicBezTo>
                  <a:cubicBezTo>
                    <a:pt x="3093720" y="322580"/>
                    <a:pt x="3077210" y="344170"/>
                    <a:pt x="3084830" y="354330"/>
                  </a:cubicBezTo>
                  <a:cubicBezTo>
                    <a:pt x="3094990" y="368300"/>
                    <a:pt x="3163570" y="358140"/>
                    <a:pt x="3166110" y="364490"/>
                  </a:cubicBezTo>
                  <a:cubicBezTo>
                    <a:pt x="3167380" y="365760"/>
                    <a:pt x="3162300" y="368300"/>
                    <a:pt x="3163570" y="369570"/>
                  </a:cubicBezTo>
                  <a:cubicBezTo>
                    <a:pt x="3163570" y="370840"/>
                    <a:pt x="3171190" y="370840"/>
                    <a:pt x="3175000" y="370840"/>
                  </a:cubicBezTo>
                  <a:cubicBezTo>
                    <a:pt x="3178810" y="372110"/>
                    <a:pt x="3185160" y="372110"/>
                    <a:pt x="3186430" y="373380"/>
                  </a:cubicBezTo>
                  <a:cubicBezTo>
                    <a:pt x="3186430" y="373380"/>
                    <a:pt x="3192780" y="375920"/>
                    <a:pt x="3196590" y="377190"/>
                  </a:cubicBezTo>
                  <a:cubicBezTo>
                    <a:pt x="3200400" y="378460"/>
                    <a:pt x="3206750" y="381000"/>
                    <a:pt x="3206750" y="382270"/>
                  </a:cubicBezTo>
                  <a:cubicBezTo>
                    <a:pt x="3206750" y="382270"/>
                    <a:pt x="3213100" y="386080"/>
                    <a:pt x="3216910" y="388620"/>
                  </a:cubicBezTo>
                  <a:cubicBezTo>
                    <a:pt x="3218180" y="389890"/>
                    <a:pt x="3218180" y="391160"/>
                    <a:pt x="3220720" y="392430"/>
                  </a:cubicBezTo>
                  <a:cubicBezTo>
                    <a:pt x="3228340" y="394970"/>
                    <a:pt x="3243580" y="393700"/>
                    <a:pt x="3260090" y="394970"/>
                  </a:cubicBezTo>
                  <a:cubicBezTo>
                    <a:pt x="3285490" y="394970"/>
                    <a:pt x="3331210" y="396240"/>
                    <a:pt x="3361690" y="396240"/>
                  </a:cubicBezTo>
                  <a:cubicBezTo>
                    <a:pt x="3387090" y="396240"/>
                    <a:pt x="3417570" y="394970"/>
                    <a:pt x="3430270" y="396240"/>
                  </a:cubicBezTo>
                  <a:cubicBezTo>
                    <a:pt x="3435350" y="396240"/>
                    <a:pt x="3437890" y="397510"/>
                    <a:pt x="3441700" y="397510"/>
                  </a:cubicBezTo>
                  <a:cubicBezTo>
                    <a:pt x="3445510" y="398780"/>
                    <a:pt x="3453130" y="398780"/>
                    <a:pt x="3453130" y="398780"/>
                  </a:cubicBezTo>
                  <a:cubicBezTo>
                    <a:pt x="3453130" y="398780"/>
                    <a:pt x="3460750" y="401320"/>
                    <a:pt x="3463290" y="402590"/>
                  </a:cubicBezTo>
                  <a:cubicBezTo>
                    <a:pt x="3467100" y="405130"/>
                    <a:pt x="3474720" y="407670"/>
                    <a:pt x="3474720" y="407670"/>
                  </a:cubicBezTo>
                  <a:cubicBezTo>
                    <a:pt x="3474720" y="407670"/>
                    <a:pt x="3481070" y="411480"/>
                    <a:pt x="3483610" y="414020"/>
                  </a:cubicBezTo>
                  <a:cubicBezTo>
                    <a:pt x="3487420" y="416560"/>
                    <a:pt x="3493770" y="420370"/>
                    <a:pt x="3493770" y="420370"/>
                  </a:cubicBezTo>
                  <a:cubicBezTo>
                    <a:pt x="3493770" y="420370"/>
                    <a:pt x="3498850" y="426720"/>
                    <a:pt x="3501390" y="429260"/>
                  </a:cubicBezTo>
                  <a:cubicBezTo>
                    <a:pt x="3503930" y="431800"/>
                    <a:pt x="3509010" y="436880"/>
                    <a:pt x="3509010" y="438150"/>
                  </a:cubicBezTo>
                  <a:cubicBezTo>
                    <a:pt x="3509010" y="438150"/>
                    <a:pt x="3511550" y="444500"/>
                    <a:pt x="3514090" y="448310"/>
                  </a:cubicBezTo>
                  <a:cubicBezTo>
                    <a:pt x="3515360" y="450850"/>
                    <a:pt x="3519170" y="458470"/>
                    <a:pt x="3519170" y="458470"/>
                  </a:cubicBezTo>
                  <a:cubicBezTo>
                    <a:pt x="3519170" y="458470"/>
                    <a:pt x="3520440" y="464820"/>
                    <a:pt x="3521710" y="468630"/>
                  </a:cubicBezTo>
                  <a:cubicBezTo>
                    <a:pt x="3522980" y="472440"/>
                    <a:pt x="3524250" y="480060"/>
                    <a:pt x="3524250" y="480060"/>
                  </a:cubicBezTo>
                  <a:cubicBezTo>
                    <a:pt x="3524250" y="480060"/>
                    <a:pt x="3524250" y="487680"/>
                    <a:pt x="3524250" y="491490"/>
                  </a:cubicBezTo>
                  <a:cubicBezTo>
                    <a:pt x="3524250" y="495300"/>
                    <a:pt x="3524250" y="502920"/>
                    <a:pt x="3524250" y="502920"/>
                  </a:cubicBezTo>
                  <a:cubicBezTo>
                    <a:pt x="3524250" y="502920"/>
                    <a:pt x="3522980" y="510540"/>
                    <a:pt x="3521710" y="514350"/>
                  </a:cubicBezTo>
                  <a:cubicBezTo>
                    <a:pt x="3520440" y="518160"/>
                    <a:pt x="3519170" y="525780"/>
                    <a:pt x="3519170" y="525780"/>
                  </a:cubicBezTo>
                  <a:cubicBezTo>
                    <a:pt x="3519170" y="525780"/>
                    <a:pt x="3515360" y="532130"/>
                    <a:pt x="3514090" y="535940"/>
                  </a:cubicBezTo>
                  <a:cubicBezTo>
                    <a:pt x="3511550" y="538480"/>
                    <a:pt x="3509010" y="546100"/>
                    <a:pt x="3507740" y="546100"/>
                  </a:cubicBezTo>
                  <a:cubicBezTo>
                    <a:pt x="3507740" y="546100"/>
                    <a:pt x="3502660" y="551180"/>
                    <a:pt x="3500120" y="554990"/>
                  </a:cubicBezTo>
                  <a:cubicBezTo>
                    <a:pt x="3497580" y="557530"/>
                    <a:pt x="3493770" y="562610"/>
                    <a:pt x="3492500" y="562610"/>
                  </a:cubicBezTo>
                  <a:cubicBezTo>
                    <a:pt x="3492500" y="562610"/>
                    <a:pt x="3486150" y="567690"/>
                    <a:pt x="3483610" y="568960"/>
                  </a:cubicBezTo>
                  <a:cubicBezTo>
                    <a:pt x="3479800" y="571500"/>
                    <a:pt x="3474720" y="575310"/>
                    <a:pt x="3474720" y="576580"/>
                  </a:cubicBezTo>
                  <a:cubicBezTo>
                    <a:pt x="3473450" y="576580"/>
                    <a:pt x="3467100" y="579120"/>
                    <a:pt x="3463290" y="580390"/>
                  </a:cubicBezTo>
                  <a:cubicBezTo>
                    <a:pt x="3459480" y="581660"/>
                    <a:pt x="3453130" y="584200"/>
                    <a:pt x="3453130" y="584200"/>
                  </a:cubicBezTo>
                  <a:cubicBezTo>
                    <a:pt x="3451860" y="584200"/>
                    <a:pt x="3445510" y="585470"/>
                    <a:pt x="3441700" y="585470"/>
                  </a:cubicBezTo>
                  <a:cubicBezTo>
                    <a:pt x="3437890" y="585470"/>
                    <a:pt x="3430270" y="586740"/>
                    <a:pt x="3430270" y="586740"/>
                  </a:cubicBezTo>
                  <a:cubicBezTo>
                    <a:pt x="3430270" y="586740"/>
                    <a:pt x="3361690" y="585470"/>
                    <a:pt x="3323590" y="586740"/>
                  </a:cubicBezTo>
                  <a:cubicBezTo>
                    <a:pt x="3276600" y="588010"/>
                    <a:pt x="3215640" y="594360"/>
                    <a:pt x="3169920" y="596900"/>
                  </a:cubicBezTo>
                  <a:cubicBezTo>
                    <a:pt x="3133090" y="599440"/>
                    <a:pt x="3092450" y="595630"/>
                    <a:pt x="3070860" y="601980"/>
                  </a:cubicBezTo>
                  <a:cubicBezTo>
                    <a:pt x="3058160" y="604520"/>
                    <a:pt x="3054350" y="610870"/>
                    <a:pt x="3044190" y="614680"/>
                  </a:cubicBezTo>
                  <a:cubicBezTo>
                    <a:pt x="3035300" y="618490"/>
                    <a:pt x="3021330" y="619760"/>
                    <a:pt x="3014980" y="626110"/>
                  </a:cubicBezTo>
                  <a:cubicBezTo>
                    <a:pt x="3007360" y="633730"/>
                    <a:pt x="3007360" y="650240"/>
                    <a:pt x="3004820" y="656590"/>
                  </a:cubicBezTo>
                  <a:cubicBezTo>
                    <a:pt x="3004820" y="660400"/>
                    <a:pt x="3004820" y="664210"/>
                    <a:pt x="3004820" y="664210"/>
                  </a:cubicBezTo>
                  <a:cubicBezTo>
                    <a:pt x="3004820" y="664210"/>
                    <a:pt x="3001010" y="670560"/>
                    <a:pt x="2999740" y="674370"/>
                  </a:cubicBezTo>
                  <a:cubicBezTo>
                    <a:pt x="2998470" y="678180"/>
                    <a:pt x="2994660" y="684530"/>
                    <a:pt x="2994660" y="684530"/>
                  </a:cubicBezTo>
                  <a:cubicBezTo>
                    <a:pt x="2994660" y="684530"/>
                    <a:pt x="2990850" y="690880"/>
                    <a:pt x="2988310" y="693420"/>
                  </a:cubicBezTo>
                  <a:cubicBezTo>
                    <a:pt x="2985770" y="697230"/>
                    <a:pt x="2980690" y="702310"/>
                    <a:pt x="2980690" y="703580"/>
                  </a:cubicBezTo>
                  <a:cubicBezTo>
                    <a:pt x="2980690" y="703580"/>
                    <a:pt x="2975610" y="707390"/>
                    <a:pt x="2971800" y="709930"/>
                  </a:cubicBezTo>
                  <a:cubicBezTo>
                    <a:pt x="2969260" y="712470"/>
                    <a:pt x="2962910" y="717550"/>
                    <a:pt x="2962910" y="717550"/>
                  </a:cubicBezTo>
                  <a:cubicBezTo>
                    <a:pt x="2962910" y="717550"/>
                    <a:pt x="2956560" y="720090"/>
                    <a:pt x="2952750" y="722630"/>
                  </a:cubicBezTo>
                  <a:cubicBezTo>
                    <a:pt x="2948940" y="723900"/>
                    <a:pt x="2942590" y="727710"/>
                    <a:pt x="2942590" y="727710"/>
                  </a:cubicBezTo>
                  <a:cubicBezTo>
                    <a:pt x="2942590" y="727710"/>
                    <a:pt x="2934970" y="728980"/>
                    <a:pt x="2931160" y="728980"/>
                  </a:cubicBezTo>
                  <a:cubicBezTo>
                    <a:pt x="2927350" y="730250"/>
                    <a:pt x="2919730" y="731520"/>
                    <a:pt x="2919730" y="731520"/>
                  </a:cubicBezTo>
                  <a:cubicBezTo>
                    <a:pt x="2919730" y="731520"/>
                    <a:pt x="2912110" y="731520"/>
                    <a:pt x="2908300" y="731520"/>
                  </a:cubicBezTo>
                  <a:cubicBezTo>
                    <a:pt x="2904490" y="730250"/>
                    <a:pt x="2896870" y="730250"/>
                    <a:pt x="2896870" y="730250"/>
                  </a:cubicBezTo>
                  <a:cubicBezTo>
                    <a:pt x="2896870" y="730250"/>
                    <a:pt x="2889250" y="727710"/>
                    <a:pt x="2885440" y="727710"/>
                  </a:cubicBezTo>
                  <a:cubicBezTo>
                    <a:pt x="2882900" y="726440"/>
                    <a:pt x="2875280" y="723900"/>
                    <a:pt x="2875280" y="723900"/>
                  </a:cubicBezTo>
                  <a:cubicBezTo>
                    <a:pt x="2875280" y="723900"/>
                    <a:pt x="2868930" y="720090"/>
                    <a:pt x="2865120" y="717550"/>
                  </a:cubicBezTo>
                  <a:cubicBezTo>
                    <a:pt x="2861310" y="716280"/>
                    <a:pt x="2854960" y="712470"/>
                    <a:pt x="2854960" y="712470"/>
                  </a:cubicBezTo>
                  <a:cubicBezTo>
                    <a:pt x="2854960" y="712470"/>
                    <a:pt x="2849880" y="707390"/>
                    <a:pt x="2847340" y="704850"/>
                  </a:cubicBezTo>
                  <a:cubicBezTo>
                    <a:pt x="2844800" y="701040"/>
                    <a:pt x="2838450" y="695960"/>
                    <a:pt x="2838450" y="695960"/>
                  </a:cubicBezTo>
                  <a:cubicBezTo>
                    <a:pt x="2838450" y="695960"/>
                    <a:pt x="2834640" y="689610"/>
                    <a:pt x="2832100" y="687070"/>
                  </a:cubicBezTo>
                  <a:cubicBezTo>
                    <a:pt x="2830830" y="683260"/>
                    <a:pt x="2827020" y="676910"/>
                    <a:pt x="2827020" y="676910"/>
                  </a:cubicBezTo>
                  <a:cubicBezTo>
                    <a:pt x="2827020" y="676910"/>
                    <a:pt x="2824480" y="669290"/>
                    <a:pt x="2823210" y="665480"/>
                  </a:cubicBezTo>
                  <a:cubicBezTo>
                    <a:pt x="2821940" y="661670"/>
                    <a:pt x="2819400" y="655320"/>
                    <a:pt x="2819400" y="655320"/>
                  </a:cubicBezTo>
                  <a:cubicBezTo>
                    <a:pt x="2819400" y="655320"/>
                    <a:pt x="2819400" y="651510"/>
                    <a:pt x="2819400" y="651510"/>
                  </a:cubicBezTo>
                  <a:cubicBezTo>
                    <a:pt x="2818130" y="650240"/>
                    <a:pt x="2816860" y="651510"/>
                    <a:pt x="2814320" y="651510"/>
                  </a:cubicBezTo>
                  <a:cubicBezTo>
                    <a:pt x="2813050" y="652780"/>
                    <a:pt x="2810510" y="654050"/>
                    <a:pt x="2807970" y="655320"/>
                  </a:cubicBezTo>
                  <a:cubicBezTo>
                    <a:pt x="2805430" y="656590"/>
                    <a:pt x="2804160" y="656590"/>
                    <a:pt x="2802890" y="656590"/>
                  </a:cubicBezTo>
                  <a:cubicBezTo>
                    <a:pt x="2801620" y="656590"/>
                    <a:pt x="2800350" y="657860"/>
                    <a:pt x="2797810" y="659130"/>
                  </a:cubicBezTo>
                  <a:cubicBezTo>
                    <a:pt x="2795270" y="659130"/>
                    <a:pt x="2791460" y="659130"/>
                    <a:pt x="2787650" y="660400"/>
                  </a:cubicBezTo>
                  <a:cubicBezTo>
                    <a:pt x="2783840" y="660400"/>
                    <a:pt x="2780030" y="661670"/>
                    <a:pt x="2777490" y="661670"/>
                  </a:cubicBezTo>
                  <a:cubicBezTo>
                    <a:pt x="2776220" y="661670"/>
                    <a:pt x="2773680" y="661670"/>
                    <a:pt x="2772410" y="661670"/>
                  </a:cubicBezTo>
                  <a:cubicBezTo>
                    <a:pt x="2771140" y="661670"/>
                    <a:pt x="2769870" y="661670"/>
                    <a:pt x="2767330" y="661670"/>
                  </a:cubicBezTo>
                  <a:cubicBezTo>
                    <a:pt x="2764790" y="661670"/>
                    <a:pt x="2759710" y="660400"/>
                    <a:pt x="2757170" y="660400"/>
                  </a:cubicBezTo>
                  <a:cubicBezTo>
                    <a:pt x="2755900" y="659130"/>
                    <a:pt x="2755900" y="659130"/>
                    <a:pt x="2753360" y="659130"/>
                  </a:cubicBezTo>
                  <a:cubicBezTo>
                    <a:pt x="2738120" y="660400"/>
                    <a:pt x="2633980" y="681990"/>
                    <a:pt x="2576830" y="692150"/>
                  </a:cubicBezTo>
                  <a:cubicBezTo>
                    <a:pt x="2523490" y="699770"/>
                    <a:pt x="2468880" y="706120"/>
                    <a:pt x="2421890" y="713740"/>
                  </a:cubicBezTo>
                  <a:cubicBezTo>
                    <a:pt x="2382520" y="720090"/>
                    <a:pt x="2350770" y="728980"/>
                    <a:pt x="2313940" y="732790"/>
                  </a:cubicBezTo>
                  <a:cubicBezTo>
                    <a:pt x="2277110" y="736600"/>
                    <a:pt x="2239010" y="737870"/>
                    <a:pt x="2200910" y="736600"/>
                  </a:cubicBezTo>
                  <a:cubicBezTo>
                    <a:pt x="2160270" y="736600"/>
                    <a:pt x="2077720" y="735330"/>
                    <a:pt x="2076450" y="730250"/>
                  </a:cubicBezTo>
                  <a:cubicBezTo>
                    <a:pt x="2076450" y="728980"/>
                    <a:pt x="2084070" y="727710"/>
                    <a:pt x="2082800" y="726440"/>
                  </a:cubicBezTo>
                  <a:cubicBezTo>
                    <a:pt x="2082800" y="726440"/>
                    <a:pt x="2075180" y="726440"/>
                    <a:pt x="2071370" y="725170"/>
                  </a:cubicBezTo>
                  <a:cubicBezTo>
                    <a:pt x="2067560" y="725170"/>
                    <a:pt x="2061210" y="723900"/>
                    <a:pt x="2059940" y="723900"/>
                  </a:cubicBezTo>
                  <a:cubicBezTo>
                    <a:pt x="2059940" y="723900"/>
                    <a:pt x="2053590" y="721360"/>
                    <a:pt x="2049780" y="720090"/>
                  </a:cubicBezTo>
                  <a:cubicBezTo>
                    <a:pt x="2045970" y="718820"/>
                    <a:pt x="2039620" y="716280"/>
                    <a:pt x="2039620" y="716280"/>
                  </a:cubicBezTo>
                  <a:cubicBezTo>
                    <a:pt x="2038350" y="716280"/>
                    <a:pt x="2033270" y="711200"/>
                    <a:pt x="2029460" y="709930"/>
                  </a:cubicBezTo>
                  <a:cubicBezTo>
                    <a:pt x="2026920" y="707390"/>
                    <a:pt x="2020570" y="703580"/>
                    <a:pt x="2020570" y="703580"/>
                  </a:cubicBezTo>
                  <a:cubicBezTo>
                    <a:pt x="2020570" y="703580"/>
                    <a:pt x="2015490" y="697230"/>
                    <a:pt x="2012950" y="694690"/>
                  </a:cubicBezTo>
                  <a:cubicBezTo>
                    <a:pt x="2010410" y="692150"/>
                    <a:pt x="2005330" y="685800"/>
                    <a:pt x="2005330" y="685800"/>
                  </a:cubicBezTo>
                  <a:cubicBezTo>
                    <a:pt x="2004060" y="685800"/>
                    <a:pt x="2001520" y="679450"/>
                    <a:pt x="1998980" y="675640"/>
                  </a:cubicBezTo>
                  <a:cubicBezTo>
                    <a:pt x="1997710" y="671830"/>
                    <a:pt x="1993900" y="665480"/>
                    <a:pt x="1993900" y="665480"/>
                  </a:cubicBezTo>
                  <a:cubicBezTo>
                    <a:pt x="1993900" y="665480"/>
                    <a:pt x="1992630" y="657860"/>
                    <a:pt x="1991360" y="654050"/>
                  </a:cubicBezTo>
                  <a:cubicBezTo>
                    <a:pt x="1990090" y="650240"/>
                    <a:pt x="1988820" y="643890"/>
                    <a:pt x="1988820" y="643890"/>
                  </a:cubicBezTo>
                  <a:cubicBezTo>
                    <a:pt x="1988820" y="642620"/>
                    <a:pt x="1988820" y="636270"/>
                    <a:pt x="1988820" y="632460"/>
                  </a:cubicBezTo>
                  <a:cubicBezTo>
                    <a:pt x="1988820" y="628650"/>
                    <a:pt x="1988820" y="621030"/>
                    <a:pt x="1988820" y="621030"/>
                  </a:cubicBezTo>
                  <a:cubicBezTo>
                    <a:pt x="1988820" y="619760"/>
                    <a:pt x="1990090" y="613410"/>
                    <a:pt x="1991360" y="609600"/>
                  </a:cubicBezTo>
                  <a:cubicBezTo>
                    <a:pt x="1992630" y="605790"/>
                    <a:pt x="1993900" y="598170"/>
                    <a:pt x="1993900" y="598170"/>
                  </a:cubicBezTo>
                  <a:cubicBezTo>
                    <a:pt x="1993900" y="598170"/>
                    <a:pt x="1997710" y="590550"/>
                    <a:pt x="1998980" y="588010"/>
                  </a:cubicBezTo>
                  <a:cubicBezTo>
                    <a:pt x="2000250" y="585470"/>
                    <a:pt x="2002790" y="584200"/>
                    <a:pt x="2001520" y="581660"/>
                  </a:cubicBezTo>
                  <a:cubicBezTo>
                    <a:pt x="2000250" y="576580"/>
                    <a:pt x="1968500" y="571500"/>
                    <a:pt x="1957070" y="563880"/>
                  </a:cubicBezTo>
                  <a:cubicBezTo>
                    <a:pt x="1948180" y="556260"/>
                    <a:pt x="1944370" y="538480"/>
                    <a:pt x="1938020" y="537210"/>
                  </a:cubicBezTo>
                  <a:cubicBezTo>
                    <a:pt x="1930400" y="537210"/>
                    <a:pt x="1916430" y="561340"/>
                    <a:pt x="1916430" y="561340"/>
                  </a:cubicBezTo>
                  <a:cubicBezTo>
                    <a:pt x="1916430" y="561340"/>
                    <a:pt x="1915160" y="568960"/>
                    <a:pt x="1915160" y="572770"/>
                  </a:cubicBezTo>
                  <a:cubicBezTo>
                    <a:pt x="1915160" y="576580"/>
                    <a:pt x="1913890" y="584200"/>
                    <a:pt x="1913890" y="584200"/>
                  </a:cubicBezTo>
                  <a:cubicBezTo>
                    <a:pt x="1913890" y="584200"/>
                    <a:pt x="1911350" y="590550"/>
                    <a:pt x="1910080" y="594360"/>
                  </a:cubicBezTo>
                  <a:cubicBezTo>
                    <a:pt x="1908810" y="598170"/>
                    <a:pt x="1905000" y="604520"/>
                    <a:pt x="1905000" y="605790"/>
                  </a:cubicBezTo>
                  <a:cubicBezTo>
                    <a:pt x="1905000" y="605790"/>
                    <a:pt x="1901190" y="612140"/>
                    <a:pt x="1898650" y="614680"/>
                  </a:cubicBezTo>
                  <a:cubicBezTo>
                    <a:pt x="1897380" y="617220"/>
                    <a:pt x="1892300" y="623570"/>
                    <a:pt x="1892300" y="623570"/>
                  </a:cubicBezTo>
                  <a:cubicBezTo>
                    <a:pt x="1892300" y="624840"/>
                    <a:pt x="1887220" y="628650"/>
                    <a:pt x="1883410" y="631190"/>
                  </a:cubicBezTo>
                  <a:cubicBezTo>
                    <a:pt x="1880870" y="633730"/>
                    <a:pt x="1875790" y="638810"/>
                    <a:pt x="1875790" y="638810"/>
                  </a:cubicBezTo>
                  <a:cubicBezTo>
                    <a:pt x="1874520" y="638810"/>
                    <a:pt x="1868170" y="642620"/>
                    <a:pt x="1865630" y="645160"/>
                  </a:cubicBezTo>
                  <a:cubicBezTo>
                    <a:pt x="1861820" y="646430"/>
                    <a:pt x="1855470" y="650240"/>
                    <a:pt x="1855470" y="650240"/>
                  </a:cubicBezTo>
                  <a:cubicBezTo>
                    <a:pt x="1854200" y="650240"/>
                    <a:pt x="1847850" y="651510"/>
                    <a:pt x="1844040" y="652780"/>
                  </a:cubicBezTo>
                  <a:cubicBezTo>
                    <a:pt x="1840230" y="654050"/>
                    <a:pt x="1832610" y="655320"/>
                    <a:pt x="1832610" y="655320"/>
                  </a:cubicBezTo>
                  <a:cubicBezTo>
                    <a:pt x="1832610" y="655320"/>
                    <a:pt x="1824990" y="655320"/>
                    <a:pt x="1821180" y="655320"/>
                  </a:cubicBezTo>
                  <a:cubicBezTo>
                    <a:pt x="1817370" y="655320"/>
                    <a:pt x="1809750" y="655320"/>
                    <a:pt x="1809750" y="655320"/>
                  </a:cubicBezTo>
                  <a:cubicBezTo>
                    <a:pt x="1809750" y="655320"/>
                    <a:pt x="1802130" y="654050"/>
                    <a:pt x="1798320" y="652780"/>
                  </a:cubicBezTo>
                  <a:cubicBezTo>
                    <a:pt x="1794510" y="651510"/>
                    <a:pt x="1786890" y="650240"/>
                    <a:pt x="1786890" y="650240"/>
                  </a:cubicBezTo>
                  <a:cubicBezTo>
                    <a:pt x="1786890" y="650240"/>
                    <a:pt x="1780540" y="646430"/>
                    <a:pt x="1776730" y="643890"/>
                  </a:cubicBezTo>
                  <a:cubicBezTo>
                    <a:pt x="1774190" y="642620"/>
                    <a:pt x="1766570" y="638810"/>
                    <a:pt x="1766570" y="638810"/>
                  </a:cubicBezTo>
                  <a:cubicBezTo>
                    <a:pt x="1766570" y="638810"/>
                    <a:pt x="1761490" y="633730"/>
                    <a:pt x="1758950" y="631190"/>
                  </a:cubicBezTo>
                  <a:cubicBezTo>
                    <a:pt x="1755140" y="628650"/>
                    <a:pt x="1750060" y="623570"/>
                    <a:pt x="1750060" y="623570"/>
                  </a:cubicBezTo>
                  <a:cubicBezTo>
                    <a:pt x="1750060" y="623570"/>
                    <a:pt x="1744980" y="617220"/>
                    <a:pt x="1743710" y="614680"/>
                  </a:cubicBezTo>
                  <a:cubicBezTo>
                    <a:pt x="1741170" y="610870"/>
                    <a:pt x="1737360" y="604520"/>
                    <a:pt x="1737360" y="604520"/>
                  </a:cubicBezTo>
                  <a:cubicBezTo>
                    <a:pt x="1737360" y="604520"/>
                    <a:pt x="1733550" y="598170"/>
                    <a:pt x="1732280" y="594360"/>
                  </a:cubicBezTo>
                  <a:cubicBezTo>
                    <a:pt x="1731010" y="590550"/>
                    <a:pt x="1728470" y="584200"/>
                    <a:pt x="1728470" y="582930"/>
                  </a:cubicBezTo>
                  <a:cubicBezTo>
                    <a:pt x="1728470" y="582930"/>
                    <a:pt x="1727200" y="575310"/>
                    <a:pt x="1727200" y="571500"/>
                  </a:cubicBezTo>
                  <a:cubicBezTo>
                    <a:pt x="1727200" y="567690"/>
                    <a:pt x="1727200" y="565150"/>
                    <a:pt x="1725930" y="560070"/>
                  </a:cubicBezTo>
                  <a:cubicBezTo>
                    <a:pt x="1724660" y="553720"/>
                    <a:pt x="1715770" y="538480"/>
                    <a:pt x="1715770" y="532130"/>
                  </a:cubicBezTo>
                  <a:cubicBezTo>
                    <a:pt x="1714500" y="529590"/>
                    <a:pt x="1715770" y="528320"/>
                    <a:pt x="1715770" y="527050"/>
                  </a:cubicBezTo>
                  <a:cubicBezTo>
                    <a:pt x="1713230" y="525780"/>
                    <a:pt x="1708150" y="529590"/>
                    <a:pt x="1701800" y="530860"/>
                  </a:cubicBezTo>
                  <a:cubicBezTo>
                    <a:pt x="1684020" y="532130"/>
                    <a:pt x="1633220" y="530860"/>
                    <a:pt x="1600200" y="530860"/>
                  </a:cubicBezTo>
                  <a:cubicBezTo>
                    <a:pt x="1568450" y="530860"/>
                    <a:pt x="1512570" y="524510"/>
                    <a:pt x="1510030" y="530860"/>
                  </a:cubicBezTo>
                  <a:cubicBezTo>
                    <a:pt x="1510030" y="533400"/>
                    <a:pt x="1520190" y="538480"/>
                    <a:pt x="1529080" y="544830"/>
                  </a:cubicBezTo>
                  <a:cubicBezTo>
                    <a:pt x="1545590" y="557530"/>
                    <a:pt x="1584960" y="584200"/>
                    <a:pt x="1609090" y="608330"/>
                  </a:cubicBezTo>
                  <a:cubicBezTo>
                    <a:pt x="1631950" y="631190"/>
                    <a:pt x="1647190" y="659130"/>
                    <a:pt x="1667510" y="687070"/>
                  </a:cubicBezTo>
                  <a:cubicBezTo>
                    <a:pt x="1689100" y="717550"/>
                    <a:pt x="1723390" y="748030"/>
                    <a:pt x="1733550" y="783590"/>
                  </a:cubicBezTo>
                  <a:cubicBezTo>
                    <a:pt x="1743710" y="816610"/>
                    <a:pt x="1734820" y="858520"/>
                    <a:pt x="1729740" y="889000"/>
                  </a:cubicBezTo>
                  <a:cubicBezTo>
                    <a:pt x="1727200" y="914400"/>
                    <a:pt x="1713230" y="935990"/>
                    <a:pt x="1713230" y="955040"/>
                  </a:cubicBezTo>
                  <a:cubicBezTo>
                    <a:pt x="1714500" y="969010"/>
                    <a:pt x="1727200" y="976630"/>
                    <a:pt x="1724660" y="990600"/>
                  </a:cubicBezTo>
                  <a:cubicBezTo>
                    <a:pt x="1720850" y="1012190"/>
                    <a:pt x="1671320" y="1069340"/>
                    <a:pt x="1671320" y="1069340"/>
                  </a:cubicBezTo>
                  <a:cubicBezTo>
                    <a:pt x="1671320" y="1069340"/>
                    <a:pt x="1670050" y="1076960"/>
                    <a:pt x="1670050" y="1080770"/>
                  </a:cubicBezTo>
                  <a:cubicBezTo>
                    <a:pt x="1670050" y="1084580"/>
                    <a:pt x="1668780" y="1092200"/>
                    <a:pt x="1668780" y="1092200"/>
                  </a:cubicBezTo>
                  <a:cubicBezTo>
                    <a:pt x="1668780" y="1092200"/>
                    <a:pt x="1666240" y="1099820"/>
                    <a:pt x="1664970" y="1103630"/>
                  </a:cubicBezTo>
                  <a:cubicBezTo>
                    <a:pt x="1663700" y="1107440"/>
                    <a:pt x="1661160" y="1113790"/>
                    <a:pt x="1661160" y="1113790"/>
                  </a:cubicBezTo>
                  <a:cubicBezTo>
                    <a:pt x="1661160" y="1113790"/>
                    <a:pt x="1656080" y="1120140"/>
                    <a:pt x="1654810" y="1123950"/>
                  </a:cubicBezTo>
                  <a:cubicBezTo>
                    <a:pt x="1652270" y="1126490"/>
                    <a:pt x="1648460" y="1132840"/>
                    <a:pt x="1647190" y="1132840"/>
                  </a:cubicBezTo>
                  <a:cubicBezTo>
                    <a:pt x="1647190" y="1132840"/>
                    <a:pt x="1642110" y="1137920"/>
                    <a:pt x="1639570" y="1140460"/>
                  </a:cubicBezTo>
                  <a:cubicBezTo>
                    <a:pt x="1637030" y="1143000"/>
                    <a:pt x="1630680" y="1148080"/>
                    <a:pt x="1630680" y="1148080"/>
                  </a:cubicBezTo>
                  <a:cubicBezTo>
                    <a:pt x="1630680" y="1148080"/>
                    <a:pt x="1624330" y="1151890"/>
                    <a:pt x="1620520" y="1154430"/>
                  </a:cubicBezTo>
                  <a:cubicBezTo>
                    <a:pt x="1616710" y="1155700"/>
                    <a:pt x="1610360" y="1159510"/>
                    <a:pt x="1610360" y="1159510"/>
                  </a:cubicBezTo>
                  <a:cubicBezTo>
                    <a:pt x="1610360" y="1159510"/>
                    <a:pt x="1602740" y="1160780"/>
                    <a:pt x="1598930" y="1162050"/>
                  </a:cubicBezTo>
                  <a:cubicBezTo>
                    <a:pt x="1595120" y="1163320"/>
                    <a:pt x="1588770" y="1164590"/>
                    <a:pt x="1588770" y="1164590"/>
                  </a:cubicBezTo>
                  <a:cubicBezTo>
                    <a:pt x="1588770" y="1164590"/>
                    <a:pt x="1581150" y="1164590"/>
                    <a:pt x="1577340" y="1164590"/>
                  </a:cubicBezTo>
                  <a:cubicBezTo>
                    <a:pt x="1573530" y="1164590"/>
                    <a:pt x="1565910" y="1165860"/>
                    <a:pt x="1565910" y="1165860"/>
                  </a:cubicBezTo>
                  <a:cubicBezTo>
                    <a:pt x="1564640" y="1165860"/>
                    <a:pt x="1563370" y="1164590"/>
                    <a:pt x="1562100" y="1164590"/>
                  </a:cubicBezTo>
                  <a:cubicBezTo>
                    <a:pt x="1560830" y="1164590"/>
                    <a:pt x="1558290" y="1168400"/>
                    <a:pt x="1555750" y="1170940"/>
                  </a:cubicBezTo>
                  <a:cubicBezTo>
                    <a:pt x="1554480" y="1173480"/>
                    <a:pt x="1548130" y="1179830"/>
                    <a:pt x="1548130" y="1179830"/>
                  </a:cubicBezTo>
                  <a:cubicBezTo>
                    <a:pt x="1548130" y="1179830"/>
                    <a:pt x="1541780" y="1183640"/>
                    <a:pt x="1539240" y="1186180"/>
                  </a:cubicBezTo>
                  <a:cubicBezTo>
                    <a:pt x="1535430" y="1188720"/>
                    <a:pt x="1530350" y="1192530"/>
                    <a:pt x="1529080" y="1192530"/>
                  </a:cubicBezTo>
                  <a:cubicBezTo>
                    <a:pt x="1529080" y="1192530"/>
                    <a:pt x="1522730" y="1195070"/>
                    <a:pt x="1518920" y="1196340"/>
                  </a:cubicBezTo>
                  <a:cubicBezTo>
                    <a:pt x="1515110" y="1197610"/>
                    <a:pt x="1508760" y="1200150"/>
                    <a:pt x="1507490" y="1201420"/>
                  </a:cubicBezTo>
                  <a:cubicBezTo>
                    <a:pt x="1507490" y="1201420"/>
                    <a:pt x="1501140" y="1201420"/>
                    <a:pt x="1497330" y="1202690"/>
                  </a:cubicBezTo>
                  <a:cubicBezTo>
                    <a:pt x="1493520" y="1202690"/>
                    <a:pt x="1485900" y="1203960"/>
                    <a:pt x="1485900" y="1203960"/>
                  </a:cubicBezTo>
                  <a:cubicBezTo>
                    <a:pt x="1484630" y="1203960"/>
                    <a:pt x="1478280" y="1202690"/>
                    <a:pt x="1474470" y="1201420"/>
                  </a:cubicBezTo>
                  <a:cubicBezTo>
                    <a:pt x="1470660" y="1201420"/>
                    <a:pt x="1463040" y="1200150"/>
                    <a:pt x="1463040" y="1200150"/>
                  </a:cubicBezTo>
                  <a:cubicBezTo>
                    <a:pt x="1461770" y="1200150"/>
                    <a:pt x="1454150" y="1197610"/>
                    <a:pt x="1451610" y="1196340"/>
                  </a:cubicBezTo>
                  <a:cubicBezTo>
                    <a:pt x="1450340" y="1196340"/>
                    <a:pt x="1449070" y="1195070"/>
                    <a:pt x="1447800" y="1195070"/>
                  </a:cubicBezTo>
                  <a:cubicBezTo>
                    <a:pt x="1446530" y="1195070"/>
                    <a:pt x="1445260" y="1197610"/>
                    <a:pt x="1442720" y="1198880"/>
                  </a:cubicBezTo>
                  <a:cubicBezTo>
                    <a:pt x="1430020" y="1205230"/>
                    <a:pt x="1362710" y="1231900"/>
                    <a:pt x="1346200" y="1226820"/>
                  </a:cubicBezTo>
                  <a:cubicBezTo>
                    <a:pt x="1338580" y="1225550"/>
                    <a:pt x="1336040" y="1211580"/>
                    <a:pt x="1332230" y="1211580"/>
                  </a:cubicBezTo>
                  <a:cubicBezTo>
                    <a:pt x="1329690" y="1211580"/>
                    <a:pt x="1329690" y="1214120"/>
                    <a:pt x="1325880" y="1215390"/>
                  </a:cubicBezTo>
                  <a:cubicBezTo>
                    <a:pt x="1314450" y="1223010"/>
                    <a:pt x="1266190" y="1249680"/>
                    <a:pt x="1234440" y="1267460"/>
                  </a:cubicBezTo>
                  <a:cubicBezTo>
                    <a:pt x="1200150" y="1287780"/>
                    <a:pt x="1160780" y="1310640"/>
                    <a:pt x="1125220" y="1330960"/>
                  </a:cubicBezTo>
                  <a:cubicBezTo>
                    <a:pt x="1090930" y="1350010"/>
                    <a:pt x="1060450" y="1370330"/>
                    <a:pt x="1023620" y="1384300"/>
                  </a:cubicBezTo>
                  <a:cubicBezTo>
                    <a:pt x="980440" y="1399540"/>
                    <a:pt x="904240" y="1416050"/>
                    <a:pt x="878840" y="1416050"/>
                  </a:cubicBezTo>
                  <a:cubicBezTo>
                    <a:pt x="869950" y="1416050"/>
                    <a:pt x="867410" y="1410970"/>
                    <a:pt x="861060" y="1410970"/>
                  </a:cubicBezTo>
                  <a:cubicBezTo>
                    <a:pt x="850900" y="1410970"/>
                    <a:pt x="835660" y="1418590"/>
                    <a:pt x="825500" y="1422400"/>
                  </a:cubicBezTo>
                  <a:cubicBezTo>
                    <a:pt x="816610" y="1424940"/>
                    <a:pt x="810260" y="1424940"/>
                    <a:pt x="802640" y="1428750"/>
                  </a:cubicBezTo>
                  <a:cubicBezTo>
                    <a:pt x="791210" y="1433830"/>
                    <a:pt x="778510" y="1451610"/>
                    <a:pt x="762000" y="1456690"/>
                  </a:cubicBezTo>
                  <a:cubicBezTo>
                    <a:pt x="742950" y="1464310"/>
                    <a:pt x="699770" y="1456690"/>
                    <a:pt x="690880" y="1459230"/>
                  </a:cubicBezTo>
                  <a:cubicBezTo>
                    <a:pt x="689610" y="1460500"/>
                    <a:pt x="687070" y="1461770"/>
                    <a:pt x="687070" y="1461770"/>
                  </a:cubicBezTo>
                  <a:cubicBezTo>
                    <a:pt x="687070" y="1461770"/>
                    <a:pt x="679450" y="1464310"/>
                    <a:pt x="675640" y="1464310"/>
                  </a:cubicBezTo>
                  <a:cubicBezTo>
                    <a:pt x="673100" y="1465580"/>
                    <a:pt x="665480" y="1468120"/>
                    <a:pt x="665480" y="1468120"/>
                  </a:cubicBezTo>
                  <a:cubicBezTo>
                    <a:pt x="665480" y="1468120"/>
                    <a:pt x="657860" y="1468120"/>
                    <a:pt x="654050" y="1468120"/>
                  </a:cubicBezTo>
                  <a:cubicBezTo>
                    <a:pt x="650240" y="1468120"/>
                    <a:pt x="642620" y="1468120"/>
                    <a:pt x="642620" y="1468120"/>
                  </a:cubicBezTo>
                  <a:cubicBezTo>
                    <a:pt x="642620" y="1468120"/>
                    <a:pt x="635000" y="1466850"/>
                    <a:pt x="631190" y="1466850"/>
                  </a:cubicBezTo>
                  <a:cubicBezTo>
                    <a:pt x="627380" y="1465580"/>
                    <a:pt x="619760" y="1464310"/>
                    <a:pt x="619760" y="1464310"/>
                  </a:cubicBezTo>
                  <a:cubicBezTo>
                    <a:pt x="619760" y="1464310"/>
                    <a:pt x="615950" y="1461770"/>
                    <a:pt x="615950" y="1461770"/>
                  </a:cubicBezTo>
                  <a:cubicBezTo>
                    <a:pt x="615950" y="1461770"/>
                    <a:pt x="612140" y="1460500"/>
                    <a:pt x="609600" y="1459230"/>
                  </a:cubicBezTo>
                  <a:cubicBezTo>
                    <a:pt x="605790" y="1457960"/>
                    <a:pt x="599440" y="1454150"/>
                    <a:pt x="599440" y="1454150"/>
                  </a:cubicBezTo>
                  <a:cubicBezTo>
                    <a:pt x="599440" y="1454150"/>
                    <a:pt x="593090" y="1449070"/>
                    <a:pt x="590550" y="1446530"/>
                  </a:cubicBezTo>
                  <a:cubicBezTo>
                    <a:pt x="586740" y="1443990"/>
                    <a:pt x="581660" y="1438910"/>
                    <a:pt x="581660" y="1438910"/>
                  </a:cubicBezTo>
                  <a:cubicBezTo>
                    <a:pt x="581660" y="1438910"/>
                    <a:pt x="576580" y="1432560"/>
                    <a:pt x="574040" y="1430020"/>
                  </a:cubicBezTo>
                  <a:cubicBezTo>
                    <a:pt x="572770" y="1426210"/>
                    <a:pt x="567690" y="1421130"/>
                    <a:pt x="567690" y="1421130"/>
                  </a:cubicBezTo>
                  <a:cubicBezTo>
                    <a:pt x="567690" y="1419860"/>
                    <a:pt x="565150" y="1413510"/>
                    <a:pt x="563880" y="1409700"/>
                  </a:cubicBezTo>
                  <a:cubicBezTo>
                    <a:pt x="562610" y="1405890"/>
                    <a:pt x="558800" y="1399540"/>
                    <a:pt x="558800" y="1399540"/>
                  </a:cubicBezTo>
                  <a:cubicBezTo>
                    <a:pt x="558800" y="1399540"/>
                    <a:pt x="557530" y="1391920"/>
                    <a:pt x="557530" y="1388110"/>
                  </a:cubicBezTo>
                  <a:cubicBezTo>
                    <a:pt x="556260" y="1384300"/>
                    <a:pt x="556260" y="1376680"/>
                    <a:pt x="556260" y="1376680"/>
                  </a:cubicBezTo>
                  <a:cubicBezTo>
                    <a:pt x="556260" y="1376680"/>
                    <a:pt x="557530" y="1371600"/>
                    <a:pt x="556260" y="1370330"/>
                  </a:cubicBezTo>
                  <a:cubicBezTo>
                    <a:pt x="553720" y="1369060"/>
                    <a:pt x="544830" y="1374140"/>
                    <a:pt x="537210" y="1376680"/>
                  </a:cubicBezTo>
                  <a:cubicBezTo>
                    <a:pt x="523240" y="1380490"/>
                    <a:pt x="490220" y="1385570"/>
                    <a:pt x="483870" y="1389380"/>
                  </a:cubicBezTo>
                  <a:cubicBezTo>
                    <a:pt x="481330" y="1390650"/>
                    <a:pt x="480060" y="1391920"/>
                    <a:pt x="480060" y="1393190"/>
                  </a:cubicBezTo>
                  <a:cubicBezTo>
                    <a:pt x="480060" y="1393190"/>
                    <a:pt x="473710" y="1397000"/>
                    <a:pt x="471170" y="1398270"/>
                  </a:cubicBezTo>
                  <a:cubicBezTo>
                    <a:pt x="467360" y="1400810"/>
                    <a:pt x="461010" y="1404620"/>
                    <a:pt x="461010" y="1404620"/>
                  </a:cubicBezTo>
                  <a:cubicBezTo>
                    <a:pt x="461010" y="1404620"/>
                    <a:pt x="453390" y="1405890"/>
                    <a:pt x="449580" y="1407160"/>
                  </a:cubicBezTo>
                  <a:cubicBezTo>
                    <a:pt x="445770" y="1408430"/>
                    <a:pt x="438150" y="1410970"/>
                    <a:pt x="438150" y="1410970"/>
                  </a:cubicBezTo>
                  <a:cubicBezTo>
                    <a:pt x="438150" y="1410970"/>
                    <a:pt x="430530" y="1410970"/>
                    <a:pt x="426720" y="1410970"/>
                  </a:cubicBezTo>
                  <a:cubicBezTo>
                    <a:pt x="422910" y="1410970"/>
                    <a:pt x="415290" y="1410970"/>
                    <a:pt x="415290" y="1410970"/>
                  </a:cubicBezTo>
                  <a:cubicBezTo>
                    <a:pt x="415290" y="1410970"/>
                    <a:pt x="407670" y="1409700"/>
                    <a:pt x="403860" y="1409700"/>
                  </a:cubicBezTo>
                  <a:cubicBezTo>
                    <a:pt x="401320" y="1408430"/>
                    <a:pt x="393700" y="1407160"/>
                    <a:pt x="393700" y="1407160"/>
                  </a:cubicBezTo>
                  <a:cubicBezTo>
                    <a:pt x="392430" y="1407160"/>
                    <a:pt x="386080" y="1403350"/>
                    <a:pt x="382270" y="1402080"/>
                  </a:cubicBezTo>
                  <a:cubicBezTo>
                    <a:pt x="379730" y="1400810"/>
                    <a:pt x="372110" y="1397000"/>
                    <a:pt x="372110" y="1397000"/>
                  </a:cubicBezTo>
                  <a:cubicBezTo>
                    <a:pt x="372110" y="1397000"/>
                    <a:pt x="367030" y="1391920"/>
                    <a:pt x="363220" y="1389380"/>
                  </a:cubicBezTo>
                  <a:cubicBezTo>
                    <a:pt x="360680" y="1386840"/>
                    <a:pt x="354330" y="1383030"/>
                    <a:pt x="354330" y="1383030"/>
                  </a:cubicBezTo>
                  <a:cubicBezTo>
                    <a:pt x="354330" y="1381760"/>
                    <a:pt x="350520" y="1376680"/>
                    <a:pt x="347980" y="1372870"/>
                  </a:cubicBezTo>
                  <a:cubicBezTo>
                    <a:pt x="345440" y="1370330"/>
                    <a:pt x="340360" y="1363980"/>
                    <a:pt x="340360" y="1363980"/>
                  </a:cubicBezTo>
                  <a:cubicBezTo>
                    <a:pt x="340360" y="1363980"/>
                    <a:pt x="337820" y="1357630"/>
                    <a:pt x="336550" y="1353820"/>
                  </a:cubicBezTo>
                  <a:cubicBezTo>
                    <a:pt x="335280" y="1350010"/>
                    <a:pt x="331470" y="1343660"/>
                    <a:pt x="331470" y="1342390"/>
                  </a:cubicBezTo>
                  <a:cubicBezTo>
                    <a:pt x="331470" y="1342390"/>
                    <a:pt x="331470" y="1337310"/>
                    <a:pt x="330200" y="1336040"/>
                  </a:cubicBezTo>
                  <a:cubicBezTo>
                    <a:pt x="328930" y="1336040"/>
                    <a:pt x="326390" y="1339850"/>
                    <a:pt x="323850" y="1344930"/>
                  </a:cubicBezTo>
                  <a:cubicBezTo>
                    <a:pt x="309880" y="1361440"/>
                    <a:pt x="260350" y="1424940"/>
                    <a:pt x="237490" y="1468120"/>
                  </a:cubicBezTo>
                  <a:cubicBezTo>
                    <a:pt x="215900" y="1510030"/>
                    <a:pt x="189230" y="1602740"/>
                    <a:pt x="189230" y="1602740"/>
                  </a:cubicBezTo>
                  <a:cubicBezTo>
                    <a:pt x="189230" y="1602740"/>
                    <a:pt x="186690" y="1610360"/>
                    <a:pt x="185420" y="1614170"/>
                  </a:cubicBezTo>
                  <a:cubicBezTo>
                    <a:pt x="185420" y="1617980"/>
                    <a:pt x="182880" y="1624330"/>
                    <a:pt x="182880" y="1624330"/>
                  </a:cubicBezTo>
                  <a:cubicBezTo>
                    <a:pt x="182880" y="1625600"/>
                    <a:pt x="180340" y="1631950"/>
                    <a:pt x="177800" y="1634490"/>
                  </a:cubicBezTo>
                  <a:cubicBezTo>
                    <a:pt x="176530" y="1638300"/>
                    <a:pt x="172720" y="1644650"/>
                    <a:pt x="172720" y="1644650"/>
                  </a:cubicBezTo>
                  <a:cubicBezTo>
                    <a:pt x="172720" y="1645920"/>
                    <a:pt x="167640" y="1651000"/>
                    <a:pt x="165100" y="1653540"/>
                  </a:cubicBezTo>
                  <a:cubicBezTo>
                    <a:pt x="162560" y="1656080"/>
                    <a:pt x="157480" y="1662430"/>
                    <a:pt x="157480" y="1662430"/>
                  </a:cubicBezTo>
                  <a:cubicBezTo>
                    <a:pt x="157480" y="1662430"/>
                    <a:pt x="151130" y="1666240"/>
                    <a:pt x="148590" y="1668780"/>
                  </a:cubicBezTo>
                  <a:cubicBezTo>
                    <a:pt x="144780" y="1671320"/>
                    <a:pt x="138430" y="1675130"/>
                    <a:pt x="138430" y="1675130"/>
                  </a:cubicBezTo>
                  <a:cubicBezTo>
                    <a:pt x="138430" y="1675130"/>
                    <a:pt x="132080" y="1677670"/>
                    <a:pt x="128270" y="1680210"/>
                  </a:cubicBezTo>
                  <a:cubicBezTo>
                    <a:pt x="124460" y="1681480"/>
                    <a:pt x="116840" y="1684020"/>
                    <a:pt x="116840" y="1684020"/>
                  </a:cubicBezTo>
                  <a:cubicBezTo>
                    <a:pt x="116840" y="1684020"/>
                    <a:pt x="109220" y="1685290"/>
                    <a:pt x="105410" y="1685290"/>
                  </a:cubicBezTo>
                  <a:cubicBezTo>
                    <a:pt x="101600" y="1685290"/>
                    <a:pt x="95250" y="1686560"/>
                    <a:pt x="93980" y="1686560"/>
                  </a:cubicBezTo>
                  <a:cubicBezTo>
                    <a:pt x="93980" y="1686560"/>
                    <a:pt x="86360" y="1685290"/>
                    <a:pt x="82550" y="1685290"/>
                  </a:cubicBezTo>
                  <a:cubicBezTo>
                    <a:pt x="78740" y="1685290"/>
                    <a:pt x="72390" y="1684020"/>
                    <a:pt x="71120" y="1684020"/>
                  </a:cubicBezTo>
                  <a:cubicBezTo>
                    <a:pt x="71120" y="1684020"/>
                    <a:pt x="64770" y="1681480"/>
                    <a:pt x="60960" y="1680210"/>
                  </a:cubicBezTo>
                  <a:cubicBezTo>
                    <a:pt x="57150" y="1678940"/>
                    <a:pt x="50800" y="1676400"/>
                    <a:pt x="50800" y="1676400"/>
                  </a:cubicBezTo>
                  <a:cubicBezTo>
                    <a:pt x="49530" y="1676400"/>
                    <a:pt x="44450" y="1671320"/>
                    <a:pt x="40640" y="1668780"/>
                  </a:cubicBezTo>
                  <a:cubicBezTo>
                    <a:pt x="38100" y="1667510"/>
                    <a:pt x="31750" y="1662430"/>
                    <a:pt x="31750" y="1662430"/>
                  </a:cubicBezTo>
                  <a:cubicBezTo>
                    <a:pt x="31750" y="1662430"/>
                    <a:pt x="26670" y="1657350"/>
                    <a:pt x="24130" y="1654810"/>
                  </a:cubicBezTo>
                  <a:cubicBezTo>
                    <a:pt x="21590" y="1651000"/>
                    <a:pt x="16510" y="1645920"/>
                    <a:pt x="16510" y="1645920"/>
                  </a:cubicBezTo>
                  <a:cubicBezTo>
                    <a:pt x="15240" y="1645920"/>
                    <a:pt x="12700" y="1639570"/>
                    <a:pt x="10160" y="1635760"/>
                  </a:cubicBezTo>
                  <a:cubicBezTo>
                    <a:pt x="8890" y="1631950"/>
                    <a:pt x="5080" y="1625600"/>
                    <a:pt x="5080" y="1625600"/>
                  </a:cubicBezTo>
                  <a:cubicBezTo>
                    <a:pt x="5080" y="1625600"/>
                    <a:pt x="3810" y="1617980"/>
                    <a:pt x="2540" y="1614170"/>
                  </a:cubicBezTo>
                  <a:cubicBezTo>
                    <a:pt x="1270" y="1610360"/>
                    <a:pt x="0" y="1602740"/>
                    <a:pt x="0" y="1602740"/>
                  </a:cubicBezTo>
                  <a:cubicBezTo>
                    <a:pt x="0" y="1602740"/>
                    <a:pt x="0" y="1595120"/>
                    <a:pt x="0" y="1591310"/>
                  </a:cubicBezTo>
                  <a:cubicBezTo>
                    <a:pt x="0" y="1587500"/>
                    <a:pt x="0" y="1579880"/>
                    <a:pt x="0" y="1579880"/>
                  </a:cubicBezTo>
                  <a:moveTo>
                    <a:pt x="350520" y="1055370"/>
                  </a:moveTo>
                  <a:cubicBezTo>
                    <a:pt x="410210" y="998220"/>
                    <a:pt x="410210" y="998220"/>
                    <a:pt x="411480" y="996950"/>
                  </a:cubicBezTo>
                  <a:cubicBezTo>
                    <a:pt x="415290" y="991870"/>
                    <a:pt x="430530" y="963930"/>
                    <a:pt x="426720" y="960120"/>
                  </a:cubicBezTo>
                  <a:cubicBezTo>
                    <a:pt x="420370" y="955040"/>
                    <a:pt x="373380" y="972820"/>
                    <a:pt x="364490" y="984250"/>
                  </a:cubicBezTo>
                  <a:cubicBezTo>
                    <a:pt x="358140" y="991870"/>
                    <a:pt x="360680" y="1000760"/>
                    <a:pt x="359410" y="1009650"/>
                  </a:cubicBezTo>
                  <a:cubicBezTo>
                    <a:pt x="356870" y="1023620"/>
                    <a:pt x="350520" y="1055370"/>
                    <a:pt x="350520" y="1055370"/>
                  </a:cubicBezTo>
                  <a:moveTo>
                    <a:pt x="396240" y="374650"/>
                  </a:moveTo>
                  <a:cubicBezTo>
                    <a:pt x="396240" y="426720"/>
                    <a:pt x="394970" y="455930"/>
                    <a:pt x="396240" y="455930"/>
                  </a:cubicBezTo>
                  <a:cubicBezTo>
                    <a:pt x="397510" y="455930"/>
                    <a:pt x="400050" y="445770"/>
                    <a:pt x="400050" y="445770"/>
                  </a:cubicBezTo>
                  <a:cubicBezTo>
                    <a:pt x="400050" y="445770"/>
                    <a:pt x="405130" y="439420"/>
                    <a:pt x="406400" y="436880"/>
                  </a:cubicBezTo>
                  <a:cubicBezTo>
                    <a:pt x="408940" y="433070"/>
                    <a:pt x="412750" y="427990"/>
                    <a:pt x="412750" y="427990"/>
                  </a:cubicBezTo>
                  <a:cubicBezTo>
                    <a:pt x="414020" y="426720"/>
                    <a:pt x="419100" y="422910"/>
                    <a:pt x="421640" y="420370"/>
                  </a:cubicBezTo>
                  <a:cubicBezTo>
                    <a:pt x="425450" y="417830"/>
                    <a:pt x="430530" y="412750"/>
                    <a:pt x="430530" y="412750"/>
                  </a:cubicBezTo>
                  <a:cubicBezTo>
                    <a:pt x="430530" y="412750"/>
                    <a:pt x="436880" y="408940"/>
                    <a:pt x="440690" y="406400"/>
                  </a:cubicBezTo>
                  <a:cubicBezTo>
                    <a:pt x="444500" y="405130"/>
                    <a:pt x="450850" y="401320"/>
                    <a:pt x="450850" y="401320"/>
                  </a:cubicBezTo>
                  <a:cubicBezTo>
                    <a:pt x="450850" y="401320"/>
                    <a:pt x="459740" y="400050"/>
                    <a:pt x="462280" y="398780"/>
                  </a:cubicBezTo>
                  <a:cubicBezTo>
                    <a:pt x="464820" y="398780"/>
                    <a:pt x="467360" y="397510"/>
                    <a:pt x="467360" y="397510"/>
                  </a:cubicBezTo>
                  <a:cubicBezTo>
                    <a:pt x="467360" y="397510"/>
                    <a:pt x="454660" y="400050"/>
                    <a:pt x="447040" y="397510"/>
                  </a:cubicBezTo>
                  <a:cubicBezTo>
                    <a:pt x="434340" y="394970"/>
                    <a:pt x="396240" y="374650"/>
                    <a:pt x="396240" y="374650"/>
                  </a:cubicBezTo>
                  <a:moveTo>
                    <a:pt x="1295400" y="609600"/>
                  </a:moveTo>
                  <a:cubicBezTo>
                    <a:pt x="1323340" y="657860"/>
                    <a:pt x="1344930" y="690880"/>
                    <a:pt x="1360170" y="721360"/>
                  </a:cubicBezTo>
                  <a:cubicBezTo>
                    <a:pt x="1377950" y="756920"/>
                    <a:pt x="1409700" y="834390"/>
                    <a:pt x="1410970" y="835660"/>
                  </a:cubicBezTo>
                  <a:cubicBezTo>
                    <a:pt x="1410970" y="834390"/>
                    <a:pt x="1417320" y="828040"/>
                    <a:pt x="1418590" y="824230"/>
                  </a:cubicBezTo>
                  <a:cubicBezTo>
                    <a:pt x="1419860" y="821690"/>
                    <a:pt x="1419860" y="815340"/>
                    <a:pt x="1419860" y="815340"/>
                  </a:cubicBezTo>
                  <a:cubicBezTo>
                    <a:pt x="1419860" y="815340"/>
                    <a:pt x="1426210" y="812800"/>
                    <a:pt x="1430020" y="811530"/>
                  </a:cubicBezTo>
                  <a:cubicBezTo>
                    <a:pt x="1433830" y="810260"/>
                    <a:pt x="1440180" y="806450"/>
                    <a:pt x="1441450" y="806450"/>
                  </a:cubicBezTo>
                  <a:cubicBezTo>
                    <a:pt x="1441450" y="806450"/>
                    <a:pt x="1449070" y="806450"/>
                    <a:pt x="1452880" y="805180"/>
                  </a:cubicBezTo>
                  <a:cubicBezTo>
                    <a:pt x="1456690" y="805180"/>
                    <a:pt x="1463040" y="803910"/>
                    <a:pt x="1464310" y="803910"/>
                  </a:cubicBezTo>
                  <a:cubicBezTo>
                    <a:pt x="1464310" y="803910"/>
                    <a:pt x="1471930" y="805180"/>
                    <a:pt x="1475740" y="805180"/>
                  </a:cubicBezTo>
                  <a:cubicBezTo>
                    <a:pt x="1479550" y="806450"/>
                    <a:pt x="1485900" y="807720"/>
                    <a:pt x="1487170" y="807720"/>
                  </a:cubicBezTo>
                  <a:cubicBezTo>
                    <a:pt x="1487170" y="807720"/>
                    <a:pt x="1493520" y="810260"/>
                    <a:pt x="1497330" y="811530"/>
                  </a:cubicBezTo>
                  <a:cubicBezTo>
                    <a:pt x="1501140" y="812800"/>
                    <a:pt x="1507490" y="815340"/>
                    <a:pt x="1507490" y="815340"/>
                  </a:cubicBezTo>
                  <a:cubicBezTo>
                    <a:pt x="1508760" y="815340"/>
                    <a:pt x="1513840" y="819150"/>
                    <a:pt x="1517650" y="821690"/>
                  </a:cubicBezTo>
                  <a:cubicBezTo>
                    <a:pt x="1520190" y="824230"/>
                    <a:pt x="1526540" y="828040"/>
                    <a:pt x="1526540" y="828040"/>
                  </a:cubicBezTo>
                  <a:cubicBezTo>
                    <a:pt x="1526540" y="828040"/>
                    <a:pt x="1529080" y="830580"/>
                    <a:pt x="1529080" y="831850"/>
                  </a:cubicBezTo>
                  <a:cubicBezTo>
                    <a:pt x="1530350" y="831850"/>
                    <a:pt x="1531620" y="831850"/>
                    <a:pt x="1531620" y="833120"/>
                  </a:cubicBezTo>
                  <a:cubicBezTo>
                    <a:pt x="1531620" y="833120"/>
                    <a:pt x="1534160" y="836930"/>
                    <a:pt x="1534160" y="836930"/>
                  </a:cubicBezTo>
                  <a:cubicBezTo>
                    <a:pt x="1535430" y="835660"/>
                    <a:pt x="1510030" y="783590"/>
                    <a:pt x="1490980" y="760730"/>
                  </a:cubicBezTo>
                  <a:cubicBezTo>
                    <a:pt x="1469390" y="735330"/>
                    <a:pt x="1437640" y="716280"/>
                    <a:pt x="1409700" y="693420"/>
                  </a:cubicBezTo>
                  <a:cubicBezTo>
                    <a:pt x="1377950" y="668020"/>
                    <a:pt x="1330960" y="626110"/>
                    <a:pt x="1310640" y="614680"/>
                  </a:cubicBezTo>
                  <a:cubicBezTo>
                    <a:pt x="1304290" y="610870"/>
                    <a:pt x="1295400" y="609600"/>
                    <a:pt x="1295400" y="609600"/>
                  </a:cubicBezTo>
                  <a:moveTo>
                    <a:pt x="2336800" y="539750"/>
                  </a:moveTo>
                  <a:cubicBezTo>
                    <a:pt x="2338070" y="539750"/>
                    <a:pt x="2428240" y="525780"/>
                    <a:pt x="2471420" y="519430"/>
                  </a:cubicBezTo>
                  <a:cubicBezTo>
                    <a:pt x="2512060" y="513080"/>
                    <a:pt x="2588260" y="506730"/>
                    <a:pt x="2588260" y="502920"/>
                  </a:cubicBezTo>
                  <a:cubicBezTo>
                    <a:pt x="2588260" y="500380"/>
                    <a:pt x="2570480" y="499110"/>
                    <a:pt x="2556510" y="496570"/>
                  </a:cubicBezTo>
                  <a:cubicBezTo>
                    <a:pt x="2531110" y="492760"/>
                    <a:pt x="2480310" y="474980"/>
                    <a:pt x="2448560" y="480060"/>
                  </a:cubicBezTo>
                  <a:cubicBezTo>
                    <a:pt x="2420620" y="485140"/>
                    <a:pt x="2392680" y="508000"/>
                    <a:pt x="2372360" y="519430"/>
                  </a:cubicBezTo>
                  <a:cubicBezTo>
                    <a:pt x="2358390" y="527050"/>
                    <a:pt x="2336800" y="539750"/>
                    <a:pt x="2336800" y="539750"/>
                  </a:cubicBezTo>
                  <a:moveTo>
                    <a:pt x="2891790" y="322580"/>
                  </a:moveTo>
                  <a:cubicBezTo>
                    <a:pt x="2899410" y="330200"/>
                    <a:pt x="2918460" y="330200"/>
                    <a:pt x="2924810" y="331470"/>
                  </a:cubicBezTo>
                  <a:cubicBezTo>
                    <a:pt x="2928620" y="331470"/>
                    <a:pt x="2929890" y="334010"/>
                    <a:pt x="2932430" y="332740"/>
                  </a:cubicBezTo>
                  <a:cubicBezTo>
                    <a:pt x="2938780" y="330200"/>
                    <a:pt x="2952750" y="312420"/>
                    <a:pt x="2951480" y="308610"/>
                  </a:cubicBezTo>
                  <a:cubicBezTo>
                    <a:pt x="2947670" y="304800"/>
                    <a:pt x="2891790" y="322580"/>
                    <a:pt x="2891790" y="322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11255693" y="7121811"/>
            <a:ext cx="2500080" cy="1232597"/>
          </a:xfrm>
          <a:custGeom>
            <a:avLst/>
            <a:gdLst/>
            <a:ahLst/>
            <a:cxnLst/>
            <a:rect r="r" b="b" t="t" l="l"/>
            <a:pathLst>
              <a:path h="1232597" w="2500080">
                <a:moveTo>
                  <a:pt x="0" y="0"/>
                </a:moveTo>
                <a:lnTo>
                  <a:pt x="2500079" y="0"/>
                </a:lnTo>
                <a:lnTo>
                  <a:pt x="2500079" y="1232598"/>
                </a:lnTo>
                <a:lnTo>
                  <a:pt x="0" y="12325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950174" y="2536739"/>
            <a:ext cx="12087398" cy="283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End‑to‑end transformer using a vision encoder (Swin) and a text decoder (BART)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Input images resized to 512 × 512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Encoder converts visual features into embeddings; decoder generates text from those embeddings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MODEL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20456" y="4853832"/>
            <a:ext cx="7346833" cy="4766258"/>
          </a:xfrm>
          <a:custGeom>
            <a:avLst/>
            <a:gdLst/>
            <a:ahLst/>
            <a:cxnLst/>
            <a:rect r="r" b="b" t="t" l="l"/>
            <a:pathLst>
              <a:path h="4766258" w="7346833">
                <a:moveTo>
                  <a:pt x="0" y="0"/>
                </a:moveTo>
                <a:lnTo>
                  <a:pt x="7346833" y="0"/>
                </a:lnTo>
                <a:lnTo>
                  <a:pt x="7346833" y="4766258"/>
                </a:lnTo>
                <a:lnTo>
                  <a:pt x="0" y="47662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0174" y="2536739"/>
            <a:ext cx="12087398" cy="226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Freeze half of the encoder layers to fit limited hardware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Define maximum sequence length and special tokens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Track Character Error Rate (CER), Word Error Rate (WER), field accuracy, and document accuracy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CUSTOMIZED TRAINING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72647" y="4576033"/>
            <a:ext cx="2217772" cy="1727699"/>
            <a:chOff x="0" y="0"/>
            <a:chExt cx="584104" cy="4550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Load image-label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pairs from disk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50174" y="2536739"/>
            <a:ext cx="12087398" cy="16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Split dataset: 90 % for training, 10 % for validation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Optimizer: AdamW with a linear learning‑rate schedule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Automatic logging of loss and metrics each epoch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TRAINING PIPELINE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277977" y="4576033"/>
            <a:ext cx="2217772" cy="1727699"/>
            <a:chOff x="0" y="0"/>
            <a:chExt cx="584104" cy="4550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arse JSON annotations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83307" y="4505584"/>
            <a:ext cx="2217772" cy="1727699"/>
            <a:chOff x="0" y="0"/>
            <a:chExt cx="584104" cy="4550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Crop fields into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parate images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90317" y="4505584"/>
            <a:ext cx="2217772" cy="1727699"/>
            <a:chOff x="0" y="0"/>
            <a:chExt cx="584104" cy="45503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Split dataset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(90% tr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ain, 10% val)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097327" y="4311686"/>
            <a:ext cx="2217772" cy="2115496"/>
            <a:chOff x="0" y="0"/>
            <a:chExt cx="584104" cy="5571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84104" cy="557168"/>
            </a:xfrm>
            <a:custGeom>
              <a:avLst/>
              <a:gdLst/>
              <a:ahLst/>
              <a:cxnLst/>
              <a:rect r="r" b="b" t="t" l="l"/>
              <a:pathLst>
                <a:path h="557168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379134"/>
                  </a:lnTo>
                  <a:cubicBezTo>
                    <a:pt x="584104" y="426352"/>
                    <a:pt x="565347" y="471635"/>
                    <a:pt x="531960" y="505023"/>
                  </a:cubicBezTo>
                  <a:cubicBezTo>
                    <a:pt x="498572" y="538411"/>
                    <a:pt x="453288" y="557168"/>
                    <a:pt x="406071" y="557168"/>
                  </a:cubicBezTo>
                  <a:lnTo>
                    <a:pt x="178034" y="557168"/>
                  </a:lnTo>
                  <a:cubicBezTo>
                    <a:pt x="130816" y="557168"/>
                    <a:pt x="85533" y="538411"/>
                    <a:pt x="52145" y="505023"/>
                  </a:cubicBezTo>
                  <a:cubicBezTo>
                    <a:pt x="18757" y="471635"/>
                    <a:pt x="0" y="426352"/>
                    <a:pt x="0" y="379134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84104" cy="59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Vision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enc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oder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(Swin,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irst half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frozen)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81431" y="7064158"/>
            <a:ext cx="2217772" cy="1727699"/>
            <a:chOff x="0" y="0"/>
            <a:chExt cx="584104" cy="4550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Text Decoder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(BART)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480452" y="7064158"/>
            <a:ext cx="2217772" cy="1727699"/>
            <a:chOff x="0" y="0"/>
            <a:chExt cx="584104" cy="4550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84104" cy="455032"/>
            </a:xfrm>
            <a:custGeom>
              <a:avLst/>
              <a:gdLst/>
              <a:ahLst/>
              <a:cxnLst/>
              <a:rect r="r" b="b" t="t" l="l"/>
              <a:pathLst>
                <a:path h="455032" w="584104">
                  <a:moveTo>
                    <a:pt x="178034" y="0"/>
                  </a:moveTo>
                  <a:lnTo>
                    <a:pt x="406071" y="0"/>
                  </a:lnTo>
                  <a:cubicBezTo>
                    <a:pt x="453288" y="0"/>
                    <a:pt x="498572" y="18757"/>
                    <a:pt x="531960" y="52145"/>
                  </a:cubicBezTo>
                  <a:cubicBezTo>
                    <a:pt x="565347" y="85533"/>
                    <a:pt x="584104" y="130816"/>
                    <a:pt x="584104" y="178034"/>
                  </a:cubicBezTo>
                  <a:lnTo>
                    <a:pt x="584104" y="276998"/>
                  </a:lnTo>
                  <a:cubicBezTo>
                    <a:pt x="584104" y="324216"/>
                    <a:pt x="565347" y="369499"/>
                    <a:pt x="531960" y="402887"/>
                  </a:cubicBezTo>
                  <a:cubicBezTo>
                    <a:pt x="498572" y="436275"/>
                    <a:pt x="453288" y="455032"/>
                    <a:pt x="406071" y="455032"/>
                  </a:cubicBezTo>
                  <a:lnTo>
                    <a:pt x="178034" y="455032"/>
                  </a:lnTo>
                  <a:cubicBezTo>
                    <a:pt x="130816" y="455032"/>
                    <a:pt x="85533" y="436275"/>
                    <a:pt x="52145" y="402887"/>
                  </a:cubicBezTo>
                  <a:cubicBezTo>
                    <a:pt x="18757" y="369499"/>
                    <a:pt x="0" y="324216"/>
                    <a:pt x="0" y="276998"/>
                  </a:cubicBezTo>
                  <a:lnTo>
                    <a:pt x="0" y="178034"/>
                  </a:lnTo>
                  <a:cubicBezTo>
                    <a:pt x="0" y="130816"/>
                    <a:pt x="18757" y="85533"/>
                    <a:pt x="52145" y="52145"/>
                  </a:cubicBezTo>
                  <a:cubicBezTo>
                    <a:pt x="85533" y="18757"/>
                    <a:pt x="130816" y="0"/>
                    <a:pt x="178034" y="0"/>
                  </a:cubicBezTo>
                  <a:close/>
                </a:path>
              </a:pathLst>
            </a:custGeom>
            <a:solidFill>
              <a:srgbClr val="75BD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584104" cy="493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Save best checkpoint on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posite score improvement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3890419" y="5458933"/>
            <a:ext cx="520937" cy="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>
            <a:off x="6429899" y="5439883"/>
            <a:ext cx="520937" cy="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>
            <a:off x="9101079" y="5388484"/>
            <a:ext cx="520937" cy="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>
            <a:off x="11708088" y="5407534"/>
            <a:ext cx="520937" cy="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flipH="true">
            <a:off x="7779480" y="7893092"/>
            <a:ext cx="520695" cy="15875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0756064" y="7874042"/>
            <a:ext cx="2488150" cy="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>
            <a:off x="13166005" y="6427962"/>
            <a:ext cx="40207" cy="1446080"/>
          </a:xfrm>
          <a:prstGeom prst="line">
            <a:avLst/>
          </a:prstGeom>
          <a:ln cap="flat" w="38100">
            <a:solidFill>
              <a:srgbClr val="0571D3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30374" y="4998392"/>
            <a:ext cx="7526997" cy="4911366"/>
          </a:xfrm>
          <a:custGeom>
            <a:avLst/>
            <a:gdLst/>
            <a:ahLst/>
            <a:cxnLst/>
            <a:rect r="r" b="b" t="t" l="l"/>
            <a:pathLst>
              <a:path h="4911366" w="7526997">
                <a:moveTo>
                  <a:pt x="0" y="0"/>
                </a:moveTo>
                <a:lnTo>
                  <a:pt x="7526997" y="0"/>
                </a:lnTo>
                <a:lnTo>
                  <a:pt x="7526997" y="4911366"/>
                </a:lnTo>
                <a:lnTo>
                  <a:pt x="0" y="4911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0174" y="2536739"/>
            <a:ext cx="12087398" cy="226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After each epoch, report CER, WER, field accuracy, and document accuracy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Save best checkpoint when the composite score improves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Mismatches logged for error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VALIDATION METRICS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19273" y="5295051"/>
            <a:ext cx="7161302" cy="4161501"/>
            <a:chOff x="0" y="0"/>
            <a:chExt cx="1886104" cy="10960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6104" cy="1096033"/>
            </a:xfrm>
            <a:custGeom>
              <a:avLst/>
              <a:gdLst/>
              <a:ahLst/>
              <a:cxnLst/>
              <a:rect r="r" b="b" t="t" l="l"/>
              <a:pathLst>
                <a:path h="1096033" w="1886104">
                  <a:moveTo>
                    <a:pt x="0" y="0"/>
                  </a:moveTo>
                  <a:lnTo>
                    <a:pt x="1886104" y="0"/>
                  </a:lnTo>
                  <a:lnTo>
                    <a:pt x="1886104" y="1096033"/>
                  </a:lnTo>
                  <a:lnTo>
                    <a:pt x="0" y="109603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86104" cy="1134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50174" y="2536739"/>
            <a:ext cx="12087398" cy="226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Load the best checkpoint for evaluation on the held‑out test set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Print CER, WER, field accuracy, document accuracy, and final score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TESTING &amp; 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78751" y="5324214"/>
            <a:ext cx="6560344" cy="393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5"/>
              </a:lnSpc>
            </a:pPr>
            <a:r>
              <a:rPr lang="en-US" sz="3739" b="true">
                <a:solidFill>
                  <a:srgbClr val="0166C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 on Train Data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166C2"/>
                </a:solidFill>
                <a:latin typeface="Canva Sans"/>
                <a:ea typeface="Canva Sans"/>
                <a:cs typeface="Canva Sans"/>
                <a:sym typeface="Canva Sans"/>
              </a:rPr>
              <a:t>CER: 0.16 %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166C2"/>
                </a:solidFill>
                <a:latin typeface="Canva Sans"/>
                <a:ea typeface="Canva Sans"/>
                <a:cs typeface="Canva Sans"/>
                <a:sym typeface="Canva Sans"/>
              </a:rPr>
              <a:t>WER: 1.06 %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166C2"/>
                </a:solidFill>
                <a:latin typeface="Canva Sans"/>
                <a:ea typeface="Canva Sans"/>
                <a:cs typeface="Canva Sans"/>
                <a:sym typeface="Canva Sans"/>
              </a:rPr>
              <a:t>Field Accuracy: 97.99 %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166C2"/>
                </a:solidFill>
                <a:latin typeface="Canva Sans"/>
                <a:ea typeface="Canva Sans"/>
                <a:cs typeface="Canva Sans"/>
                <a:sym typeface="Canva Sans"/>
              </a:rPr>
              <a:t>Document Accuracy: 67.53 %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166C2"/>
                </a:solidFill>
                <a:latin typeface="Canva Sans"/>
                <a:ea typeface="Canva Sans"/>
                <a:cs typeface="Canva Sans"/>
                <a:sym typeface="Canva Sans"/>
              </a:rPr>
              <a:t>Final Score: 94.40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19150" y="-160581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698" y="650011"/>
            <a:ext cx="2690952" cy="1345476"/>
          </a:xfrm>
          <a:custGeom>
            <a:avLst/>
            <a:gdLst/>
            <a:ahLst/>
            <a:cxnLst/>
            <a:rect r="r" b="b" t="t" l="l"/>
            <a:pathLst>
              <a:path h="1345476" w="2690952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50174" y="2536739"/>
            <a:ext cx="12087398" cy="3975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Traditional OCR pipelines separate detection and recognition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This approach uses an end‑to‑end transformer to generate text sequences directly from cropped fields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Cropping each field simplifies the task and improves accuracy</a:t>
            </a:r>
          </a:p>
          <a:p>
            <a:pPr algn="l" marL="700640" indent="-350320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Freezing encoder layers reduces memory use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68413" y="6988211"/>
            <a:ext cx="12059063" cy="2517329"/>
          </a:xfrm>
          <a:custGeom>
            <a:avLst/>
            <a:gdLst/>
            <a:ahLst/>
            <a:cxnLst/>
            <a:rect r="r" b="b" t="t" l="l"/>
            <a:pathLst>
              <a:path h="2517329" w="12059063">
                <a:moveTo>
                  <a:pt x="0" y="0"/>
                </a:moveTo>
                <a:lnTo>
                  <a:pt x="12059062" y="0"/>
                </a:lnTo>
                <a:lnTo>
                  <a:pt x="12059062" y="2517329"/>
                </a:lnTo>
                <a:lnTo>
                  <a:pt x="0" y="25173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95650" y="1217974"/>
            <a:ext cx="12458420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HOW THIS APPROACH DIFFERS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DAGtPgRlwpk</dc:identifier>
  <dcterms:modified xsi:type="dcterms:W3CDTF">2011-08-01T06:04:30Z</dcterms:modified>
  <cp:revision>1</cp:revision>
  <dc:title>Pre-Par-e</dc:title>
</cp:coreProperties>
</file>