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4"/>
    <p:sldMasterId id="2147483782" r:id="rId5"/>
  </p:sldMasterIdLst>
  <p:notesMasterIdLst>
    <p:notesMasterId r:id="rId30"/>
  </p:notesMasterIdLst>
  <p:sldIdLst>
    <p:sldId id="420" r:id="rId6"/>
    <p:sldId id="422" r:id="rId7"/>
    <p:sldId id="377" r:id="rId8"/>
    <p:sldId id="421" r:id="rId9"/>
    <p:sldId id="440" r:id="rId10"/>
    <p:sldId id="381" r:id="rId11"/>
    <p:sldId id="423" r:id="rId12"/>
    <p:sldId id="436" r:id="rId13"/>
    <p:sldId id="424" r:id="rId14"/>
    <p:sldId id="426" r:id="rId15"/>
    <p:sldId id="427" r:id="rId16"/>
    <p:sldId id="428" r:id="rId17"/>
    <p:sldId id="429" r:id="rId18"/>
    <p:sldId id="430" r:id="rId19"/>
    <p:sldId id="431" r:id="rId20"/>
    <p:sldId id="441" r:id="rId21"/>
    <p:sldId id="432" r:id="rId22"/>
    <p:sldId id="433" r:id="rId23"/>
    <p:sldId id="435" r:id="rId24"/>
    <p:sldId id="437" r:id="rId25"/>
    <p:sldId id="438" r:id="rId26"/>
    <p:sldId id="439" r:id="rId27"/>
    <p:sldId id="419" r:id="rId28"/>
    <p:sldId id="286" r:id="rId29"/>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99F6DE-E014-D256-A3F2-DAA212EE2FEB}" name="Jerry Grimes" initials="JG" userId="S::jgrimes@tenten.works::92bf430e-7373-4477-948e-4bef87cd0f30" providerId="AD"/>
  <p188:author id="{4FA433F8-8980-BF84-DC9E-B1B5A1B20F0C}" name="Jeremy Grimes" initials="G&amp;C0_JG" userId="Jeremy Grimes"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enTen" initials="TT" lastIdx="0" clrIdx="0">
    <p:extLst>
      <p:ext uri="{19B8F6BF-5375-455C-9EA6-DF929625EA0E}">
        <p15:presenceInfo xmlns:p15="http://schemas.microsoft.com/office/powerpoint/2012/main" userId="TenT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211747"/>
    <a:srgbClr val="2CC84D"/>
    <a:srgbClr val="A29EB2"/>
    <a:srgbClr val="6F6887"/>
    <a:srgbClr val="404040"/>
    <a:srgbClr val="F2F2F2"/>
    <a:srgbClr val="FFFFFF"/>
    <a:srgbClr val="C8C5D1"/>
    <a:srgbClr val="423A63"/>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47" autoAdjust="0"/>
  </p:normalViewPr>
  <p:slideViewPr>
    <p:cSldViewPr snapToGrid="0">
      <p:cViewPr varScale="1">
        <p:scale>
          <a:sx n="106" d="100"/>
          <a:sy n="106" d="100"/>
        </p:scale>
        <p:origin x="792" y="114"/>
      </p:cViewPr>
      <p:guideLst/>
    </p:cSldViewPr>
  </p:slideViewPr>
  <p:outlineViewPr>
    <p:cViewPr>
      <p:scale>
        <a:sx n="33" d="100"/>
        <a:sy n="33" d="100"/>
      </p:scale>
      <p:origin x="0" y="-1470"/>
    </p:cViewPr>
  </p:outlineViewPr>
  <p:notesTextViewPr>
    <p:cViewPr>
      <p:scale>
        <a:sx n="1" d="1"/>
        <a:sy n="1" d="1"/>
      </p:scale>
      <p:origin x="0" y="0"/>
    </p:cViewPr>
  </p:notesTextViewPr>
  <p:sorterViewPr>
    <p:cViewPr>
      <p:scale>
        <a:sx n="1" d="1"/>
        <a:sy n="1" d="1"/>
      </p:scale>
      <p:origin x="0" y="0"/>
    </p:cViewPr>
  </p:sorterViewPr>
  <p:notesViewPr>
    <p:cSldViewPr snapToGrid="0">
      <p:cViewPr varScale="1">
        <p:scale>
          <a:sx n="168" d="100"/>
          <a:sy n="168" d="100"/>
        </p:scale>
        <p:origin x="5432"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F6D5FC2A-8169-4FC6-89E1-14CC55CE1249}" type="datetimeFigureOut">
              <a:rPr lang="en-US" smtClean="0"/>
              <a:pPr/>
              <a:t>6/11/2024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23A674-1181-46DB-B553-0D8703428876}" type="slidenum">
              <a:rPr lang="en-US" smtClean="0"/>
              <a:pPr/>
              <a:t>‹#›</a:t>
            </a:fld>
            <a:endParaRPr lang="en-US" dirty="0"/>
          </a:p>
        </p:txBody>
      </p:sp>
    </p:spTree>
    <p:extLst>
      <p:ext uri="{BB962C8B-B14F-4D97-AF65-F5344CB8AC3E}">
        <p14:creationId xmlns:p14="http://schemas.microsoft.com/office/powerpoint/2010/main" val="896575491"/>
      </p:ext>
    </p:extLst>
  </p:cSld>
  <p:clrMap bg1="lt1" tx1="dk1" bg2="lt2" tx2="dk2" accent1="accent1" accent2="accent2" accent3="accent3" accent4="accent4" accent5="accent5" accent6="accent6" hlink="hlink" folHlink="folHlink"/>
  <p:notesStyle>
    <a:lvl1pPr marL="0" algn="l" defTabSz="914377" rtl="0" eaLnBrk="1" latinLnBrk="0" hangingPunct="1">
      <a:defRPr sz="1200" b="0" i="0" kern="1200">
        <a:solidFill>
          <a:schemeClr val="tx1"/>
        </a:solidFill>
        <a:latin typeface="Arial" panose="020B0604020202020204" pitchFamily="34" charset="0"/>
        <a:ea typeface="+mn-ea"/>
        <a:cs typeface="+mn-cs"/>
      </a:defRPr>
    </a:lvl1pPr>
    <a:lvl2pPr marL="457189" algn="l" defTabSz="914377" rtl="0" eaLnBrk="1" latinLnBrk="0" hangingPunct="1">
      <a:defRPr sz="1200" b="0" i="0" kern="1200">
        <a:solidFill>
          <a:schemeClr val="tx1"/>
        </a:solidFill>
        <a:latin typeface="Arial" panose="020B0604020202020204" pitchFamily="34" charset="0"/>
        <a:ea typeface="+mn-ea"/>
        <a:cs typeface="+mn-cs"/>
      </a:defRPr>
    </a:lvl2pPr>
    <a:lvl3pPr marL="914377" algn="l" defTabSz="914377" rtl="0" eaLnBrk="1" latinLnBrk="0" hangingPunct="1">
      <a:defRPr sz="1200" b="0" i="0" kern="1200">
        <a:solidFill>
          <a:schemeClr val="tx1"/>
        </a:solidFill>
        <a:latin typeface="Arial" panose="020B0604020202020204" pitchFamily="34" charset="0"/>
        <a:ea typeface="+mn-ea"/>
        <a:cs typeface="+mn-cs"/>
      </a:defRPr>
    </a:lvl3pPr>
    <a:lvl4pPr marL="1371566" algn="l" defTabSz="914377" rtl="0" eaLnBrk="1" latinLnBrk="0" hangingPunct="1">
      <a:defRPr sz="1200" b="0" i="0" kern="1200">
        <a:solidFill>
          <a:schemeClr val="tx1"/>
        </a:solidFill>
        <a:latin typeface="Arial" panose="020B0604020202020204" pitchFamily="34" charset="0"/>
        <a:ea typeface="+mn-ea"/>
        <a:cs typeface="+mn-cs"/>
      </a:defRPr>
    </a:lvl4pPr>
    <a:lvl5pPr marL="1828754" algn="l" defTabSz="914377" rtl="0" eaLnBrk="1" latinLnBrk="0" hangingPunct="1">
      <a:defRPr sz="1200" b="0" i="0" kern="1200">
        <a:solidFill>
          <a:schemeClr val="tx1"/>
        </a:solidFill>
        <a:latin typeface="Arial" panose="020B0604020202020204" pitchFamily="34"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23A674-1181-46DB-B553-0D8703428876}" type="slidenum">
              <a:rPr lang="en-US" smtClean="0"/>
              <a:pPr/>
              <a:t>24</a:t>
            </a:fld>
            <a:endParaRPr lang="en-US" dirty="0"/>
          </a:p>
        </p:txBody>
      </p:sp>
    </p:spTree>
    <p:extLst>
      <p:ext uri="{BB962C8B-B14F-4D97-AF65-F5344CB8AC3E}">
        <p14:creationId xmlns:p14="http://schemas.microsoft.com/office/powerpoint/2010/main" val="33194321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rillio_Title slide-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381000" y="6323112"/>
            <a:ext cx="3048000" cy="153888"/>
          </a:xfrm>
          <a:prstGeom prst="rect">
            <a:avLst/>
          </a:prstGeom>
          <a:noFill/>
        </p:spPr>
        <p:txBody>
          <a:bodyPr wrap="square" lIns="0" tIns="0" rIns="0" bIns="0" rtlCol="0" anchor="b" anchorCtr="0">
            <a:spAutoFit/>
          </a:bodyPr>
          <a:lstStyle/>
          <a:p>
            <a:pPr algn="l"/>
            <a:r>
              <a:rPr lang="en-US" sz="1000" b="0" i="0" dirty="0">
                <a:solidFill>
                  <a:schemeClr val="bg1"/>
                </a:solidFill>
                <a:latin typeface="Arial" panose="020B0604020202020204" pitchFamily="34" charset="0"/>
                <a:cs typeface="Arial" panose="020B0604020202020204" pitchFamily="34" charset="0"/>
              </a:rPr>
              <a:t>©2022</a:t>
            </a:r>
            <a:r>
              <a:rPr lang="en-US" sz="1000" b="0" i="0" baseline="0" dirty="0">
                <a:solidFill>
                  <a:schemeClr val="bg1"/>
                </a:solidFill>
                <a:latin typeface="Arial" panose="020B0604020202020204" pitchFamily="34" charset="0"/>
                <a:cs typeface="Arial" panose="020B0604020202020204" pitchFamily="34" charset="0"/>
              </a:rPr>
              <a:t> Brillio  |  Proprietary &amp; Confidential</a:t>
            </a:r>
            <a:endParaRPr lang="en-US" sz="1000" b="0" i="0" dirty="0">
              <a:solidFill>
                <a:schemeClr val="bg1"/>
              </a:solidFill>
              <a:latin typeface="Arial" panose="020B0604020202020204" pitchFamily="34" charset="0"/>
              <a:cs typeface="Arial" panose="020B0604020202020204" pitchFamily="34" charset="0"/>
            </a:endParaRPr>
          </a:p>
        </p:txBody>
      </p:sp>
      <p:pic>
        <p:nvPicPr>
          <p:cNvPr id="11" name="Picture 10" descr="A picture containing icon&#10;&#10;Description automatically generated">
            <a:extLst>
              <a:ext uri="{FF2B5EF4-FFF2-40B4-BE49-F238E27FC236}">
                <a16:creationId xmlns:a16="http://schemas.microsoft.com/office/drawing/2014/main" id="{DD17517B-F3A6-E24F-8D87-5BB06E05E44B}"/>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381000" y="375097"/>
            <a:ext cx="1691640" cy="716956"/>
          </a:xfrm>
          <a:prstGeom prst="rect">
            <a:avLst/>
          </a:prstGeom>
        </p:spPr>
      </p:pic>
      <p:sp>
        <p:nvSpPr>
          <p:cNvPr id="7" name="Title 1">
            <a:extLst>
              <a:ext uri="{FF2B5EF4-FFF2-40B4-BE49-F238E27FC236}">
                <a16:creationId xmlns:a16="http://schemas.microsoft.com/office/drawing/2014/main" id="{3E432CD9-60B9-3941-911B-9FA5BE7699A8}"/>
              </a:ext>
            </a:extLst>
          </p:cNvPr>
          <p:cNvSpPr>
            <a:spLocks noGrp="1"/>
          </p:cNvSpPr>
          <p:nvPr>
            <p:ph type="ctrTitle" hasCustomPrompt="1"/>
          </p:nvPr>
        </p:nvSpPr>
        <p:spPr>
          <a:xfrm>
            <a:off x="365759" y="2276856"/>
            <a:ext cx="6630463" cy="1599405"/>
          </a:xfrm>
        </p:spPr>
        <p:txBody>
          <a:bodyPr anchor="t" anchorCtr="0"/>
          <a:lstStyle>
            <a:lvl1pPr marL="0" indent="0" algn="l">
              <a:lnSpc>
                <a:spcPts val="5200"/>
              </a:lnSpc>
              <a:buFont typeface="Arial" panose="020B0604020202020204" pitchFamily="34" charset="0"/>
              <a:buNone/>
              <a:defRPr sz="4400" b="0" i="0">
                <a:solidFill>
                  <a:schemeClr val="bg1"/>
                </a:solidFill>
                <a:latin typeface="Arial" panose="020B0604020202020204" pitchFamily="34" charset="0"/>
                <a:cs typeface="Arial" panose="020B0604020202020204" pitchFamily="34" charset="0"/>
              </a:defRPr>
            </a:lvl1pPr>
          </a:lstStyle>
          <a:p>
            <a:r>
              <a:rPr lang="en-US" dirty="0"/>
              <a:t>Click to edit Master title style two lines</a:t>
            </a:r>
          </a:p>
        </p:txBody>
      </p:sp>
      <p:sp>
        <p:nvSpPr>
          <p:cNvPr id="9" name="Subtitle 2">
            <a:extLst>
              <a:ext uri="{FF2B5EF4-FFF2-40B4-BE49-F238E27FC236}">
                <a16:creationId xmlns:a16="http://schemas.microsoft.com/office/drawing/2014/main" id="{F765B9A9-31B8-0946-A4CC-EA25A13335AA}"/>
              </a:ext>
            </a:extLst>
          </p:cNvPr>
          <p:cNvSpPr>
            <a:spLocks noGrp="1"/>
          </p:cNvSpPr>
          <p:nvPr>
            <p:ph type="subTitle" idx="1"/>
          </p:nvPr>
        </p:nvSpPr>
        <p:spPr>
          <a:xfrm>
            <a:off x="365760" y="4228304"/>
            <a:ext cx="3663315" cy="451104"/>
          </a:xfrm>
        </p:spPr>
        <p:txBody>
          <a:bodyPr>
            <a:noAutofit/>
          </a:bodyPr>
          <a:lstStyle>
            <a:lvl1pPr marL="0" indent="0" algn="l">
              <a:spcAft>
                <a:spcPts val="0"/>
              </a:spcAft>
              <a:buFont typeface="Arial" panose="020B0604020202020204" pitchFamily="34" charset="0"/>
              <a:buNone/>
              <a:defRPr sz="1600" b="0" i="0" baseline="0">
                <a:solidFill>
                  <a:schemeClr val="bg1"/>
                </a:solidFill>
                <a:latin typeface="Arial" panose="020B0604020202020204" pitchFamily="34" charset="0"/>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10" name="Date Placeholder 3">
            <a:extLst>
              <a:ext uri="{FF2B5EF4-FFF2-40B4-BE49-F238E27FC236}">
                <a16:creationId xmlns:a16="http://schemas.microsoft.com/office/drawing/2014/main" id="{AC1162D4-E146-184F-8135-FEA0B95A01A1}"/>
              </a:ext>
            </a:extLst>
          </p:cNvPr>
          <p:cNvSpPr>
            <a:spLocks noGrp="1"/>
          </p:cNvSpPr>
          <p:nvPr>
            <p:ph type="dt" sz="half" idx="10"/>
          </p:nvPr>
        </p:nvSpPr>
        <p:spPr>
          <a:xfrm>
            <a:off x="365759" y="4645613"/>
            <a:ext cx="3663315" cy="325142"/>
          </a:xfrm>
          <a:prstGeom prst="rect">
            <a:avLst/>
          </a:prstGeom>
        </p:spPr>
        <p:txBody>
          <a:bodyPr lIns="0"/>
          <a:lstStyle>
            <a:lvl1pPr algn="l">
              <a:defRPr sz="1600" b="0" i="0" baseline="0">
                <a:solidFill>
                  <a:schemeClr val="bg1"/>
                </a:solidFill>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29876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Brillio_Text slide_2-Column: 2/3, 1/3-Dar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524000"/>
            <a:ext cx="7533640" cy="4206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143874" y="1524000"/>
            <a:ext cx="3682365" cy="4206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A picture containing icon&#10;&#10;Description automatically generated">
            <a:extLst>
              <a:ext uri="{FF2B5EF4-FFF2-40B4-BE49-F238E27FC236}">
                <a16:creationId xmlns:a16="http://schemas.microsoft.com/office/drawing/2014/main" id="{4B6A37E6-588E-B447-9061-8808FA6E8C53}"/>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1000" y="6083780"/>
            <a:ext cx="1121928" cy="475499"/>
          </a:xfrm>
          <a:prstGeom prst="rect">
            <a:avLst/>
          </a:prstGeom>
        </p:spPr>
      </p:pic>
      <p:sp>
        <p:nvSpPr>
          <p:cNvPr id="10" name="Slide Number Placeholder 9">
            <a:extLst>
              <a:ext uri="{FF2B5EF4-FFF2-40B4-BE49-F238E27FC236}">
                <a16:creationId xmlns:a16="http://schemas.microsoft.com/office/drawing/2014/main" id="{C67874D7-3AE4-914F-B27E-FA8C4A74CA36}"/>
              </a:ext>
            </a:extLst>
          </p:cNvPr>
          <p:cNvSpPr>
            <a:spLocks noGrp="1"/>
          </p:cNvSpPr>
          <p:nvPr>
            <p:ph type="sldNum" sz="quarter" idx="11"/>
          </p:nvPr>
        </p:nvSpPr>
        <p:spPr/>
        <p:txBody>
          <a:bodyPr/>
          <a:lstStyle/>
          <a:p>
            <a:r>
              <a:rPr lang="en-US" dirty="0"/>
              <a:t>©2022 Brillio  |  </a:t>
            </a:r>
            <a:fld id="{F1FE5E21-FD07-B44E-90A3-0254BFCDB49A}" type="slidenum">
              <a:rPr smtClean="0"/>
              <a:pPr/>
              <a:t>‹#›</a:t>
            </a:fld>
            <a:endParaRPr dirty="0"/>
          </a:p>
        </p:txBody>
      </p:sp>
      <p:cxnSp>
        <p:nvCxnSpPr>
          <p:cNvPr id="11" name="Straight Connector 10">
            <a:extLst>
              <a:ext uri="{FF2B5EF4-FFF2-40B4-BE49-F238E27FC236}">
                <a16:creationId xmlns:a16="http://schemas.microsoft.com/office/drawing/2014/main" id="{4BB4331A-BF38-A449-8B38-E23F9A30F2FE}"/>
              </a:ext>
            </a:extLst>
          </p:cNvPr>
          <p:cNvCxnSpPr/>
          <p:nvPr userDrawn="1"/>
        </p:nvCxnSpPr>
        <p:spPr>
          <a:xfrm>
            <a:off x="8027582" y="1573213"/>
            <a:ext cx="0" cy="4157662"/>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335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Brillio_Text slide_3-Column-Dar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65759" y="1524000"/>
            <a:ext cx="3663315" cy="4206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273550" y="1524000"/>
            <a:ext cx="3625850" cy="4206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8168640" y="1524000"/>
            <a:ext cx="3625850" cy="4206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picture containing icon&#10;&#10;Description automatically generated">
            <a:extLst>
              <a:ext uri="{FF2B5EF4-FFF2-40B4-BE49-F238E27FC236}">
                <a16:creationId xmlns:a16="http://schemas.microsoft.com/office/drawing/2014/main" id="{DCE488DB-A8BA-5843-AE4E-13464982DC5D}"/>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1000" y="6083780"/>
            <a:ext cx="1121928" cy="475499"/>
          </a:xfrm>
          <a:prstGeom prst="rect">
            <a:avLst/>
          </a:prstGeom>
        </p:spPr>
      </p:pic>
      <p:sp>
        <p:nvSpPr>
          <p:cNvPr id="11" name="Slide Number Placeholder 10">
            <a:extLst>
              <a:ext uri="{FF2B5EF4-FFF2-40B4-BE49-F238E27FC236}">
                <a16:creationId xmlns:a16="http://schemas.microsoft.com/office/drawing/2014/main" id="{06BF12A5-BE15-3546-9A5E-73924E040DE7}"/>
              </a:ext>
            </a:extLst>
          </p:cNvPr>
          <p:cNvSpPr>
            <a:spLocks noGrp="1"/>
          </p:cNvSpPr>
          <p:nvPr>
            <p:ph type="sldNum" sz="quarter" idx="15"/>
          </p:nvPr>
        </p:nvSpPr>
        <p:spPr/>
        <p:txBody>
          <a:bodyPr/>
          <a:lstStyle/>
          <a:p>
            <a:r>
              <a:rPr lang="en-US" dirty="0"/>
              <a:t>©2022 Brillio  |  </a:t>
            </a:r>
            <a:fld id="{F1FE5E21-FD07-B44E-90A3-0254BFCDB49A}" type="slidenum">
              <a:rPr smtClean="0"/>
              <a:pPr/>
              <a:t>‹#›</a:t>
            </a:fld>
            <a:endParaRPr dirty="0"/>
          </a:p>
        </p:txBody>
      </p:sp>
      <p:cxnSp>
        <p:nvCxnSpPr>
          <p:cNvPr id="12" name="Straight Connector 11">
            <a:extLst>
              <a:ext uri="{FF2B5EF4-FFF2-40B4-BE49-F238E27FC236}">
                <a16:creationId xmlns:a16="http://schemas.microsoft.com/office/drawing/2014/main" id="{4056736C-7BC3-1442-8D30-BB14B1EB9EFF}"/>
              </a:ext>
            </a:extLst>
          </p:cNvPr>
          <p:cNvCxnSpPr/>
          <p:nvPr userDrawn="1"/>
        </p:nvCxnSpPr>
        <p:spPr>
          <a:xfrm>
            <a:off x="4157331" y="1573213"/>
            <a:ext cx="0" cy="4157662"/>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54AF2F6-D427-8743-8B4A-1409646F4AB6}"/>
              </a:ext>
            </a:extLst>
          </p:cNvPr>
          <p:cNvCxnSpPr/>
          <p:nvPr userDrawn="1"/>
        </p:nvCxnSpPr>
        <p:spPr>
          <a:xfrm>
            <a:off x="8027582" y="1573213"/>
            <a:ext cx="0" cy="4157662"/>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404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Brillio_Text slide_4-Column-Dar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524000"/>
            <a:ext cx="2682240" cy="4206875"/>
          </a:xfrm>
        </p:spPr>
        <p:txBody>
          <a:bodyPr/>
          <a:lstStyle>
            <a:lvl1pPr marL="0" indent="0">
              <a:buNone/>
              <a:defRPr sz="1400" b="1"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291840" y="1524000"/>
            <a:ext cx="2682240" cy="4206875"/>
          </a:xfrm>
        </p:spPr>
        <p:txBody>
          <a:bodyPr/>
          <a:lstStyle>
            <a:lvl1pPr marL="0" indent="0">
              <a:buNone/>
              <a:defRPr sz="1400" b="1"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3"/>
          <p:cNvSpPr>
            <a:spLocks noGrp="1"/>
          </p:cNvSpPr>
          <p:nvPr>
            <p:ph sz="half" idx="13"/>
          </p:nvPr>
        </p:nvSpPr>
        <p:spPr>
          <a:xfrm>
            <a:off x="6217920" y="1524000"/>
            <a:ext cx="2682240" cy="4206875"/>
          </a:xfrm>
        </p:spPr>
        <p:txBody>
          <a:bodyPr/>
          <a:lstStyle>
            <a:lvl1pPr marL="0" indent="0">
              <a:buNone/>
              <a:defRPr sz="1400" b="1"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14"/>
          </p:nvPr>
        </p:nvSpPr>
        <p:spPr>
          <a:xfrm>
            <a:off x="9144000" y="1524000"/>
            <a:ext cx="2682240" cy="4206875"/>
          </a:xfrm>
        </p:spPr>
        <p:txBody>
          <a:bodyPr/>
          <a:lstStyle>
            <a:lvl1pPr marL="0" indent="0">
              <a:buNone/>
              <a:defRPr sz="1400" b="1"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descr="A picture containing icon&#10;&#10;Description automatically generated">
            <a:extLst>
              <a:ext uri="{FF2B5EF4-FFF2-40B4-BE49-F238E27FC236}">
                <a16:creationId xmlns:a16="http://schemas.microsoft.com/office/drawing/2014/main" id="{EA9704D5-DC68-094C-AF2B-4D625D5E177B}"/>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1000" y="6083780"/>
            <a:ext cx="1121928" cy="475499"/>
          </a:xfrm>
          <a:prstGeom prst="rect">
            <a:avLst/>
          </a:prstGeom>
        </p:spPr>
      </p:pic>
      <p:sp>
        <p:nvSpPr>
          <p:cNvPr id="12" name="Slide Number Placeholder 11">
            <a:extLst>
              <a:ext uri="{FF2B5EF4-FFF2-40B4-BE49-F238E27FC236}">
                <a16:creationId xmlns:a16="http://schemas.microsoft.com/office/drawing/2014/main" id="{AEA31C9C-E5EE-9F42-9056-58F5BFCEC86A}"/>
              </a:ext>
            </a:extLst>
          </p:cNvPr>
          <p:cNvSpPr>
            <a:spLocks noGrp="1"/>
          </p:cNvSpPr>
          <p:nvPr>
            <p:ph type="sldNum" sz="quarter" idx="16"/>
          </p:nvPr>
        </p:nvSpPr>
        <p:spPr/>
        <p:txBody>
          <a:bodyPr/>
          <a:lstStyle/>
          <a:p>
            <a:r>
              <a:rPr lang="en-US" dirty="0"/>
              <a:t>©2022 Brillio  |  </a:t>
            </a:r>
            <a:fld id="{F1FE5E21-FD07-B44E-90A3-0254BFCDB49A}" type="slidenum">
              <a:rPr smtClean="0"/>
              <a:pPr/>
              <a:t>‹#›</a:t>
            </a:fld>
            <a:endParaRPr dirty="0"/>
          </a:p>
        </p:txBody>
      </p:sp>
      <p:cxnSp>
        <p:nvCxnSpPr>
          <p:cNvPr id="13" name="Straight Connector 12">
            <a:extLst>
              <a:ext uri="{FF2B5EF4-FFF2-40B4-BE49-F238E27FC236}">
                <a16:creationId xmlns:a16="http://schemas.microsoft.com/office/drawing/2014/main" id="{F4181B86-EBB4-7E47-911E-5A465EA86252}"/>
              </a:ext>
            </a:extLst>
          </p:cNvPr>
          <p:cNvCxnSpPr/>
          <p:nvPr userDrawn="1"/>
        </p:nvCxnSpPr>
        <p:spPr>
          <a:xfrm>
            <a:off x="3179136" y="1573213"/>
            <a:ext cx="0" cy="4157662"/>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CC6698B-58BD-634C-8B18-B68880B76510}"/>
              </a:ext>
            </a:extLst>
          </p:cNvPr>
          <p:cNvCxnSpPr/>
          <p:nvPr userDrawn="1"/>
        </p:nvCxnSpPr>
        <p:spPr>
          <a:xfrm>
            <a:off x="6096000" y="1573213"/>
            <a:ext cx="0" cy="4157662"/>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F117546-A46A-454D-BFDF-DCBBB966CF7B}"/>
              </a:ext>
            </a:extLst>
          </p:cNvPr>
          <p:cNvCxnSpPr/>
          <p:nvPr userDrawn="1"/>
        </p:nvCxnSpPr>
        <p:spPr>
          <a:xfrm>
            <a:off x="9030586" y="1573213"/>
            <a:ext cx="0" cy="4157662"/>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61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Brillio_Title only slide-Dar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pic>
        <p:nvPicPr>
          <p:cNvPr id="6" name="Picture 5" descr="A picture containing icon&#10;&#10;Description automatically generated">
            <a:extLst>
              <a:ext uri="{FF2B5EF4-FFF2-40B4-BE49-F238E27FC236}">
                <a16:creationId xmlns:a16="http://schemas.microsoft.com/office/drawing/2014/main" id="{2C49ED69-80A3-074D-A2B6-7C36DB4C70CD}"/>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1000" y="6083780"/>
            <a:ext cx="1121928" cy="475499"/>
          </a:xfrm>
          <a:prstGeom prst="rect">
            <a:avLst/>
          </a:prstGeom>
        </p:spPr>
      </p:pic>
      <p:sp>
        <p:nvSpPr>
          <p:cNvPr id="8" name="Slide Number Placeholder 7">
            <a:extLst>
              <a:ext uri="{FF2B5EF4-FFF2-40B4-BE49-F238E27FC236}">
                <a16:creationId xmlns:a16="http://schemas.microsoft.com/office/drawing/2014/main" id="{BF32F4B4-0D7E-DE49-8E50-0E119455637B}"/>
              </a:ext>
            </a:extLst>
          </p:cNvPr>
          <p:cNvSpPr>
            <a:spLocks noGrp="1"/>
          </p:cNvSpPr>
          <p:nvPr>
            <p:ph type="sldNum" sz="quarter" idx="11"/>
          </p:nvPr>
        </p:nvSpPr>
        <p:spPr/>
        <p:txBody>
          <a:bodyPr/>
          <a:lstStyle/>
          <a:p>
            <a:r>
              <a:rPr lang="en-US" dirty="0"/>
              <a:t>©2022 Brillio  |  </a:t>
            </a:r>
            <a:fld id="{F1FE5E21-FD07-B44E-90A3-0254BFCDB49A}" type="slidenum">
              <a:rPr smtClean="0"/>
              <a:pPr/>
              <a:t>‹#›</a:t>
            </a:fld>
            <a:endParaRPr dirty="0"/>
          </a:p>
        </p:txBody>
      </p:sp>
    </p:spTree>
    <p:extLst>
      <p:ext uri="{BB962C8B-B14F-4D97-AF65-F5344CB8AC3E}">
        <p14:creationId xmlns:p14="http://schemas.microsoft.com/office/powerpoint/2010/main" val="2278116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rillio_Blank slide-Dark">
    <p:spTree>
      <p:nvGrpSpPr>
        <p:cNvPr id="1" name=""/>
        <p:cNvGrpSpPr/>
        <p:nvPr/>
      </p:nvGrpSpPr>
      <p:grpSpPr>
        <a:xfrm>
          <a:off x="0" y="0"/>
          <a:ext cx="0" cy="0"/>
          <a:chOff x="0" y="0"/>
          <a:chExt cx="0" cy="0"/>
        </a:xfrm>
      </p:grpSpPr>
      <p:pic>
        <p:nvPicPr>
          <p:cNvPr id="5" name="Picture 4" descr="A picture containing icon&#10;&#10;Description automatically generated">
            <a:extLst>
              <a:ext uri="{FF2B5EF4-FFF2-40B4-BE49-F238E27FC236}">
                <a16:creationId xmlns:a16="http://schemas.microsoft.com/office/drawing/2014/main" id="{28D6DB58-1443-E047-A356-ED276F2EA3EB}"/>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1000" y="6083780"/>
            <a:ext cx="1121928" cy="475499"/>
          </a:xfrm>
          <a:prstGeom prst="rect">
            <a:avLst/>
          </a:prstGeom>
        </p:spPr>
      </p:pic>
      <p:sp>
        <p:nvSpPr>
          <p:cNvPr id="7" name="Slide Number Placeholder 6">
            <a:extLst>
              <a:ext uri="{FF2B5EF4-FFF2-40B4-BE49-F238E27FC236}">
                <a16:creationId xmlns:a16="http://schemas.microsoft.com/office/drawing/2014/main" id="{17A0C4C1-B694-F043-89B7-FD92B764ED30}"/>
              </a:ext>
            </a:extLst>
          </p:cNvPr>
          <p:cNvSpPr>
            <a:spLocks noGrp="1"/>
          </p:cNvSpPr>
          <p:nvPr>
            <p:ph type="sldNum" sz="quarter" idx="11"/>
          </p:nvPr>
        </p:nvSpPr>
        <p:spPr/>
        <p:txBody>
          <a:bodyPr/>
          <a:lstStyle/>
          <a:p>
            <a:r>
              <a:rPr lang="en-US" dirty="0"/>
              <a:t>©2022 Brillio  |  </a:t>
            </a:r>
            <a:fld id="{F1FE5E21-FD07-B44E-90A3-0254BFCDB49A}" type="slidenum">
              <a:rPr smtClean="0"/>
              <a:pPr/>
              <a:t>‹#›</a:t>
            </a:fld>
            <a:endParaRPr dirty="0"/>
          </a:p>
        </p:txBody>
      </p:sp>
    </p:spTree>
    <p:extLst>
      <p:ext uri="{BB962C8B-B14F-4D97-AF65-F5344CB8AC3E}">
        <p14:creationId xmlns:p14="http://schemas.microsoft.com/office/powerpoint/2010/main" val="1307242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rillio_Title slide-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381000" y="6323112"/>
            <a:ext cx="3048000" cy="153888"/>
          </a:xfrm>
          <a:prstGeom prst="rect">
            <a:avLst/>
          </a:prstGeom>
          <a:noFill/>
        </p:spPr>
        <p:txBody>
          <a:bodyPr wrap="square" lIns="0" tIns="0" rIns="0" bIns="0" rtlCol="0" anchor="b" anchorCtr="0">
            <a:spAutoFit/>
          </a:bodyPr>
          <a:lstStyle/>
          <a:p>
            <a:pPr algn="l"/>
            <a:r>
              <a:rPr lang="en-US" sz="1000" b="0" i="0" dirty="0">
                <a:solidFill>
                  <a:schemeClr val="tx2"/>
                </a:solidFill>
                <a:latin typeface="Arial" panose="020B0604020202020204" pitchFamily="34" charset="0"/>
                <a:cs typeface="Arial" panose="020B0604020202020204" pitchFamily="34" charset="0"/>
              </a:rPr>
              <a:t>©2022</a:t>
            </a:r>
            <a:r>
              <a:rPr lang="en-US" sz="1000" b="0" i="0" baseline="0" dirty="0">
                <a:solidFill>
                  <a:schemeClr val="tx2"/>
                </a:solidFill>
                <a:latin typeface="Arial" panose="020B0604020202020204" pitchFamily="34" charset="0"/>
                <a:cs typeface="Arial" panose="020B0604020202020204" pitchFamily="34" charset="0"/>
              </a:rPr>
              <a:t> Brillio  |  Proprietary &amp; Confidential</a:t>
            </a:r>
            <a:endParaRPr lang="en-US" sz="1000" b="0" i="0" dirty="0">
              <a:solidFill>
                <a:schemeClr val="tx2"/>
              </a:solidFill>
              <a:latin typeface="Arial" panose="020B0604020202020204" pitchFamily="34" charset="0"/>
              <a:cs typeface="Arial" panose="020B0604020202020204" pitchFamily="34" charset="0"/>
            </a:endParaRPr>
          </a:p>
        </p:txBody>
      </p:sp>
      <p:pic>
        <p:nvPicPr>
          <p:cNvPr id="12" name="Picture 11" descr="A picture containing icon&#10;&#10;Description automatically generated">
            <a:extLst>
              <a:ext uri="{FF2B5EF4-FFF2-40B4-BE49-F238E27FC236}">
                <a16:creationId xmlns:a16="http://schemas.microsoft.com/office/drawing/2014/main" id="{698230B4-50C6-604C-9C1B-CDDFEF205644}"/>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393405" y="381000"/>
            <a:ext cx="1691640" cy="714613"/>
          </a:xfrm>
          <a:prstGeom prst="rect">
            <a:avLst/>
          </a:prstGeom>
        </p:spPr>
      </p:pic>
      <p:sp>
        <p:nvSpPr>
          <p:cNvPr id="7" name="Title 1">
            <a:extLst>
              <a:ext uri="{FF2B5EF4-FFF2-40B4-BE49-F238E27FC236}">
                <a16:creationId xmlns:a16="http://schemas.microsoft.com/office/drawing/2014/main" id="{954B71F4-B840-9A43-8EEC-1F77A91DE493}"/>
              </a:ext>
            </a:extLst>
          </p:cNvPr>
          <p:cNvSpPr>
            <a:spLocks noGrp="1"/>
          </p:cNvSpPr>
          <p:nvPr>
            <p:ph type="ctrTitle" hasCustomPrompt="1"/>
          </p:nvPr>
        </p:nvSpPr>
        <p:spPr>
          <a:xfrm>
            <a:off x="365759" y="2276856"/>
            <a:ext cx="6630463" cy="1599405"/>
          </a:xfrm>
        </p:spPr>
        <p:txBody>
          <a:bodyPr anchor="t" anchorCtr="0"/>
          <a:lstStyle>
            <a:lvl1pPr marL="0" indent="0" algn="l">
              <a:lnSpc>
                <a:spcPts val="5200"/>
              </a:lnSpc>
              <a:buFont typeface="Arial" panose="020B0604020202020204" pitchFamily="34" charset="0"/>
              <a:buNone/>
              <a:defRPr sz="4400" b="0" i="0">
                <a:solidFill>
                  <a:schemeClr val="tx1"/>
                </a:solidFill>
                <a:latin typeface="Arial" panose="020B0604020202020204" pitchFamily="34" charset="0"/>
                <a:cs typeface="Arial" panose="020B0604020202020204" pitchFamily="34" charset="0"/>
              </a:defRPr>
            </a:lvl1pPr>
          </a:lstStyle>
          <a:p>
            <a:r>
              <a:rPr lang="en-US" dirty="0"/>
              <a:t>Click to edit Master title style two lines</a:t>
            </a:r>
          </a:p>
        </p:txBody>
      </p:sp>
      <p:sp>
        <p:nvSpPr>
          <p:cNvPr id="9" name="Subtitle 2">
            <a:extLst>
              <a:ext uri="{FF2B5EF4-FFF2-40B4-BE49-F238E27FC236}">
                <a16:creationId xmlns:a16="http://schemas.microsoft.com/office/drawing/2014/main" id="{C439A878-73C7-EB47-A2B4-51DF910E01AD}"/>
              </a:ext>
            </a:extLst>
          </p:cNvPr>
          <p:cNvSpPr>
            <a:spLocks noGrp="1"/>
          </p:cNvSpPr>
          <p:nvPr>
            <p:ph type="subTitle" idx="1"/>
          </p:nvPr>
        </p:nvSpPr>
        <p:spPr>
          <a:xfrm>
            <a:off x="365760" y="4228304"/>
            <a:ext cx="3663315" cy="451104"/>
          </a:xfrm>
        </p:spPr>
        <p:txBody>
          <a:bodyPr>
            <a:noAutofit/>
          </a:bodyPr>
          <a:lstStyle>
            <a:lvl1pPr marL="0" indent="0" algn="l">
              <a:spcAft>
                <a:spcPts val="0"/>
              </a:spcAft>
              <a:buFont typeface="Arial" panose="020B0604020202020204" pitchFamily="34" charset="0"/>
              <a:buNone/>
              <a:defRPr sz="1600" b="0" i="0" baseline="0">
                <a:solidFill>
                  <a:schemeClr val="tx2"/>
                </a:solidFill>
                <a:latin typeface="Arial" panose="020B0604020202020204" pitchFamily="34" charset="0"/>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10" name="Date Placeholder 3">
            <a:extLst>
              <a:ext uri="{FF2B5EF4-FFF2-40B4-BE49-F238E27FC236}">
                <a16:creationId xmlns:a16="http://schemas.microsoft.com/office/drawing/2014/main" id="{D70E704C-CDF3-3845-BFDB-477210C0F60F}"/>
              </a:ext>
            </a:extLst>
          </p:cNvPr>
          <p:cNvSpPr>
            <a:spLocks noGrp="1"/>
          </p:cNvSpPr>
          <p:nvPr>
            <p:ph type="dt" sz="half" idx="10"/>
          </p:nvPr>
        </p:nvSpPr>
        <p:spPr>
          <a:xfrm>
            <a:off x="365759" y="4645613"/>
            <a:ext cx="3663315" cy="325142"/>
          </a:xfrm>
          <a:prstGeom prst="rect">
            <a:avLst/>
          </a:prstGeom>
        </p:spPr>
        <p:txBody>
          <a:bodyPr lIns="0"/>
          <a:lstStyle>
            <a:lvl1pPr algn="l">
              <a:defRPr sz="1600" b="0" i="0" baseline="0">
                <a:solidFill>
                  <a:schemeClr val="tx2"/>
                </a:solidFill>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2173058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rillio_Title slide-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381000" y="6323112"/>
            <a:ext cx="3048000" cy="153888"/>
          </a:xfrm>
          <a:prstGeom prst="rect">
            <a:avLst/>
          </a:prstGeom>
          <a:noFill/>
        </p:spPr>
        <p:txBody>
          <a:bodyPr wrap="square" lIns="0" tIns="0" rIns="0" bIns="0" rtlCol="0" anchor="b" anchorCtr="0">
            <a:spAutoFit/>
          </a:bodyPr>
          <a:lstStyle/>
          <a:p>
            <a:pPr algn="l"/>
            <a:r>
              <a:rPr lang="en-US" sz="1000" b="0" i="0" dirty="0">
                <a:solidFill>
                  <a:schemeClr val="tx2"/>
                </a:solidFill>
                <a:latin typeface="Arial" panose="020B0604020202020204" pitchFamily="34" charset="0"/>
                <a:cs typeface="Arial" panose="020B0604020202020204" pitchFamily="34" charset="0"/>
              </a:rPr>
              <a:t>©2022</a:t>
            </a:r>
            <a:r>
              <a:rPr lang="en-US" sz="1000" b="0" i="0" baseline="0" dirty="0">
                <a:solidFill>
                  <a:schemeClr val="tx2"/>
                </a:solidFill>
                <a:latin typeface="Arial" panose="020B0604020202020204" pitchFamily="34" charset="0"/>
                <a:cs typeface="Arial" panose="020B0604020202020204" pitchFamily="34" charset="0"/>
              </a:rPr>
              <a:t> Brillio  |  Proprietary &amp; Confidential</a:t>
            </a:r>
            <a:endParaRPr lang="en-US" sz="1000" b="0" i="0" dirty="0">
              <a:solidFill>
                <a:schemeClr val="tx2"/>
              </a:solidFill>
              <a:latin typeface="Arial" panose="020B0604020202020204" pitchFamily="34" charset="0"/>
              <a:cs typeface="Arial" panose="020B0604020202020204" pitchFamily="34" charset="0"/>
            </a:endParaRPr>
          </a:p>
        </p:txBody>
      </p:sp>
      <p:pic>
        <p:nvPicPr>
          <p:cNvPr id="12" name="Picture 11" descr="A picture containing icon&#10;&#10;Description automatically generated">
            <a:extLst>
              <a:ext uri="{FF2B5EF4-FFF2-40B4-BE49-F238E27FC236}">
                <a16:creationId xmlns:a16="http://schemas.microsoft.com/office/drawing/2014/main" id="{698230B4-50C6-604C-9C1B-CDDFEF205644}"/>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393405" y="381000"/>
            <a:ext cx="1691640" cy="714613"/>
          </a:xfrm>
          <a:prstGeom prst="rect">
            <a:avLst/>
          </a:prstGeom>
        </p:spPr>
      </p:pic>
      <p:sp>
        <p:nvSpPr>
          <p:cNvPr id="7" name="Title 1">
            <a:extLst>
              <a:ext uri="{FF2B5EF4-FFF2-40B4-BE49-F238E27FC236}">
                <a16:creationId xmlns:a16="http://schemas.microsoft.com/office/drawing/2014/main" id="{98ED0CA7-616B-F142-A0F5-9630FFC6DB84}"/>
              </a:ext>
            </a:extLst>
          </p:cNvPr>
          <p:cNvSpPr>
            <a:spLocks noGrp="1"/>
          </p:cNvSpPr>
          <p:nvPr>
            <p:ph type="ctrTitle" hasCustomPrompt="1"/>
          </p:nvPr>
        </p:nvSpPr>
        <p:spPr>
          <a:xfrm>
            <a:off x="365759" y="2276856"/>
            <a:ext cx="6630463" cy="1599405"/>
          </a:xfrm>
        </p:spPr>
        <p:txBody>
          <a:bodyPr anchor="t" anchorCtr="0"/>
          <a:lstStyle>
            <a:lvl1pPr marL="0" indent="0" algn="l">
              <a:lnSpc>
                <a:spcPts val="5200"/>
              </a:lnSpc>
              <a:buFont typeface="Arial" panose="020B0604020202020204" pitchFamily="34" charset="0"/>
              <a:buNone/>
              <a:defRPr sz="4400" b="0" i="0">
                <a:solidFill>
                  <a:schemeClr val="tx1"/>
                </a:solidFill>
                <a:latin typeface="Arial" panose="020B0604020202020204" pitchFamily="34" charset="0"/>
                <a:cs typeface="Arial" panose="020B0604020202020204" pitchFamily="34" charset="0"/>
              </a:defRPr>
            </a:lvl1pPr>
          </a:lstStyle>
          <a:p>
            <a:r>
              <a:rPr lang="en-US" dirty="0"/>
              <a:t>Click to edit Master title style two lines</a:t>
            </a:r>
          </a:p>
        </p:txBody>
      </p:sp>
      <p:sp>
        <p:nvSpPr>
          <p:cNvPr id="9" name="Subtitle 2">
            <a:extLst>
              <a:ext uri="{FF2B5EF4-FFF2-40B4-BE49-F238E27FC236}">
                <a16:creationId xmlns:a16="http://schemas.microsoft.com/office/drawing/2014/main" id="{6025DA8A-60C1-8441-A846-0CC434137F15}"/>
              </a:ext>
            </a:extLst>
          </p:cNvPr>
          <p:cNvSpPr>
            <a:spLocks noGrp="1"/>
          </p:cNvSpPr>
          <p:nvPr>
            <p:ph type="subTitle" idx="1"/>
          </p:nvPr>
        </p:nvSpPr>
        <p:spPr>
          <a:xfrm>
            <a:off x="365760" y="4228304"/>
            <a:ext cx="3663315" cy="451104"/>
          </a:xfrm>
        </p:spPr>
        <p:txBody>
          <a:bodyPr>
            <a:noAutofit/>
          </a:bodyPr>
          <a:lstStyle>
            <a:lvl1pPr marL="0" indent="0" algn="l">
              <a:spcAft>
                <a:spcPts val="0"/>
              </a:spcAft>
              <a:buFont typeface="Arial" panose="020B0604020202020204" pitchFamily="34" charset="0"/>
              <a:buNone/>
              <a:defRPr sz="1600" b="0" i="0" baseline="0">
                <a:solidFill>
                  <a:schemeClr val="tx2"/>
                </a:solidFill>
                <a:latin typeface="Arial" panose="020B0604020202020204" pitchFamily="34" charset="0"/>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10" name="Date Placeholder 3">
            <a:extLst>
              <a:ext uri="{FF2B5EF4-FFF2-40B4-BE49-F238E27FC236}">
                <a16:creationId xmlns:a16="http://schemas.microsoft.com/office/drawing/2014/main" id="{9EEA70D8-27BC-5D4A-A41F-62235503A50C}"/>
              </a:ext>
            </a:extLst>
          </p:cNvPr>
          <p:cNvSpPr>
            <a:spLocks noGrp="1"/>
          </p:cNvSpPr>
          <p:nvPr>
            <p:ph type="dt" sz="half" idx="10"/>
          </p:nvPr>
        </p:nvSpPr>
        <p:spPr>
          <a:xfrm>
            <a:off x="365759" y="4645613"/>
            <a:ext cx="3663315" cy="325142"/>
          </a:xfrm>
          <a:prstGeom prst="rect">
            <a:avLst/>
          </a:prstGeom>
        </p:spPr>
        <p:txBody>
          <a:bodyPr lIns="0"/>
          <a:lstStyle>
            <a:lvl1pPr algn="l">
              <a:defRPr sz="1600" b="0" i="0" baseline="0">
                <a:solidFill>
                  <a:schemeClr val="tx2"/>
                </a:solidFill>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1705504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illio_Agenda slide-Ligh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460480" cy="89947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365760" y="1527048"/>
            <a:ext cx="11460480" cy="4203827"/>
          </a:xfrm>
        </p:spPr>
        <p:txBody>
          <a:bodyPr>
            <a:noAutofit/>
          </a:bodyPr>
          <a:lstStyle>
            <a:lvl1pPr marL="345948" indent="-342900" defTabSz="914377">
              <a:lnSpc>
                <a:spcPts val="2100"/>
              </a:lnSpc>
              <a:spcAft>
                <a:spcPts val="600"/>
              </a:spcAft>
              <a:buFont typeface="+mj-lt"/>
              <a:buAutoNum type="arabicPeriod"/>
              <a:defRPr lang="en-US" sz="1800" b="0" i="0" kern="1200" baseline="0" dirty="0">
                <a:solidFill>
                  <a:schemeClr val="tx2"/>
                </a:solidFill>
                <a:latin typeface="Arial" panose="020B0604020202020204" pitchFamily="34" charset="0"/>
                <a:ea typeface="+mn-ea"/>
                <a:cs typeface="+mn-cs"/>
              </a:defRPr>
            </a:lvl1pPr>
            <a:lvl2pPr marL="577590" indent="-342900">
              <a:lnSpc>
                <a:spcPts val="2100"/>
              </a:lnSpc>
              <a:spcBef>
                <a:spcPts val="400"/>
              </a:spcBef>
              <a:spcAft>
                <a:spcPts val="600"/>
              </a:spcAft>
              <a:buFont typeface="+mj-lt"/>
              <a:buAutoNum type="arabicPeriod"/>
              <a:defRPr lang="en-US" sz="1800" b="0" i="0" kern="1200" baseline="0" dirty="0">
                <a:solidFill>
                  <a:schemeClr val="tx2"/>
                </a:solidFill>
                <a:latin typeface="Arial" panose="020B0604020202020204" pitchFamily="34" charset="0"/>
                <a:ea typeface="+mn-ea"/>
                <a:cs typeface="+mn-cs"/>
              </a:defRPr>
            </a:lvl2pPr>
            <a:lvl3pPr marL="234690" indent="0">
              <a:lnSpc>
                <a:spcPts val="2100"/>
              </a:lnSpc>
              <a:spcBef>
                <a:spcPts val="400"/>
              </a:spcBef>
              <a:spcAft>
                <a:spcPts val="600"/>
              </a:spcAft>
              <a:buFont typeface="+mj-lt"/>
              <a:buNone/>
              <a:defRPr sz="1800" b="0" i="0" baseline="0">
                <a:solidFill>
                  <a:schemeClr val="tx2"/>
                </a:solidFill>
                <a:latin typeface="Arial" panose="020B0604020202020204" pitchFamily="34" charset="0"/>
              </a:defRPr>
            </a:lvl3pPr>
            <a:lvl4pPr marL="234690" indent="0">
              <a:lnSpc>
                <a:spcPts val="2100"/>
              </a:lnSpc>
              <a:spcBef>
                <a:spcPts val="400"/>
              </a:spcBef>
              <a:spcAft>
                <a:spcPts val="600"/>
              </a:spcAft>
              <a:buFont typeface="+mj-lt"/>
              <a:buNone/>
              <a:defRPr sz="1800" b="0" i="0" baseline="0">
                <a:solidFill>
                  <a:schemeClr val="tx2"/>
                </a:solidFill>
                <a:latin typeface="Arial" panose="020B0604020202020204" pitchFamily="34" charset="0"/>
              </a:defRPr>
            </a:lvl4pPr>
            <a:lvl5pPr marL="234690" indent="0" algn="l">
              <a:lnSpc>
                <a:spcPts val="2100"/>
              </a:lnSpc>
              <a:spcAft>
                <a:spcPts val="600"/>
              </a:spcAft>
              <a:buFont typeface="+mj-lt"/>
              <a:buNone/>
              <a:defRPr sz="1800" b="0" i="0" baseline="0">
                <a:solidFill>
                  <a:schemeClr val="tx2"/>
                </a:solidFill>
                <a:latin typeface="Arial" panose="020B0604020202020204" pitchFamily="34" charset="0"/>
              </a:defRPr>
            </a:lvl5pPr>
            <a:lvl6pPr marL="463284">
              <a:defRPr sz="1867"/>
            </a:lvl6pPr>
            <a:lvl7pPr marL="463284" indent="-228594">
              <a:defRPr sz="1867"/>
            </a:lvl7pPr>
            <a:lvl8pPr marL="463284">
              <a:defRPr sz="1867"/>
            </a:lvl8pPr>
            <a:lvl9pPr marL="463284" indent="-228594">
              <a:spcBef>
                <a:spcPts val="40"/>
              </a:spcBef>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A picture containing icon&#10;&#10;Description automatically generated">
            <a:extLst>
              <a:ext uri="{FF2B5EF4-FFF2-40B4-BE49-F238E27FC236}">
                <a16:creationId xmlns:a16="http://schemas.microsoft.com/office/drawing/2014/main" id="{15CFB0DF-3946-A848-ACBF-E4A50556AD2C}"/>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2772" y="6086103"/>
            <a:ext cx="1121928" cy="473945"/>
          </a:xfrm>
          <a:prstGeom prst="rect">
            <a:avLst/>
          </a:prstGeom>
        </p:spPr>
      </p:pic>
      <p:sp>
        <p:nvSpPr>
          <p:cNvPr id="13" name="Slide Number Placeholder 12">
            <a:extLst>
              <a:ext uri="{FF2B5EF4-FFF2-40B4-BE49-F238E27FC236}">
                <a16:creationId xmlns:a16="http://schemas.microsoft.com/office/drawing/2014/main" id="{1E7A03D6-B851-2644-B887-2D56582A9345}"/>
              </a:ext>
            </a:extLst>
          </p:cNvPr>
          <p:cNvSpPr>
            <a:spLocks noGrp="1"/>
          </p:cNvSpPr>
          <p:nvPr>
            <p:ph type="sldNum" sz="quarter" idx="11"/>
          </p:nvPr>
        </p:nvSpPr>
        <p:spPr>
          <a:xfrm>
            <a:off x="9856788" y="6191046"/>
            <a:ext cx="1969452" cy="280563"/>
          </a:xfrm>
        </p:spPr>
        <p:txBody>
          <a:bodyPr/>
          <a:lstStyle/>
          <a:p>
            <a:r>
              <a:rPr lang="en-US" dirty="0"/>
              <a:t>©2022 Brillio  |  </a:t>
            </a:r>
            <a:fld id="{F1FE5E21-FD07-B44E-90A3-0254BFCDB49A}" type="slidenum">
              <a:rPr smtClean="0"/>
              <a:pPr/>
              <a:t>‹#›</a:t>
            </a:fld>
            <a:endParaRPr dirty="0"/>
          </a:p>
        </p:txBody>
      </p:sp>
    </p:spTree>
    <p:extLst>
      <p:ext uri="{BB962C8B-B14F-4D97-AF65-F5344CB8AC3E}">
        <p14:creationId xmlns:p14="http://schemas.microsoft.com/office/powerpoint/2010/main" val="605811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illio_Quot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25940" y="2029921"/>
            <a:ext cx="9887803" cy="3621577"/>
          </a:xfrm>
        </p:spPr>
        <p:txBody>
          <a:bodyPr rIns="228600" anchor="t"/>
          <a:lstStyle>
            <a:lvl1pPr>
              <a:defRPr sz="5400" b="0">
                <a:solidFill>
                  <a:schemeClr val="tx1"/>
                </a:solidFill>
              </a:defRPr>
            </a:lvl1pPr>
          </a:lstStyle>
          <a:p>
            <a:r>
              <a:rPr lang="en-US" dirty="0"/>
              <a:t>“Click to edit Master title style”</a:t>
            </a:r>
          </a:p>
        </p:txBody>
      </p:sp>
      <p:sp>
        <p:nvSpPr>
          <p:cNvPr id="4" name="Slide Number Placeholder 10">
            <a:extLst>
              <a:ext uri="{FF2B5EF4-FFF2-40B4-BE49-F238E27FC236}">
                <a16:creationId xmlns:a16="http://schemas.microsoft.com/office/drawing/2014/main" id="{3E1A1356-EC89-514D-9B0D-36B289BC02EE}"/>
              </a:ext>
            </a:extLst>
          </p:cNvPr>
          <p:cNvSpPr>
            <a:spLocks noGrp="1"/>
          </p:cNvSpPr>
          <p:nvPr>
            <p:ph type="sldNum" sz="quarter" idx="4"/>
          </p:nvPr>
        </p:nvSpPr>
        <p:spPr>
          <a:xfrm>
            <a:off x="9856790" y="6212312"/>
            <a:ext cx="1969450" cy="263308"/>
          </a:xfrm>
          <a:prstGeom prst="rect">
            <a:avLst/>
          </a:prstGeom>
        </p:spPr>
        <p:txBody>
          <a:bodyPr vert="horz" lIns="0" tIns="0" rIns="0" bIns="0" rtlCol="0" anchor="b"/>
          <a:lstStyle>
            <a:lvl1pPr algn="r">
              <a:defRPr lang="en-US" sz="1000" b="0" i="0" kern="1200" smtClean="0">
                <a:solidFill>
                  <a:schemeClr val="tx2"/>
                </a:solidFill>
                <a:latin typeface="Arial" panose="020B0604020202020204" pitchFamily="34" charset="0"/>
                <a:ea typeface="+mn-ea"/>
                <a:cs typeface="Arial" panose="020B0604020202020204" pitchFamily="34" charset="0"/>
              </a:defRPr>
            </a:lvl1pPr>
          </a:lstStyle>
          <a:p>
            <a:r>
              <a:rPr lang="en-US" dirty="0"/>
              <a:t>©2022 Brillio  |  </a:t>
            </a:r>
            <a:fld id="{F1FE5E21-FD07-B44E-90A3-0254BFCDB49A}" type="slidenum">
              <a:rPr smtClean="0"/>
              <a:pPr/>
              <a:t>‹#›</a:t>
            </a:fld>
            <a:endParaRPr dirty="0"/>
          </a:p>
        </p:txBody>
      </p:sp>
      <p:cxnSp>
        <p:nvCxnSpPr>
          <p:cNvPr id="7" name="Straight Connector 6">
            <a:extLst>
              <a:ext uri="{FF2B5EF4-FFF2-40B4-BE49-F238E27FC236}">
                <a16:creationId xmlns:a16="http://schemas.microsoft.com/office/drawing/2014/main" id="{5C74CBC2-4515-AF47-B548-7718CE3772D3}"/>
              </a:ext>
            </a:extLst>
          </p:cNvPr>
          <p:cNvCxnSpPr>
            <a:cxnSpLocks/>
          </p:cNvCxnSpPr>
          <p:nvPr userDrawn="1"/>
        </p:nvCxnSpPr>
        <p:spPr>
          <a:xfrm>
            <a:off x="1125940" y="1748485"/>
            <a:ext cx="4271555" cy="0"/>
          </a:xfrm>
          <a:prstGeom prst="line">
            <a:avLst/>
          </a:prstGeom>
          <a:ln w="12700">
            <a:solidFill>
              <a:srgbClr val="2CC84D"/>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icon&#10;&#10;Description automatically generated">
            <a:extLst>
              <a:ext uri="{FF2B5EF4-FFF2-40B4-BE49-F238E27FC236}">
                <a16:creationId xmlns:a16="http://schemas.microsoft.com/office/drawing/2014/main" id="{7AF86B4B-A493-AE4C-822B-61CED7AD5E93}"/>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2772" y="6086103"/>
            <a:ext cx="1121928" cy="473945"/>
          </a:xfrm>
          <a:prstGeom prst="rect">
            <a:avLst/>
          </a:prstGeom>
        </p:spPr>
      </p:pic>
    </p:spTree>
    <p:extLst>
      <p:ext uri="{BB962C8B-B14F-4D97-AF65-F5344CB8AC3E}">
        <p14:creationId xmlns:p14="http://schemas.microsoft.com/office/powerpoint/2010/main" val="3177486121"/>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rillio_Text over image slid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E4CBBC-6571-7242-A07F-751C14380720}"/>
              </a:ext>
            </a:extLst>
          </p:cNvPr>
          <p:cNvSpPr/>
          <p:nvPr userDrawn="1"/>
        </p:nvSpPr>
        <p:spPr>
          <a:xfrm>
            <a:off x="0" y="0"/>
            <a:ext cx="7899400" cy="6858000"/>
          </a:xfrm>
          <a:prstGeom prst="rect">
            <a:avLst/>
          </a:prstGeom>
          <a:gradFill>
            <a:gsLst>
              <a:gs pos="100000">
                <a:srgbClr val="FFFFFF">
                  <a:alpha val="0"/>
                </a:srgbClr>
              </a:gs>
              <a:gs pos="46000">
                <a:schemeClr val="tx1">
                  <a:alpha val="9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22" name="Title 1">
            <a:extLst>
              <a:ext uri="{FF2B5EF4-FFF2-40B4-BE49-F238E27FC236}">
                <a16:creationId xmlns:a16="http://schemas.microsoft.com/office/drawing/2014/main" id="{01E92A18-E3B1-944C-B14B-9620C4432374}"/>
              </a:ext>
            </a:extLst>
          </p:cNvPr>
          <p:cNvSpPr>
            <a:spLocks noGrp="1"/>
          </p:cNvSpPr>
          <p:nvPr>
            <p:ph type="title" hasCustomPrompt="1"/>
          </p:nvPr>
        </p:nvSpPr>
        <p:spPr>
          <a:xfrm>
            <a:off x="381000" y="1869742"/>
            <a:ext cx="5583237" cy="926620"/>
          </a:xfrm>
          <a:noFill/>
        </p:spPr>
        <p:txBody>
          <a:bodyPr lIns="457200" tIns="457200" rIns="457200" anchor="b"/>
          <a:lstStyle>
            <a:lvl1pPr>
              <a:defRPr sz="2400" b="1">
                <a:solidFill>
                  <a:srgbClr val="2CC84D"/>
                </a:solidFill>
              </a:defRPr>
            </a:lvl1pPr>
          </a:lstStyle>
          <a:p>
            <a:r>
              <a:rPr lang="en-US" dirty="0"/>
              <a:t>Click to edit </a:t>
            </a:r>
            <a:br>
              <a:rPr lang="en-US" dirty="0"/>
            </a:br>
            <a:r>
              <a:rPr lang="en-US" dirty="0"/>
              <a:t>Master title style</a:t>
            </a:r>
          </a:p>
        </p:txBody>
      </p:sp>
      <p:sp>
        <p:nvSpPr>
          <p:cNvPr id="27" name="Text Placeholder 25">
            <a:extLst>
              <a:ext uri="{FF2B5EF4-FFF2-40B4-BE49-F238E27FC236}">
                <a16:creationId xmlns:a16="http://schemas.microsoft.com/office/drawing/2014/main" id="{D511F4E7-B90F-EB43-9806-3BC440542630}"/>
              </a:ext>
            </a:extLst>
          </p:cNvPr>
          <p:cNvSpPr>
            <a:spLocks noGrp="1"/>
          </p:cNvSpPr>
          <p:nvPr>
            <p:ph type="body" sz="quarter" idx="13"/>
          </p:nvPr>
        </p:nvSpPr>
        <p:spPr>
          <a:xfrm>
            <a:off x="381000" y="2796362"/>
            <a:ext cx="5583238" cy="2301874"/>
          </a:xfrm>
        </p:spPr>
        <p:txBody>
          <a:bodyPr lIns="457200" tIns="457200" rIns="457200" bIns="457200"/>
          <a:lstStyle>
            <a:lvl1pPr>
              <a:defRPr sz="1600" baseline="0">
                <a:solidFill>
                  <a:schemeClr val="bg1"/>
                </a:solidFill>
              </a:defRPr>
            </a:lvl1pPr>
            <a:lvl2pPr>
              <a:defRPr sz="1600" baseline="0">
                <a:solidFill>
                  <a:schemeClr val="bg1"/>
                </a:solidFill>
              </a:defRPr>
            </a:lvl2pPr>
            <a:lvl3pPr>
              <a:defRPr sz="1600" baseline="0">
                <a:solidFill>
                  <a:schemeClr val="bg1"/>
                </a:solidFill>
              </a:defRPr>
            </a:lvl3pPr>
            <a:lvl4pPr>
              <a:defRPr sz="1600" baseline="0">
                <a:solidFill>
                  <a:schemeClr val="bg1"/>
                </a:solidFill>
              </a:defRPr>
            </a:lvl4pPr>
            <a:lvl5pPr>
              <a:defRPr sz="16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A picture containing icon&#10;&#10;Description automatically generated">
            <a:extLst>
              <a:ext uri="{FF2B5EF4-FFF2-40B4-BE49-F238E27FC236}">
                <a16:creationId xmlns:a16="http://schemas.microsoft.com/office/drawing/2014/main" id="{1017ED92-5BBD-FA47-B4F6-6986B426E034}"/>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381000" y="6083780"/>
            <a:ext cx="1121928" cy="475499"/>
          </a:xfrm>
          <a:prstGeom prst="rect">
            <a:avLst/>
          </a:prstGeom>
        </p:spPr>
      </p:pic>
      <p:sp>
        <p:nvSpPr>
          <p:cNvPr id="9" name="Slide Number Placeholder 10">
            <a:extLst>
              <a:ext uri="{FF2B5EF4-FFF2-40B4-BE49-F238E27FC236}">
                <a16:creationId xmlns:a16="http://schemas.microsoft.com/office/drawing/2014/main" id="{C7E2AF1C-82C7-5F47-A5AB-5D04057FD4EE}"/>
              </a:ext>
            </a:extLst>
          </p:cNvPr>
          <p:cNvSpPr>
            <a:spLocks noGrp="1"/>
          </p:cNvSpPr>
          <p:nvPr>
            <p:ph type="sldNum" sz="quarter" idx="4"/>
          </p:nvPr>
        </p:nvSpPr>
        <p:spPr>
          <a:xfrm>
            <a:off x="9856788" y="6212312"/>
            <a:ext cx="1969451" cy="263308"/>
          </a:xfrm>
          <a:prstGeom prst="rect">
            <a:avLst/>
          </a:prstGeom>
        </p:spPr>
        <p:txBody>
          <a:bodyPr vert="horz" lIns="0" tIns="0" rIns="0" bIns="0" rtlCol="0" anchor="b"/>
          <a:lstStyle>
            <a:lvl1pPr algn="r">
              <a:defRPr lang="en-US" sz="1000" b="0" i="0" kern="1200" smtClean="0">
                <a:solidFill>
                  <a:schemeClr val="bg2"/>
                </a:solidFill>
                <a:latin typeface="Arial" panose="020B0604020202020204" pitchFamily="34" charset="0"/>
                <a:ea typeface="+mn-ea"/>
                <a:cs typeface="Arial" panose="020B0604020202020204" pitchFamily="34" charset="0"/>
              </a:defRPr>
            </a:lvl1pPr>
          </a:lstStyle>
          <a:p>
            <a:r>
              <a:rPr lang="en-US" dirty="0"/>
              <a:t>©2022 Brillio  |  </a:t>
            </a:r>
            <a:fld id="{F1FE5E21-FD07-B44E-90A3-0254BFCDB49A}" type="slidenum">
              <a:rPr lang="en-US" smtClean="0"/>
              <a:pPr/>
              <a:t>‹#›</a:t>
            </a:fld>
            <a:endParaRPr lang="en-US" dirty="0"/>
          </a:p>
        </p:txBody>
      </p:sp>
    </p:spTree>
    <p:extLst>
      <p:ext uri="{BB962C8B-B14F-4D97-AF65-F5344CB8AC3E}">
        <p14:creationId xmlns:p14="http://schemas.microsoft.com/office/powerpoint/2010/main" val="3762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rillio_Title slide-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381000" y="6323112"/>
            <a:ext cx="3048000" cy="153888"/>
          </a:xfrm>
          <a:prstGeom prst="rect">
            <a:avLst/>
          </a:prstGeom>
          <a:noFill/>
        </p:spPr>
        <p:txBody>
          <a:bodyPr wrap="square" lIns="0" tIns="0" rIns="0" bIns="0" rtlCol="0" anchor="b" anchorCtr="0">
            <a:spAutoFit/>
          </a:bodyPr>
          <a:lstStyle/>
          <a:p>
            <a:pPr algn="l"/>
            <a:r>
              <a:rPr lang="en-US" sz="1000" b="0" i="0" dirty="0">
                <a:solidFill>
                  <a:schemeClr val="bg1"/>
                </a:solidFill>
                <a:latin typeface="Arial" panose="020B0604020202020204" pitchFamily="34" charset="0"/>
                <a:cs typeface="Arial" panose="020B0604020202020204" pitchFamily="34" charset="0"/>
              </a:rPr>
              <a:t>©2022</a:t>
            </a:r>
            <a:r>
              <a:rPr lang="en-US" sz="1000" b="0" i="0" baseline="0" dirty="0">
                <a:solidFill>
                  <a:schemeClr val="bg1"/>
                </a:solidFill>
                <a:latin typeface="Arial" panose="020B0604020202020204" pitchFamily="34" charset="0"/>
                <a:cs typeface="Arial" panose="020B0604020202020204" pitchFamily="34" charset="0"/>
              </a:rPr>
              <a:t> Brillio  |  Proprietary &amp; Confidential</a:t>
            </a:r>
            <a:endParaRPr lang="en-US" sz="1000" b="0" i="0" dirty="0">
              <a:solidFill>
                <a:schemeClr val="bg1"/>
              </a:solidFill>
              <a:latin typeface="Arial" panose="020B0604020202020204" pitchFamily="34" charset="0"/>
              <a:cs typeface="Arial" panose="020B0604020202020204" pitchFamily="34" charset="0"/>
            </a:endParaRPr>
          </a:p>
        </p:txBody>
      </p:sp>
      <p:pic>
        <p:nvPicPr>
          <p:cNvPr id="11" name="Picture 10" descr="A picture containing icon&#10;&#10;Description automatically generated">
            <a:extLst>
              <a:ext uri="{FF2B5EF4-FFF2-40B4-BE49-F238E27FC236}">
                <a16:creationId xmlns:a16="http://schemas.microsoft.com/office/drawing/2014/main" id="{DD17517B-F3A6-E24F-8D87-5BB06E05E44B}"/>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381000" y="375097"/>
            <a:ext cx="1691640" cy="716956"/>
          </a:xfrm>
          <a:prstGeom prst="rect">
            <a:avLst/>
          </a:prstGeom>
        </p:spPr>
      </p:pic>
      <p:sp>
        <p:nvSpPr>
          <p:cNvPr id="7" name="Title 1">
            <a:extLst>
              <a:ext uri="{FF2B5EF4-FFF2-40B4-BE49-F238E27FC236}">
                <a16:creationId xmlns:a16="http://schemas.microsoft.com/office/drawing/2014/main" id="{EAAAB278-9F91-8B40-A29F-A34306522F07}"/>
              </a:ext>
            </a:extLst>
          </p:cNvPr>
          <p:cNvSpPr>
            <a:spLocks noGrp="1"/>
          </p:cNvSpPr>
          <p:nvPr>
            <p:ph type="ctrTitle" hasCustomPrompt="1"/>
          </p:nvPr>
        </p:nvSpPr>
        <p:spPr>
          <a:xfrm>
            <a:off x="365759" y="2276856"/>
            <a:ext cx="6630463" cy="1599405"/>
          </a:xfrm>
        </p:spPr>
        <p:txBody>
          <a:bodyPr anchor="t" anchorCtr="0"/>
          <a:lstStyle>
            <a:lvl1pPr marL="0" indent="0" algn="l">
              <a:lnSpc>
                <a:spcPts val="5200"/>
              </a:lnSpc>
              <a:buFont typeface="Arial" panose="020B0604020202020204" pitchFamily="34" charset="0"/>
              <a:buNone/>
              <a:defRPr sz="4400" b="0" i="0">
                <a:solidFill>
                  <a:schemeClr val="bg1"/>
                </a:solidFill>
                <a:latin typeface="Arial" panose="020B0604020202020204" pitchFamily="34" charset="0"/>
                <a:cs typeface="Arial" panose="020B0604020202020204" pitchFamily="34" charset="0"/>
              </a:defRPr>
            </a:lvl1pPr>
          </a:lstStyle>
          <a:p>
            <a:r>
              <a:rPr lang="en-US" dirty="0"/>
              <a:t>Click to edit Master title style two lines</a:t>
            </a:r>
          </a:p>
        </p:txBody>
      </p:sp>
      <p:sp>
        <p:nvSpPr>
          <p:cNvPr id="9" name="Subtitle 2">
            <a:extLst>
              <a:ext uri="{FF2B5EF4-FFF2-40B4-BE49-F238E27FC236}">
                <a16:creationId xmlns:a16="http://schemas.microsoft.com/office/drawing/2014/main" id="{571D17FF-57BA-574D-8CC1-2326FCFFC357}"/>
              </a:ext>
            </a:extLst>
          </p:cNvPr>
          <p:cNvSpPr>
            <a:spLocks noGrp="1"/>
          </p:cNvSpPr>
          <p:nvPr>
            <p:ph type="subTitle" idx="1"/>
          </p:nvPr>
        </p:nvSpPr>
        <p:spPr>
          <a:xfrm>
            <a:off x="365760" y="4228304"/>
            <a:ext cx="3663315" cy="451104"/>
          </a:xfrm>
        </p:spPr>
        <p:txBody>
          <a:bodyPr>
            <a:noAutofit/>
          </a:bodyPr>
          <a:lstStyle>
            <a:lvl1pPr marL="0" indent="0" algn="l">
              <a:spcAft>
                <a:spcPts val="0"/>
              </a:spcAft>
              <a:buFont typeface="Arial" panose="020B0604020202020204" pitchFamily="34" charset="0"/>
              <a:buNone/>
              <a:defRPr sz="1600" b="0" i="0" baseline="0">
                <a:solidFill>
                  <a:schemeClr val="bg1"/>
                </a:solidFill>
                <a:latin typeface="Arial" panose="020B0604020202020204" pitchFamily="34" charset="0"/>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10" name="Date Placeholder 3">
            <a:extLst>
              <a:ext uri="{FF2B5EF4-FFF2-40B4-BE49-F238E27FC236}">
                <a16:creationId xmlns:a16="http://schemas.microsoft.com/office/drawing/2014/main" id="{872C4F7A-3AC8-324F-8577-14F18AAC19B1}"/>
              </a:ext>
            </a:extLst>
          </p:cNvPr>
          <p:cNvSpPr>
            <a:spLocks noGrp="1"/>
          </p:cNvSpPr>
          <p:nvPr>
            <p:ph type="dt" sz="half" idx="10"/>
          </p:nvPr>
        </p:nvSpPr>
        <p:spPr>
          <a:xfrm>
            <a:off x="365759" y="4645613"/>
            <a:ext cx="3663315" cy="325142"/>
          </a:xfrm>
          <a:prstGeom prst="rect">
            <a:avLst/>
          </a:prstGeom>
        </p:spPr>
        <p:txBody>
          <a:bodyPr lIns="0"/>
          <a:lstStyle>
            <a:lvl1pPr algn="l">
              <a:defRPr sz="1600" b="0" i="0" baseline="0">
                <a:solidFill>
                  <a:schemeClr val="bg1"/>
                </a:solidFill>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37437101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illio_Text over image slide: Gradien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D16F5F9-8B15-5943-BF14-C510AC2B0DE7}"/>
              </a:ext>
            </a:extLst>
          </p:cNvPr>
          <p:cNvSpPr/>
          <p:nvPr userDrawn="1"/>
        </p:nvSpPr>
        <p:spPr>
          <a:xfrm rot="10800000">
            <a:off x="3400926" y="0"/>
            <a:ext cx="8791074" cy="6858000"/>
          </a:xfrm>
          <a:prstGeom prst="rect">
            <a:avLst/>
          </a:prstGeom>
          <a:gradFill>
            <a:gsLst>
              <a:gs pos="87000">
                <a:srgbClr val="FFFFFF">
                  <a:alpha val="0"/>
                </a:srgbClr>
              </a:gs>
              <a:gs pos="49000">
                <a:schemeClr val="tx1">
                  <a:alpha val="9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27" name="Text Placeholder 25">
            <a:extLst>
              <a:ext uri="{FF2B5EF4-FFF2-40B4-BE49-F238E27FC236}">
                <a16:creationId xmlns:a16="http://schemas.microsoft.com/office/drawing/2014/main" id="{D511F4E7-B90F-EB43-9806-3BC440542630}"/>
              </a:ext>
            </a:extLst>
          </p:cNvPr>
          <p:cNvSpPr>
            <a:spLocks noGrp="1"/>
          </p:cNvSpPr>
          <p:nvPr>
            <p:ph type="body" sz="quarter" idx="13"/>
          </p:nvPr>
        </p:nvSpPr>
        <p:spPr>
          <a:xfrm>
            <a:off x="6753725" y="381000"/>
            <a:ext cx="5072513" cy="5349875"/>
          </a:xfrm>
        </p:spPr>
        <p:txBody>
          <a:bodyPr lIns="0" tIns="0" rIns="457200" bIns="0"/>
          <a:lstStyle>
            <a:lvl1pPr marL="9525" indent="0">
              <a:buNone/>
              <a:tabLst/>
              <a:defRPr sz="2400" b="1" baseline="0">
                <a:solidFill>
                  <a:srgbClr val="2CC84D"/>
                </a:solidFill>
              </a:defRPr>
            </a:lvl1pPr>
            <a:lvl2pPr marL="9525" indent="0">
              <a:buNone/>
              <a:tabLst/>
              <a:defRPr sz="2400" baseline="0">
                <a:solidFill>
                  <a:schemeClr val="bg1"/>
                </a:solidFill>
              </a:defRPr>
            </a:lvl2pPr>
            <a:lvl3pPr marL="9525" indent="0">
              <a:buNone/>
              <a:tabLst/>
              <a:defRPr sz="2400" baseline="0">
                <a:solidFill>
                  <a:schemeClr val="bg1"/>
                </a:solidFill>
              </a:defRPr>
            </a:lvl3pPr>
            <a:lvl4pPr marL="9525" indent="0">
              <a:buNone/>
              <a:tabLst/>
              <a:defRPr sz="2400" baseline="0">
                <a:solidFill>
                  <a:schemeClr val="bg1"/>
                </a:solidFill>
              </a:defRPr>
            </a:lvl4pPr>
            <a:lvl5pPr marL="9525" indent="0">
              <a:buNone/>
              <a:tabLst/>
              <a:defRPr sz="2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A picture containing icon&#10;&#10;Description automatically generated">
            <a:extLst>
              <a:ext uri="{FF2B5EF4-FFF2-40B4-BE49-F238E27FC236}">
                <a16:creationId xmlns:a16="http://schemas.microsoft.com/office/drawing/2014/main" id="{1017ED92-5BBD-FA47-B4F6-6986B426E034}"/>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381000" y="6083780"/>
            <a:ext cx="1121928" cy="475499"/>
          </a:xfrm>
          <a:prstGeom prst="rect">
            <a:avLst/>
          </a:prstGeom>
        </p:spPr>
      </p:pic>
      <p:sp>
        <p:nvSpPr>
          <p:cNvPr id="15" name="Slide Number Placeholder 10">
            <a:extLst>
              <a:ext uri="{FF2B5EF4-FFF2-40B4-BE49-F238E27FC236}">
                <a16:creationId xmlns:a16="http://schemas.microsoft.com/office/drawing/2014/main" id="{F297B358-485A-E748-9AB7-B1C22AFA1D5A}"/>
              </a:ext>
            </a:extLst>
          </p:cNvPr>
          <p:cNvSpPr>
            <a:spLocks noGrp="1"/>
          </p:cNvSpPr>
          <p:nvPr>
            <p:ph type="sldNum" sz="quarter" idx="4"/>
          </p:nvPr>
        </p:nvSpPr>
        <p:spPr>
          <a:xfrm>
            <a:off x="9856788" y="6212312"/>
            <a:ext cx="1969451" cy="263308"/>
          </a:xfrm>
          <a:prstGeom prst="rect">
            <a:avLst/>
          </a:prstGeom>
        </p:spPr>
        <p:txBody>
          <a:bodyPr vert="horz" lIns="0" tIns="0" rIns="0" bIns="0" rtlCol="0" anchor="b"/>
          <a:lstStyle>
            <a:lvl1pPr algn="r">
              <a:defRPr lang="en-US" sz="1000" b="0" i="0" kern="1200" smtClean="0">
                <a:solidFill>
                  <a:schemeClr val="bg2"/>
                </a:solidFill>
                <a:latin typeface="Arial" panose="020B0604020202020204" pitchFamily="34" charset="0"/>
                <a:ea typeface="+mn-ea"/>
                <a:cs typeface="Arial" panose="020B0604020202020204" pitchFamily="34" charset="0"/>
              </a:defRPr>
            </a:lvl1pPr>
          </a:lstStyle>
          <a:p>
            <a:r>
              <a:rPr lang="en-US" dirty="0"/>
              <a:t>©2022 Brillio  |  </a:t>
            </a:r>
            <a:fld id="{F1FE5E21-FD07-B44E-90A3-0254BFCDB49A}" type="slidenum">
              <a:rPr lang="en-US" smtClean="0"/>
              <a:pPr/>
              <a:t>‹#›</a:t>
            </a:fld>
            <a:endParaRPr lang="en-US" dirty="0"/>
          </a:p>
        </p:txBody>
      </p:sp>
    </p:spTree>
    <p:extLst>
      <p:ext uri="{BB962C8B-B14F-4D97-AF65-F5344CB8AC3E}">
        <p14:creationId xmlns:p14="http://schemas.microsoft.com/office/powerpoint/2010/main" val="36802827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illio_Text slide_1-Column-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524000"/>
            <a:ext cx="11460480" cy="4206875"/>
          </a:xfrm>
        </p:spPr>
        <p:txBody>
          <a:bodyPr/>
          <a:lstStyle>
            <a:lvl1pPr>
              <a:spcAft>
                <a:spcPts val="600"/>
              </a:spcAft>
              <a:defRPr sz="1600" baseline="0">
                <a:solidFill>
                  <a:schemeClr val="tx2"/>
                </a:solidFill>
              </a:defRPr>
            </a:lvl1pPr>
            <a:lvl2pPr>
              <a:spcAft>
                <a:spcPts val="600"/>
              </a:spcAft>
              <a:defRPr sz="1600" baseline="0">
                <a:solidFill>
                  <a:schemeClr val="tx2"/>
                </a:solidFill>
              </a:defRPr>
            </a:lvl2pPr>
            <a:lvl3pPr>
              <a:spcAft>
                <a:spcPts val="600"/>
              </a:spcAft>
              <a:defRPr sz="1600" baseline="0">
                <a:solidFill>
                  <a:schemeClr val="tx2"/>
                </a:solidFill>
              </a:defRPr>
            </a:lvl3pPr>
            <a:lvl4pPr>
              <a:spcAft>
                <a:spcPts val="600"/>
              </a:spcAft>
              <a:defRPr sz="1600" baseline="0">
                <a:solidFill>
                  <a:schemeClr val="tx2"/>
                </a:solidFill>
              </a:defRPr>
            </a:lvl4pPr>
            <a:lvl5pPr>
              <a:spcAft>
                <a:spcPts val="600"/>
              </a:spcAft>
              <a:defRPr sz="1600"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picture containing icon&#10;&#10;Description automatically generated">
            <a:extLst>
              <a:ext uri="{FF2B5EF4-FFF2-40B4-BE49-F238E27FC236}">
                <a16:creationId xmlns:a16="http://schemas.microsoft.com/office/drawing/2014/main" id="{E80CFC23-70AD-5741-BEE8-2F1B1C52C7A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2772" y="6086103"/>
            <a:ext cx="1121928" cy="473945"/>
          </a:xfrm>
          <a:prstGeom prst="rect">
            <a:avLst/>
          </a:prstGeom>
        </p:spPr>
      </p:pic>
      <p:sp>
        <p:nvSpPr>
          <p:cNvPr id="11" name="Slide Number Placeholder 10">
            <a:extLst>
              <a:ext uri="{FF2B5EF4-FFF2-40B4-BE49-F238E27FC236}">
                <a16:creationId xmlns:a16="http://schemas.microsoft.com/office/drawing/2014/main" id="{22879882-8226-7848-B61B-8D8F30BA15DE}"/>
              </a:ext>
            </a:extLst>
          </p:cNvPr>
          <p:cNvSpPr>
            <a:spLocks noGrp="1"/>
          </p:cNvSpPr>
          <p:nvPr>
            <p:ph type="sldNum" sz="quarter" idx="4"/>
          </p:nvPr>
        </p:nvSpPr>
        <p:spPr>
          <a:xfrm>
            <a:off x="9856790" y="6212312"/>
            <a:ext cx="1969450" cy="259715"/>
          </a:xfrm>
          <a:prstGeom prst="rect">
            <a:avLst/>
          </a:prstGeom>
        </p:spPr>
        <p:txBody>
          <a:bodyPr vert="horz" lIns="0" tIns="0" rIns="0" bIns="0" rtlCol="0" anchor="b"/>
          <a:lstStyle>
            <a:lvl1pPr algn="r">
              <a:defRPr lang="en-US" sz="1000" b="0" i="0" kern="1200" smtClean="0">
                <a:solidFill>
                  <a:schemeClr val="tx1"/>
                </a:solidFill>
                <a:latin typeface="Arial" panose="020B0604020202020204" pitchFamily="34" charset="0"/>
                <a:ea typeface="+mn-ea"/>
                <a:cs typeface="Arial" panose="020B0604020202020204" pitchFamily="34" charset="0"/>
              </a:defRPr>
            </a:lvl1pPr>
          </a:lstStyle>
          <a:p>
            <a:r>
              <a:rPr lang="en-US" dirty="0"/>
              <a:t>©2022 Brillio  |  </a:t>
            </a:r>
            <a:fld id="{F1FE5E21-FD07-B44E-90A3-0254BFCDB49A}" type="slidenum">
              <a:rPr lang="en-US" smtClean="0"/>
              <a:pPr/>
              <a:t>‹#›</a:t>
            </a:fld>
            <a:endParaRPr lang="en-US" dirty="0"/>
          </a:p>
        </p:txBody>
      </p:sp>
    </p:spTree>
    <p:extLst>
      <p:ext uri="{BB962C8B-B14F-4D97-AF65-F5344CB8AC3E}">
        <p14:creationId xmlns:p14="http://schemas.microsoft.com/office/powerpoint/2010/main" val="3814675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Brillio_Text slide_2-Column-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524000"/>
            <a:ext cx="5608320" cy="420687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524000"/>
            <a:ext cx="5608320" cy="420687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picture containing icon&#10;&#10;Description automatically generated">
            <a:extLst>
              <a:ext uri="{FF2B5EF4-FFF2-40B4-BE49-F238E27FC236}">
                <a16:creationId xmlns:a16="http://schemas.microsoft.com/office/drawing/2014/main" id="{34CB5D87-9C63-F742-8789-467D066A468A}"/>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2772" y="6086103"/>
            <a:ext cx="1121928" cy="473945"/>
          </a:xfrm>
          <a:prstGeom prst="rect">
            <a:avLst/>
          </a:prstGeom>
        </p:spPr>
      </p:pic>
      <p:sp>
        <p:nvSpPr>
          <p:cNvPr id="10" name="Slide Number Placeholder 10">
            <a:extLst>
              <a:ext uri="{FF2B5EF4-FFF2-40B4-BE49-F238E27FC236}">
                <a16:creationId xmlns:a16="http://schemas.microsoft.com/office/drawing/2014/main" id="{0A7CBB16-E582-0C40-AE06-BA402F61B924}"/>
              </a:ext>
            </a:extLst>
          </p:cNvPr>
          <p:cNvSpPr>
            <a:spLocks noGrp="1"/>
          </p:cNvSpPr>
          <p:nvPr>
            <p:ph type="sldNum" sz="quarter" idx="4"/>
          </p:nvPr>
        </p:nvSpPr>
        <p:spPr>
          <a:xfrm>
            <a:off x="9856790" y="6212312"/>
            <a:ext cx="1969450" cy="259715"/>
          </a:xfrm>
          <a:prstGeom prst="rect">
            <a:avLst/>
          </a:prstGeom>
        </p:spPr>
        <p:txBody>
          <a:bodyPr vert="horz" lIns="0" tIns="0" rIns="0" bIns="0" rtlCol="0" anchor="b"/>
          <a:lstStyle>
            <a:lvl1pPr algn="r">
              <a:defRPr lang="en-US" sz="1000" b="0" i="0" kern="1200" smtClean="0">
                <a:solidFill>
                  <a:schemeClr val="tx1"/>
                </a:solidFill>
                <a:latin typeface="Arial" panose="020B0604020202020204" pitchFamily="34" charset="0"/>
                <a:ea typeface="+mn-ea"/>
                <a:cs typeface="Arial" panose="020B0604020202020204" pitchFamily="34" charset="0"/>
              </a:defRPr>
            </a:lvl1pPr>
          </a:lstStyle>
          <a:p>
            <a:r>
              <a:rPr lang="en-US" dirty="0"/>
              <a:t>©2022 Brillio  |  </a:t>
            </a:r>
            <a:fld id="{F1FE5E21-FD07-B44E-90A3-0254BFCDB49A}" type="slidenum">
              <a:rPr lang="en-US" smtClean="0"/>
              <a:pPr/>
              <a:t>‹#›</a:t>
            </a:fld>
            <a:endParaRPr lang="en-US" dirty="0"/>
          </a:p>
        </p:txBody>
      </p:sp>
      <p:cxnSp>
        <p:nvCxnSpPr>
          <p:cNvPr id="12" name="Straight Connector 11">
            <a:extLst>
              <a:ext uri="{FF2B5EF4-FFF2-40B4-BE49-F238E27FC236}">
                <a16:creationId xmlns:a16="http://schemas.microsoft.com/office/drawing/2014/main" id="{ECA16358-F534-8F44-9052-ED8F6243B021}"/>
              </a:ext>
            </a:extLst>
          </p:cNvPr>
          <p:cNvCxnSpPr/>
          <p:nvPr userDrawn="1"/>
        </p:nvCxnSpPr>
        <p:spPr>
          <a:xfrm>
            <a:off x="6096000" y="1573213"/>
            <a:ext cx="0" cy="4157662"/>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7907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Brillio_Text slide_2-Column: 1/3, 2/3-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524000"/>
            <a:ext cx="3663315" cy="420687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73550" y="1524000"/>
            <a:ext cx="7552690" cy="420687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picture containing icon&#10;&#10;Description automatically generated">
            <a:extLst>
              <a:ext uri="{FF2B5EF4-FFF2-40B4-BE49-F238E27FC236}">
                <a16:creationId xmlns:a16="http://schemas.microsoft.com/office/drawing/2014/main" id="{0CB1FD68-14F9-FE47-BF6A-F5E2D40B20D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2772" y="6086103"/>
            <a:ext cx="1121928" cy="473945"/>
          </a:xfrm>
          <a:prstGeom prst="rect">
            <a:avLst/>
          </a:prstGeom>
        </p:spPr>
      </p:pic>
      <p:sp>
        <p:nvSpPr>
          <p:cNvPr id="11" name="Slide Number Placeholder 10">
            <a:extLst>
              <a:ext uri="{FF2B5EF4-FFF2-40B4-BE49-F238E27FC236}">
                <a16:creationId xmlns:a16="http://schemas.microsoft.com/office/drawing/2014/main" id="{F00C1D94-4F81-1546-B652-53D50C45A20D}"/>
              </a:ext>
            </a:extLst>
          </p:cNvPr>
          <p:cNvSpPr>
            <a:spLocks noGrp="1"/>
          </p:cNvSpPr>
          <p:nvPr>
            <p:ph type="sldNum" sz="quarter" idx="4"/>
          </p:nvPr>
        </p:nvSpPr>
        <p:spPr>
          <a:xfrm>
            <a:off x="9856788" y="6212312"/>
            <a:ext cx="1969451" cy="259715"/>
          </a:xfrm>
          <a:prstGeom prst="rect">
            <a:avLst/>
          </a:prstGeom>
        </p:spPr>
        <p:txBody>
          <a:bodyPr vert="horz" lIns="0" tIns="0" rIns="0" bIns="0" rtlCol="0" anchor="b"/>
          <a:lstStyle>
            <a:lvl1pPr algn="r">
              <a:defRPr lang="en-US" sz="1000" b="0" i="0" kern="1200" smtClean="0">
                <a:solidFill>
                  <a:schemeClr val="tx1"/>
                </a:solidFill>
                <a:latin typeface="Arial" panose="020B0604020202020204" pitchFamily="34" charset="0"/>
                <a:ea typeface="+mn-ea"/>
                <a:cs typeface="Arial" panose="020B0604020202020204" pitchFamily="34" charset="0"/>
              </a:defRPr>
            </a:lvl1pPr>
          </a:lstStyle>
          <a:p>
            <a:r>
              <a:rPr lang="en-US" dirty="0"/>
              <a:t>©2022 Brillio  |  </a:t>
            </a:r>
            <a:fld id="{F1FE5E21-FD07-B44E-90A3-0254BFCDB49A}" type="slidenum">
              <a:rPr lang="en-US" smtClean="0"/>
              <a:pPr/>
              <a:t>‹#›</a:t>
            </a:fld>
            <a:endParaRPr lang="en-US" dirty="0"/>
          </a:p>
        </p:txBody>
      </p:sp>
      <p:cxnSp>
        <p:nvCxnSpPr>
          <p:cNvPr id="12" name="Straight Connector 11">
            <a:extLst>
              <a:ext uri="{FF2B5EF4-FFF2-40B4-BE49-F238E27FC236}">
                <a16:creationId xmlns:a16="http://schemas.microsoft.com/office/drawing/2014/main" id="{E086B0DF-D1AA-9E44-A17A-5AC6AEECFE14}"/>
              </a:ext>
            </a:extLst>
          </p:cNvPr>
          <p:cNvCxnSpPr/>
          <p:nvPr userDrawn="1"/>
        </p:nvCxnSpPr>
        <p:spPr>
          <a:xfrm>
            <a:off x="4157331" y="1573213"/>
            <a:ext cx="0" cy="4157662"/>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5928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Brillio_Text slide_2-Column: 2/3, 1/3-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524000"/>
            <a:ext cx="7533640" cy="420687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143874" y="1524000"/>
            <a:ext cx="3682365" cy="420687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picture containing icon&#10;&#10;Description automatically generated">
            <a:extLst>
              <a:ext uri="{FF2B5EF4-FFF2-40B4-BE49-F238E27FC236}">
                <a16:creationId xmlns:a16="http://schemas.microsoft.com/office/drawing/2014/main" id="{7248002A-364A-3C41-B621-7CFA698732E4}"/>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2772" y="6086103"/>
            <a:ext cx="1121928" cy="473945"/>
          </a:xfrm>
          <a:prstGeom prst="rect">
            <a:avLst/>
          </a:prstGeom>
        </p:spPr>
      </p:pic>
      <p:sp>
        <p:nvSpPr>
          <p:cNvPr id="10" name="Slide Number Placeholder 10">
            <a:extLst>
              <a:ext uri="{FF2B5EF4-FFF2-40B4-BE49-F238E27FC236}">
                <a16:creationId xmlns:a16="http://schemas.microsoft.com/office/drawing/2014/main" id="{D7B71F9E-FFDF-D64D-A048-B3B4C35F9B23}"/>
              </a:ext>
            </a:extLst>
          </p:cNvPr>
          <p:cNvSpPr>
            <a:spLocks noGrp="1"/>
          </p:cNvSpPr>
          <p:nvPr>
            <p:ph type="sldNum" sz="quarter" idx="4"/>
          </p:nvPr>
        </p:nvSpPr>
        <p:spPr>
          <a:xfrm>
            <a:off x="9856790" y="6212312"/>
            <a:ext cx="1969450" cy="259715"/>
          </a:xfrm>
          <a:prstGeom prst="rect">
            <a:avLst/>
          </a:prstGeom>
        </p:spPr>
        <p:txBody>
          <a:bodyPr vert="horz" lIns="0" tIns="0" rIns="0" bIns="0" rtlCol="0" anchor="b"/>
          <a:lstStyle>
            <a:lvl1pPr algn="r">
              <a:defRPr lang="en-US" sz="1000" b="0" i="0" kern="1200" smtClean="0">
                <a:solidFill>
                  <a:schemeClr val="tx1"/>
                </a:solidFill>
                <a:latin typeface="Arial" panose="020B0604020202020204" pitchFamily="34" charset="0"/>
                <a:ea typeface="+mn-ea"/>
                <a:cs typeface="Arial" panose="020B0604020202020204" pitchFamily="34" charset="0"/>
              </a:defRPr>
            </a:lvl1pPr>
          </a:lstStyle>
          <a:p>
            <a:r>
              <a:rPr lang="en-US" dirty="0"/>
              <a:t>©2022 Brillio  |  </a:t>
            </a:r>
            <a:fld id="{F1FE5E21-FD07-B44E-90A3-0254BFCDB49A}" type="slidenum">
              <a:rPr lang="en-US" smtClean="0"/>
              <a:pPr/>
              <a:t>‹#›</a:t>
            </a:fld>
            <a:endParaRPr lang="en-US" dirty="0"/>
          </a:p>
        </p:txBody>
      </p:sp>
      <p:cxnSp>
        <p:nvCxnSpPr>
          <p:cNvPr id="12" name="Straight Connector 11">
            <a:extLst>
              <a:ext uri="{FF2B5EF4-FFF2-40B4-BE49-F238E27FC236}">
                <a16:creationId xmlns:a16="http://schemas.microsoft.com/office/drawing/2014/main" id="{99C4DDD6-1D90-E948-A659-5FF6322AFAB6}"/>
              </a:ext>
            </a:extLst>
          </p:cNvPr>
          <p:cNvCxnSpPr/>
          <p:nvPr userDrawn="1"/>
        </p:nvCxnSpPr>
        <p:spPr>
          <a:xfrm>
            <a:off x="8027582" y="1573213"/>
            <a:ext cx="0" cy="4157662"/>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2751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Brillio_Text slide_3-Column-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65759" y="1524000"/>
            <a:ext cx="3663315" cy="420687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73550" y="1524000"/>
            <a:ext cx="3625850" cy="420687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8168640" y="1524000"/>
            <a:ext cx="3625850" cy="420687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descr="A picture containing icon&#10;&#10;Description automatically generated">
            <a:extLst>
              <a:ext uri="{FF2B5EF4-FFF2-40B4-BE49-F238E27FC236}">
                <a16:creationId xmlns:a16="http://schemas.microsoft.com/office/drawing/2014/main" id="{888F6ED4-3138-304A-80F6-0C7849857F3A}"/>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2772" y="6086103"/>
            <a:ext cx="1121928" cy="473945"/>
          </a:xfrm>
          <a:prstGeom prst="rect">
            <a:avLst/>
          </a:prstGeom>
        </p:spPr>
      </p:pic>
      <p:sp>
        <p:nvSpPr>
          <p:cNvPr id="11" name="Slide Number Placeholder 10">
            <a:extLst>
              <a:ext uri="{FF2B5EF4-FFF2-40B4-BE49-F238E27FC236}">
                <a16:creationId xmlns:a16="http://schemas.microsoft.com/office/drawing/2014/main" id="{31DBF3D1-5D71-B84B-930F-EE2A488D3BA4}"/>
              </a:ext>
            </a:extLst>
          </p:cNvPr>
          <p:cNvSpPr>
            <a:spLocks noGrp="1"/>
          </p:cNvSpPr>
          <p:nvPr>
            <p:ph type="sldNum" sz="quarter" idx="4"/>
          </p:nvPr>
        </p:nvSpPr>
        <p:spPr>
          <a:xfrm>
            <a:off x="9856788" y="6212312"/>
            <a:ext cx="1969451" cy="259715"/>
          </a:xfrm>
          <a:prstGeom prst="rect">
            <a:avLst/>
          </a:prstGeom>
        </p:spPr>
        <p:txBody>
          <a:bodyPr vert="horz" lIns="0" tIns="0" rIns="0" bIns="0" rtlCol="0" anchor="b"/>
          <a:lstStyle>
            <a:lvl1pPr algn="r">
              <a:defRPr lang="en-US" sz="1000" b="0" i="0" kern="1200" smtClean="0">
                <a:solidFill>
                  <a:schemeClr val="tx1"/>
                </a:solidFill>
                <a:latin typeface="Arial" panose="020B0604020202020204" pitchFamily="34" charset="0"/>
                <a:ea typeface="+mn-ea"/>
                <a:cs typeface="Arial" panose="020B0604020202020204" pitchFamily="34" charset="0"/>
              </a:defRPr>
            </a:lvl1pPr>
          </a:lstStyle>
          <a:p>
            <a:r>
              <a:rPr lang="en-US" dirty="0"/>
              <a:t>©2022 Brillio  |  </a:t>
            </a:r>
            <a:fld id="{F1FE5E21-FD07-B44E-90A3-0254BFCDB49A}" type="slidenum">
              <a:rPr lang="en-US" smtClean="0"/>
              <a:pPr/>
              <a:t>‹#›</a:t>
            </a:fld>
            <a:endParaRPr lang="en-US" dirty="0"/>
          </a:p>
        </p:txBody>
      </p:sp>
      <p:cxnSp>
        <p:nvCxnSpPr>
          <p:cNvPr id="13" name="Straight Connector 12">
            <a:extLst>
              <a:ext uri="{FF2B5EF4-FFF2-40B4-BE49-F238E27FC236}">
                <a16:creationId xmlns:a16="http://schemas.microsoft.com/office/drawing/2014/main" id="{91663619-FBBC-D442-AFAB-520DE097918D}"/>
              </a:ext>
            </a:extLst>
          </p:cNvPr>
          <p:cNvCxnSpPr/>
          <p:nvPr userDrawn="1"/>
        </p:nvCxnSpPr>
        <p:spPr>
          <a:xfrm>
            <a:off x="4157331" y="1573213"/>
            <a:ext cx="0" cy="4157662"/>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9ADF1C-4CF6-2541-995D-FB35856D1159}"/>
              </a:ext>
            </a:extLst>
          </p:cNvPr>
          <p:cNvCxnSpPr/>
          <p:nvPr userDrawn="1"/>
        </p:nvCxnSpPr>
        <p:spPr>
          <a:xfrm>
            <a:off x="8027582" y="1573213"/>
            <a:ext cx="0" cy="4157662"/>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3197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Brillio_Text slide_4-Column-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524000"/>
            <a:ext cx="2682240" cy="4206875"/>
          </a:xfrm>
        </p:spPr>
        <p:txBody>
          <a:bodyPr/>
          <a:lstStyle>
            <a:lvl1pPr marL="0" indent="0">
              <a:buNone/>
              <a:defRPr sz="1600" b="1" baseline="0">
                <a:solidFill>
                  <a:schemeClr val="tx2"/>
                </a:solidFill>
              </a:defRPr>
            </a:lvl1pPr>
            <a:lvl2pPr>
              <a:defRPr sz="1600" baseline="0">
                <a:solidFill>
                  <a:schemeClr val="tx2"/>
                </a:solidFill>
              </a:defRPr>
            </a:lvl2pPr>
            <a:lvl3pPr>
              <a:defRPr sz="1600" baseline="0">
                <a:solidFill>
                  <a:schemeClr val="tx2"/>
                </a:solidFill>
              </a:defRPr>
            </a:lvl3pPr>
            <a:lvl4pPr>
              <a:defRPr sz="1600" baseline="0">
                <a:solidFill>
                  <a:schemeClr val="tx2"/>
                </a:solidFill>
              </a:defRPr>
            </a:lvl4pPr>
            <a:lvl5pPr>
              <a:defRPr sz="1600"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91840" y="1524000"/>
            <a:ext cx="2682240" cy="4206875"/>
          </a:xfrm>
        </p:spPr>
        <p:txBody>
          <a:bodyPr/>
          <a:lstStyle>
            <a:lvl1pPr marL="0" indent="0">
              <a:buNone/>
              <a:defRPr sz="1600" b="1" baseline="0">
                <a:solidFill>
                  <a:schemeClr val="tx2"/>
                </a:solidFill>
              </a:defRPr>
            </a:lvl1pPr>
            <a:lvl2pPr>
              <a:defRPr sz="1600" baseline="0">
                <a:solidFill>
                  <a:schemeClr val="tx2"/>
                </a:solidFill>
              </a:defRPr>
            </a:lvl2pPr>
            <a:lvl3pPr>
              <a:defRPr sz="1600" baseline="0">
                <a:solidFill>
                  <a:schemeClr val="tx2"/>
                </a:solidFill>
              </a:defRPr>
            </a:lvl3pPr>
            <a:lvl4pPr>
              <a:defRPr sz="1600" baseline="0">
                <a:solidFill>
                  <a:schemeClr val="tx2"/>
                </a:solidFill>
              </a:defRPr>
            </a:lvl4pPr>
            <a:lvl5pPr>
              <a:defRPr sz="1600"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6217920" y="1524000"/>
            <a:ext cx="2682240" cy="4206875"/>
          </a:xfrm>
        </p:spPr>
        <p:txBody>
          <a:bodyPr/>
          <a:lstStyle>
            <a:lvl1pPr marL="0" indent="0">
              <a:buNone/>
              <a:defRPr sz="1600" b="1" baseline="0">
                <a:solidFill>
                  <a:schemeClr val="tx2"/>
                </a:solidFill>
              </a:defRPr>
            </a:lvl1pPr>
            <a:lvl2pPr>
              <a:defRPr sz="1600" baseline="0">
                <a:solidFill>
                  <a:schemeClr val="tx2"/>
                </a:solidFill>
              </a:defRPr>
            </a:lvl2pPr>
            <a:lvl3pPr>
              <a:defRPr sz="1600" baseline="0">
                <a:solidFill>
                  <a:schemeClr val="tx2"/>
                </a:solidFill>
              </a:defRPr>
            </a:lvl3pPr>
            <a:lvl4pPr>
              <a:defRPr sz="1600" baseline="0">
                <a:solidFill>
                  <a:schemeClr val="tx2"/>
                </a:solidFill>
              </a:defRPr>
            </a:lvl4pPr>
            <a:lvl5pPr>
              <a:defRPr sz="1600"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9144000" y="1524000"/>
            <a:ext cx="2682240" cy="4206875"/>
          </a:xfrm>
        </p:spPr>
        <p:txBody>
          <a:bodyPr/>
          <a:lstStyle>
            <a:lvl1pPr marL="0" indent="0">
              <a:buNone/>
              <a:defRPr sz="1600" b="1" baseline="0">
                <a:solidFill>
                  <a:schemeClr val="tx2"/>
                </a:solidFill>
              </a:defRPr>
            </a:lvl1pPr>
            <a:lvl2pPr>
              <a:defRPr sz="1600" baseline="0">
                <a:solidFill>
                  <a:schemeClr val="tx2"/>
                </a:solidFill>
              </a:defRPr>
            </a:lvl2pPr>
            <a:lvl3pPr>
              <a:defRPr sz="1600" baseline="0">
                <a:solidFill>
                  <a:schemeClr val="tx2"/>
                </a:solidFill>
              </a:defRPr>
            </a:lvl3pPr>
            <a:lvl4pPr>
              <a:defRPr sz="1600" baseline="0">
                <a:solidFill>
                  <a:schemeClr val="tx2"/>
                </a:solidFill>
              </a:defRPr>
            </a:lvl4pPr>
            <a:lvl5pPr>
              <a:defRPr sz="1600"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descr="A picture containing icon&#10;&#10;Description automatically generated">
            <a:extLst>
              <a:ext uri="{FF2B5EF4-FFF2-40B4-BE49-F238E27FC236}">
                <a16:creationId xmlns:a16="http://schemas.microsoft.com/office/drawing/2014/main" id="{A740E73F-1776-4C42-ABED-B51FA3ADEF88}"/>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2772" y="6086103"/>
            <a:ext cx="1121928" cy="473945"/>
          </a:xfrm>
          <a:prstGeom prst="rect">
            <a:avLst/>
          </a:prstGeom>
        </p:spPr>
      </p:pic>
      <p:sp>
        <p:nvSpPr>
          <p:cNvPr id="12" name="Slide Number Placeholder 10">
            <a:extLst>
              <a:ext uri="{FF2B5EF4-FFF2-40B4-BE49-F238E27FC236}">
                <a16:creationId xmlns:a16="http://schemas.microsoft.com/office/drawing/2014/main" id="{79DFD098-5171-5747-8B63-78DD1B299910}"/>
              </a:ext>
            </a:extLst>
          </p:cNvPr>
          <p:cNvSpPr>
            <a:spLocks noGrp="1"/>
          </p:cNvSpPr>
          <p:nvPr>
            <p:ph type="sldNum" sz="quarter" idx="4"/>
          </p:nvPr>
        </p:nvSpPr>
        <p:spPr>
          <a:xfrm>
            <a:off x="9856790" y="6212312"/>
            <a:ext cx="1969450" cy="259715"/>
          </a:xfrm>
          <a:prstGeom prst="rect">
            <a:avLst/>
          </a:prstGeom>
        </p:spPr>
        <p:txBody>
          <a:bodyPr vert="horz" lIns="0" tIns="0" rIns="0" bIns="0" rtlCol="0" anchor="b"/>
          <a:lstStyle>
            <a:lvl1pPr algn="r">
              <a:defRPr lang="en-US" sz="1000" b="0" i="0" kern="1200" smtClean="0">
                <a:solidFill>
                  <a:schemeClr val="tx1"/>
                </a:solidFill>
                <a:latin typeface="Arial" panose="020B0604020202020204" pitchFamily="34" charset="0"/>
                <a:ea typeface="+mn-ea"/>
                <a:cs typeface="Arial" panose="020B0604020202020204" pitchFamily="34" charset="0"/>
              </a:defRPr>
            </a:lvl1pPr>
          </a:lstStyle>
          <a:p>
            <a:r>
              <a:rPr lang="en-US" dirty="0"/>
              <a:t>©2022 Brillio  |  </a:t>
            </a:r>
            <a:fld id="{F1FE5E21-FD07-B44E-90A3-0254BFCDB49A}" type="slidenum">
              <a:rPr lang="en-US" smtClean="0"/>
              <a:pPr/>
              <a:t>‹#›</a:t>
            </a:fld>
            <a:endParaRPr lang="en-US" dirty="0"/>
          </a:p>
        </p:txBody>
      </p:sp>
      <p:cxnSp>
        <p:nvCxnSpPr>
          <p:cNvPr id="13" name="Straight Connector 12">
            <a:extLst>
              <a:ext uri="{FF2B5EF4-FFF2-40B4-BE49-F238E27FC236}">
                <a16:creationId xmlns:a16="http://schemas.microsoft.com/office/drawing/2014/main" id="{8E7C3C1B-E5B5-2548-84A8-5032EB1432DE}"/>
              </a:ext>
            </a:extLst>
          </p:cNvPr>
          <p:cNvCxnSpPr/>
          <p:nvPr userDrawn="1"/>
        </p:nvCxnSpPr>
        <p:spPr>
          <a:xfrm>
            <a:off x="3179136" y="1573213"/>
            <a:ext cx="0" cy="4157662"/>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B7CE440-FE24-9147-8F23-C62C05699004}"/>
              </a:ext>
            </a:extLst>
          </p:cNvPr>
          <p:cNvCxnSpPr/>
          <p:nvPr userDrawn="1"/>
        </p:nvCxnSpPr>
        <p:spPr>
          <a:xfrm>
            <a:off x="6096000" y="1573213"/>
            <a:ext cx="0" cy="4157662"/>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497C0AC-8F24-1D4A-8770-9249F659CD0F}"/>
              </a:ext>
            </a:extLst>
          </p:cNvPr>
          <p:cNvCxnSpPr/>
          <p:nvPr userDrawn="1"/>
        </p:nvCxnSpPr>
        <p:spPr>
          <a:xfrm>
            <a:off x="9030586" y="1573213"/>
            <a:ext cx="0" cy="4157662"/>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4985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Brillio_Title only slide-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7" name="Picture 6" descr="A picture containing icon&#10;&#10;Description automatically generated">
            <a:extLst>
              <a:ext uri="{FF2B5EF4-FFF2-40B4-BE49-F238E27FC236}">
                <a16:creationId xmlns:a16="http://schemas.microsoft.com/office/drawing/2014/main" id="{D65055FB-54FD-674A-AD0A-92E1D45B08F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2772" y="6086103"/>
            <a:ext cx="1121928" cy="473945"/>
          </a:xfrm>
          <a:prstGeom prst="rect">
            <a:avLst/>
          </a:prstGeom>
        </p:spPr>
      </p:pic>
      <p:sp>
        <p:nvSpPr>
          <p:cNvPr id="8" name="Slide Number Placeholder 10">
            <a:extLst>
              <a:ext uri="{FF2B5EF4-FFF2-40B4-BE49-F238E27FC236}">
                <a16:creationId xmlns:a16="http://schemas.microsoft.com/office/drawing/2014/main" id="{1FB6BB63-B093-E847-B4B0-0ECF800ADF84}"/>
              </a:ext>
            </a:extLst>
          </p:cNvPr>
          <p:cNvSpPr>
            <a:spLocks noGrp="1"/>
          </p:cNvSpPr>
          <p:nvPr>
            <p:ph type="sldNum" sz="quarter" idx="4"/>
          </p:nvPr>
        </p:nvSpPr>
        <p:spPr>
          <a:xfrm>
            <a:off x="9856790" y="6212312"/>
            <a:ext cx="1969450" cy="259715"/>
          </a:xfrm>
          <a:prstGeom prst="rect">
            <a:avLst/>
          </a:prstGeom>
        </p:spPr>
        <p:txBody>
          <a:bodyPr vert="horz" lIns="0" tIns="0" rIns="0" bIns="0" rtlCol="0" anchor="b"/>
          <a:lstStyle>
            <a:lvl1pPr algn="r">
              <a:defRPr lang="en-US" sz="1000" b="0" i="0" kern="1200" smtClean="0">
                <a:solidFill>
                  <a:schemeClr val="tx1"/>
                </a:solidFill>
                <a:latin typeface="Arial" panose="020B0604020202020204" pitchFamily="34" charset="0"/>
                <a:ea typeface="+mn-ea"/>
                <a:cs typeface="Arial" panose="020B0604020202020204" pitchFamily="34" charset="0"/>
              </a:defRPr>
            </a:lvl1pPr>
          </a:lstStyle>
          <a:p>
            <a:r>
              <a:rPr lang="en-US" dirty="0"/>
              <a:t>©2022 Brillio  |  </a:t>
            </a:r>
            <a:fld id="{F1FE5E21-FD07-B44E-90A3-0254BFCDB49A}" type="slidenum">
              <a:rPr lang="en-US" smtClean="0"/>
              <a:pPr/>
              <a:t>‹#›</a:t>
            </a:fld>
            <a:endParaRPr lang="en-US" dirty="0"/>
          </a:p>
        </p:txBody>
      </p:sp>
    </p:spTree>
    <p:extLst>
      <p:ext uri="{BB962C8B-B14F-4D97-AF65-F5344CB8AC3E}">
        <p14:creationId xmlns:p14="http://schemas.microsoft.com/office/powerpoint/2010/main" val="39486570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rillio_Blank slide-Light">
    <p:spTree>
      <p:nvGrpSpPr>
        <p:cNvPr id="1" name=""/>
        <p:cNvGrpSpPr/>
        <p:nvPr/>
      </p:nvGrpSpPr>
      <p:grpSpPr>
        <a:xfrm>
          <a:off x="0" y="0"/>
          <a:ext cx="0" cy="0"/>
          <a:chOff x="0" y="0"/>
          <a:chExt cx="0" cy="0"/>
        </a:xfrm>
      </p:grpSpPr>
      <p:pic>
        <p:nvPicPr>
          <p:cNvPr id="6" name="Picture 5" descr="A picture containing icon&#10;&#10;Description automatically generated">
            <a:extLst>
              <a:ext uri="{FF2B5EF4-FFF2-40B4-BE49-F238E27FC236}">
                <a16:creationId xmlns:a16="http://schemas.microsoft.com/office/drawing/2014/main" id="{2851F077-B501-4F4A-9865-7723A0CE217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2772" y="6086103"/>
            <a:ext cx="1121928" cy="473945"/>
          </a:xfrm>
          <a:prstGeom prst="rect">
            <a:avLst/>
          </a:prstGeom>
        </p:spPr>
      </p:pic>
      <p:sp>
        <p:nvSpPr>
          <p:cNvPr id="10" name="Slide Number Placeholder 10">
            <a:extLst>
              <a:ext uri="{FF2B5EF4-FFF2-40B4-BE49-F238E27FC236}">
                <a16:creationId xmlns:a16="http://schemas.microsoft.com/office/drawing/2014/main" id="{1E7815C5-F1A2-E14B-9035-9705ECE1E375}"/>
              </a:ext>
            </a:extLst>
          </p:cNvPr>
          <p:cNvSpPr>
            <a:spLocks noGrp="1"/>
          </p:cNvSpPr>
          <p:nvPr>
            <p:ph type="sldNum" sz="quarter" idx="4"/>
          </p:nvPr>
        </p:nvSpPr>
        <p:spPr>
          <a:xfrm>
            <a:off x="9856788" y="6212312"/>
            <a:ext cx="1969451" cy="259715"/>
          </a:xfrm>
          <a:prstGeom prst="rect">
            <a:avLst/>
          </a:prstGeom>
        </p:spPr>
        <p:txBody>
          <a:bodyPr vert="horz" lIns="0" tIns="0" rIns="0" bIns="0" rtlCol="0" anchor="b"/>
          <a:lstStyle>
            <a:lvl1pPr algn="r">
              <a:defRPr lang="en-US" sz="1000" b="0" i="0" kern="1200" smtClean="0">
                <a:solidFill>
                  <a:schemeClr val="tx1"/>
                </a:solidFill>
                <a:latin typeface="Arial" panose="020B0604020202020204" pitchFamily="34" charset="0"/>
                <a:ea typeface="+mn-ea"/>
                <a:cs typeface="Arial" panose="020B0604020202020204" pitchFamily="34" charset="0"/>
              </a:defRPr>
            </a:lvl1pPr>
          </a:lstStyle>
          <a:p>
            <a:r>
              <a:rPr lang="en-US" dirty="0"/>
              <a:t>©2022 Brillio  |  </a:t>
            </a:r>
            <a:fld id="{F1FE5E21-FD07-B44E-90A3-0254BFCDB49A}" type="slidenum">
              <a:rPr lang="en-US" smtClean="0"/>
              <a:pPr/>
              <a:t>‹#›</a:t>
            </a:fld>
            <a:endParaRPr lang="en-US" dirty="0"/>
          </a:p>
        </p:txBody>
      </p:sp>
    </p:spTree>
    <p:extLst>
      <p:ext uri="{BB962C8B-B14F-4D97-AF65-F5344CB8AC3E}">
        <p14:creationId xmlns:p14="http://schemas.microsoft.com/office/powerpoint/2010/main" val="6979909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rillio_Divider slide-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381000"/>
            <a:ext cx="6630463" cy="5349875"/>
          </a:xfrm>
        </p:spPr>
        <p:txBody>
          <a:bodyPr rIns="228600" anchor="ctr"/>
          <a:lstStyle>
            <a:lvl1pPr>
              <a:defRPr sz="5400" b="0">
                <a:solidFill>
                  <a:schemeClr val="bg1"/>
                </a:solidFill>
              </a:defRPr>
            </a:lvl1pPr>
          </a:lstStyle>
          <a:p>
            <a:r>
              <a:rPr lang="en-US"/>
              <a:t>Click to edit Master title style</a:t>
            </a:r>
            <a:endParaRPr lang="en-US" dirty="0"/>
          </a:p>
        </p:txBody>
      </p:sp>
      <p:pic>
        <p:nvPicPr>
          <p:cNvPr id="7" name="Picture 6" descr="A picture containing icon&#10;&#10;Description automatically generated">
            <a:extLst>
              <a:ext uri="{FF2B5EF4-FFF2-40B4-BE49-F238E27FC236}">
                <a16:creationId xmlns:a16="http://schemas.microsoft.com/office/drawing/2014/main" id="{9C192AEC-5E7A-9E42-B332-313C2549F318}"/>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381000" y="6083780"/>
            <a:ext cx="1121928" cy="475499"/>
          </a:xfrm>
          <a:prstGeom prst="rect">
            <a:avLst/>
          </a:prstGeom>
        </p:spPr>
      </p:pic>
    </p:spTree>
    <p:extLst>
      <p:ext uri="{BB962C8B-B14F-4D97-AF65-F5344CB8AC3E}">
        <p14:creationId xmlns:p14="http://schemas.microsoft.com/office/powerpoint/2010/main" val="506734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rillio_Agenda slide-Dark">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460480" cy="89947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365760" y="1527048"/>
            <a:ext cx="11460480" cy="4203827"/>
          </a:xfrm>
        </p:spPr>
        <p:txBody>
          <a:bodyPr>
            <a:noAutofit/>
          </a:bodyPr>
          <a:lstStyle>
            <a:lvl1pPr marL="345948" indent="-342900" defTabSz="914377">
              <a:lnSpc>
                <a:spcPts val="2100"/>
              </a:lnSpc>
              <a:spcAft>
                <a:spcPts val="600"/>
              </a:spcAft>
              <a:buFont typeface="+mj-lt"/>
              <a:buAutoNum type="arabicPeriod"/>
              <a:defRPr lang="en-US" sz="1800" b="0" i="0" kern="1200" baseline="0" dirty="0">
                <a:solidFill>
                  <a:schemeClr val="bg1"/>
                </a:solidFill>
                <a:latin typeface="Arial" panose="020B0604020202020204" pitchFamily="34" charset="0"/>
                <a:ea typeface="+mn-ea"/>
                <a:cs typeface="+mn-cs"/>
              </a:defRPr>
            </a:lvl1pPr>
            <a:lvl2pPr marL="577590" indent="-342900">
              <a:lnSpc>
                <a:spcPts val="2100"/>
              </a:lnSpc>
              <a:spcBef>
                <a:spcPts val="400"/>
              </a:spcBef>
              <a:spcAft>
                <a:spcPts val="600"/>
              </a:spcAft>
              <a:buFont typeface="+mj-lt"/>
              <a:buAutoNum type="arabicPeriod"/>
              <a:defRPr lang="en-US" sz="1800" b="0" i="0" kern="1200" baseline="0" dirty="0">
                <a:solidFill>
                  <a:schemeClr val="bg1"/>
                </a:solidFill>
                <a:latin typeface="Arial" panose="020B0604020202020204" pitchFamily="34" charset="0"/>
                <a:ea typeface="+mn-ea"/>
                <a:cs typeface="+mn-cs"/>
              </a:defRPr>
            </a:lvl2pPr>
            <a:lvl3pPr marL="234690" indent="0">
              <a:lnSpc>
                <a:spcPts val="2100"/>
              </a:lnSpc>
              <a:spcBef>
                <a:spcPts val="400"/>
              </a:spcBef>
              <a:spcAft>
                <a:spcPts val="600"/>
              </a:spcAft>
              <a:buFont typeface="+mj-lt"/>
              <a:buNone/>
              <a:defRPr sz="1800" b="0" i="0" baseline="0">
                <a:solidFill>
                  <a:schemeClr val="bg1"/>
                </a:solidFill>
                <a:latin typeface="Arial" panose="020B0604020202020204" pitchFamily="34" charset="0"/>
              </a:defRPr>
            </a:lvl3pPr>
            <a:lvl4pPr marL="234690" indent="0">
              <a:lnSpc>
                <a:spcPts val="2100"/>
              </a:lnSpc>
              <a:spcBef>
                <a:spcPts val="400"/>
              </a:spcBef>
              <a:spcAft>
                <a:spcPts val="600"/>
              </a:spcAft>
              <a:buFont typeface="+mj-lt"/>
              <a:buNone/>
              <a:defRPr sz="1800" b="0" i="0" baseline="0">
                <a:solidFill>
                  <a:schemeClr val="bg1"/>
                </a:solidFill>
                <a:latin typeface="Arial" panose="020B0604020202020204" pitchFamily="34" charset="0"/>
              </a:defRPr>
            </a:lvl4pPr>
            <a:lvl5pPr marL="234690" indent="0" algn="l">
              <a:lnSpc>
                <a:spcPts val="2100"/>
              </a:lnSpc>
              <a:spcAft>
                <a:spcPts val="600"/>
              </a:spcAft>
              <a:buFont typeface="+mj-lt"/>
              <a:buNone/>
              <a:defRPr sz="1800" b="0" i="0" baseline="0">
                <a:solidFill>
                  <a:schemeClr val="bg1"/>
                </a:solidFill>
                <a:latin typeface="Arial" panose="020B0604020202020204" pitchFamily="34" charset="0"/>
              </a:defRPr>
            </a:lvl5pPr>
            <a:lvl6pPr marL="463284">
              <a:defRPr sz="1867"/>
            </a:lvl6pPr>
            <a:lvl7pPr marL="463284" indent="-228594">
              <a:defRPr sz="1867"/>
            </a:lvl7pPr>
            <a:lvl8pPr marL="463284">
              <a:defRPr sz="1867"/>
            </a:lvl8pPr>
            <a:lvl9pPr marL="463284" indent="-228594">
              <a:spcBef>
                <a:spcPts val="40"/>
              </a:spcBef>
              <a:defRPr sz="1867"/>
            </a:lvl9pPr>
          </a:lstStyle>
          <a:p>
            <a:pPr lvl="0"/>
            <a:r>
              <a:rPr lang="en-US" dirty="0"/>
              <a:t>Click to edit Master text styles</a:t>
            </a:r>
          </a:p>
          <a:p>
            <a:pPr lvl="1"/>
            <a:r>
              <a:rPr lang="en-US" dirty="0"/>
              <a:t>Second level</a:t>
            </a:r>
          </a:p>
          <a:p>
            <a:pPr lvl="1"/>
            <a:r>
              <a:rPr lang="en-US" dirty="0"/>
              <a:t>Second level</a:t>
            </a:r>
          </a:p>
          <a:p>
            <a:pPr lvl="1"/>
            <a:r>
              <a:rPr lang="en-US" dirty="0"/>
              <a:t>Second level</a:t>
            </a:r>
          </a:p>
          <a:p>
            <a:pPr lvl="1"/>
            <a:r>
              <a:rPr lang="en-US" dirty="0"/>
              <a:t>Second level</a:t>
            </a:r>
          </a:p>
        </p:txBody>
      </p:sp>
      <p:pic>
        <p:nvPicPr>
          <p:cNvPr id="8" name="Picture 7" descr="A picture containing icon&#10;&#10;Description automatically generated">
            <a:extLst>
              <a:ext uri="{FF2B5EF4-FFF2-40B4-BE49-F238E27FC236}">
                <a16:creationId xmlns:a16="http://schemas.microsoft.com/office/drawing/2014/main" id="{A09B600B-361E-8641-95A1-C0996630F85B}"/>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1000" y="6083780"/>
            <a:ext cx="1121928" cy="475499"/>
          </a:xfrm>
          <a:prstGeom prst="rect">
            <a:avLst/>
          </a:prstGeom>
        </p:spPr>
      </p:pic>
      <p:sp>
        <p:nvSpPr>
          <p:cNvPr id="9" name="Slide Number Placeholder 8">
            <a:extLst>
              <a:ext uri="{FF2B5EF4-FFF2-40B4-BE49-F238E27FC236}">
                <a16:creationId xmlns:a16="http://schemas.microsoft.com/office/drawing/2014/main" id="{A685FACF-296F-BA4D-A344-50044DB6C33B}"/>
              </a:ext>
            </a:extLst>
          </p:cNvPr>
          <p:cNvSpPr>
            <a:spLocks noGrp="1"/>
          </p:cNvSpPr>
          <p:nvPr>
            <p:ph type="sldNum" sz="quarter" idx="11"/>
          </p:nvPr>
        </p:nvSpPr>
        <p:spPr/>
        <p:txBody>
          <a:bodyPr/>
          <a:lstStyle/>
          <a:p>
            <a:r>
              <a:rPr lang="en-US" dirty="0"/>
              <a:t>©2022 Brillio  |  </a:t>
            </a:r>
            <a:fld id="{F1FE5E21-FD07-B44E-90A3-0254BFCDB49A}" type="slidenum">
              <a:rPr smtClean="0"/>
              <a:pPr/>
              <a:t>‹#›</a:t>
            </a:fld>
            <a:endParaRPr dirty="0"/>
          </a:p>
        </p:txBody>
      </p:sp>
    </p:spTree>
    <p:extLst>
      <p:ext uri="{BB962C8B-B14F-4D97-AF65-F5344CB8AC3E}">
        <p14:creationId xmlns:p14="http://schemas.microsoft.com/office/powerpoint/2010/main" val="26505194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Brillio_Agenda slide-Ligh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460480" cy="899478"/>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365760" y="1527048"/>
            <a:ext cx="11460480" cy="4203827"/>
          </a:xfrm>
        </p:spPr>
        <p:txBody>
          <a:bodyPr>
            <a:noAutofit/>
          </a:bodyPr>
          <a:lstStyle>
            <a:lvl1pPr marL="345948" indent="-342900" defTabSz="914377">
              <a:lnSpc>
                <a:spcPts val="2100"/>
              </a:lnSpc>
              <a:spcAft>
                <a:spcPts val="600"/>
              </a:spcAft>
              <a:buFont typeface="+mj-lt"/>
              <a:buAutoNum type="arabicPeriod"/>
              <a:defRPr lang="en-US" sz="1800" b="0" i="0" kern="1200" baseline="0" dirty="0">
                <a:solidFill>
                  <a:schemeClr val="tx2"/>
                </a:solidFill>
                <a:latin typeface="Arial" panose="020B0604020202020204" pitchFamily="34" charset="0"/>
                <a:ea typeface="+mn-ea"/>
                <a:cs typeface="+mn-cs"/>
              </a:defRPr>
            </a:lvl1pPr>
            <a:lvl2pPr marL="577590" indent="-342900">
              <a:lnSpc>
                <a:spcPts val="2100"/>
              </a:lnSpc>
              <a:spcBef>
                <a:spcPts val="400"/>
              </a:spcBef>
              <a:spcAft>
                <a:spcPts val="600"/>
              </a:spcAft>
              <a:buFont typeface="+mj-lt"/>
              <a:buAutoNum type="arabicPeriod"/>
              <a:defRPr lang="en-US" sz="1800" b="0" i="0" kern="1200" baseline="0" dirty="0">
                <a:solidFill>
                  <a:schemeClr val="tx2"/>
                </a:solidFill>
                <a:latin typeface="Arial" panose="020B0604020202020204" pitchFamily="34" charset="0"/>
                <a:ea typeface="+mn-ea"/>
                <a:cs typeface="+mn-cs"/>
              </a:defRPr>
            </a:lvl2pPr>
            <a:lvl3pPr marL="234690" indent="0">
              <a:lnSpc>
                <a:spcPts val="2100"/>
              </a:lnSpc>
              <a:spcBef>
                <a:spcPts val="400"/>
              </a:spcBef>
              <a:spcAft>
                <a:spcPts val="600"/>
              </a:spcAft>
              <a:buFont typeface="+mj-lt"/>
              <a:buNone/>
              <a:defRPr sz="1800" b="0" i="0" baseline="0">
                <a:solidFill>
                  <a:schemeClr val="tx2"/>
                </a:solidFill>
                <a:latin typeface="Arial" panose="020B0604020202020204" pitchFamily="34" charset="0"/>
              </a:defRPr>
            </a:lvl3pPr>
            <a:lvl4pPr marL="234690" indent="0">
              <a:lnSpc>
                <a:spcPts val="2100"/>
              </a:lnSpc>
              <a:spcBef>
                <a:spcPts val="400"/>
              </a:spcBef>
              <a:spcAft>
                <a:spcPts val="600"/>
              </a:spcAft>
              <a:buFont typeface="+mj-lt"/>
              <a:buNone/>
              <a:defRPr sz="1800" b="0" i="0" baseline="0">
                <a:solidFill>
                  <a:schemeClr val="tx2"/>
                </a:solidFill>
                <a:latin typeface="Arial" panose="020B0604020202020204" pitchFamily="34" charset="0"/>
              </a:defRPr>
            </a:lvl4pPr>
            <a:lvl5pPr marL="234690" indent="0" algn="l">
              <a:lnSpc>
                <a:spcPts val="2100"/>
              </a:lnSpc>
              <a:spcAft>
                <a:spcPts val="600"/>
              </a:spcAft>
              <a:buFont typeface="+mj-lt"/>
              <a:buNone/>
              <a:defRPr sz="1800" b="0" i="0" baseline="0">
                <a:solidFill>
                  <a:schemeClr val="tx2"/>
                </a:solidFill>
                <a:latin typeface="Arial" panose="020B0604020202020204" pitchFamily="34" charset="0"/>
              </a:defRPr>
            </a:lvl5pPr>
            <a:lvl6pPr marL="463284">
              <a:defRPr sz="1867"/>
            </a:lvl6pPr>
            <a:lvl7pPr marL="463284" indent="-228594">
              <a:defRPr sz="1867"/>
            </a:lvl7pPr>
            <a:lvl8pPr marL="463284">
              <a:defRPr sz="1867"/>
            </a:lvl8pPr>
            <a:lvl9pPr marL="463284" indent="-228594">
              <a:spcBef>
                <a:spcPts val="40"/>
              </a:spcBef>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A picture containing icon&#10;&#10;Description automatically generated">
            <a:extLst>
              <a:ext uri="{FF2B5EF4-FFF2-40B4-BE49-F238E27FC236}">
                <a16:creationId xmlns:a16="http://schemas.microsoft.com/office/drawing/2014/main" id="{15CFB0DF-3946-A848-ACBF-E4A50556AD2C}"/>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2772" y="6086103"/>
            <a:ext cx="1121928" cy="473945"/>
          </a:xfrm>
          <a:prstGeom prst="rect">
            <a:avLst/>
          </a:prstGeom>
        </p:spPr>
      </p:pic>
      <p:sp>
        <p:nvSpPr>
          <p:cNvPr id="13" name="Slide Number Placeholder 12">
            <a:extLst>
              <a:ext uri="{FF2B5EF4-FFF2-40B4-BE49-F238E27FC236}">
                <a16:creationId xmlns:a16="http://schemas.microsoft.com/office/drawing/2014/main" id="{1E7A03D6-B851-2644-B887-2D56582A9345}"/>
              </a:ext>
            </a:extLst>
          </p:cNvPr>
          <p:cNvSpPr>
            <a:spLocks noGrp="1"/>
          </p:cNvSpPr>
          <p:nvPr>
            <p:ph type="sldNum" sz="quarter" idx="11"/>
          </p:nvPr>
        </p:nvSpPr>
        <p:spPr>
          <a:xfrm>
            <a:off x="9856788" y="6191046"/>
            <a:ext cx="1969452" cy="280563"/>
          </a:xfrm>
        </p:spPr>
        <p:txBody>
          <a:bodyPr/>
          <a:lstStyle/>
          <a:p>
            <a:r>
              <a:rPr lang="en-US" dirty="0"/>
              <a:t>©2022 Brillio  |  </a:t>
            </a:r>
            <a:fld id="{F1FE5E21-FD07-B44E-90A3-0254BFCDB49A}" type="slidenum">
              <a:rPr smtClean="0"/>
              <a:pPr/>
              <a:t>‹#›</a:t>
            </a:fld>
            <a:endParaRPr dirty="0"/>
          </a:p>
        </p:txBody>
      </p:sp>
    </p:spTree>
    <p:extLst>
      <p:ext uri="{BB962C8B-B14F-4D97-AF65-F5344CB8AC3E}">
        <p14:creationId xmlns:p14="http://schemas.microsoft.com/office/powerpoint/2010/main" val="20080588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rillio_Quote slide">
    <p:bg>
      <p:bgPr>
        <a:solidFill>
          <a:srgbClr val="211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25940" y="2022741"/>
            <a:ext cx="9887803" cy="3609432"/>
          </a:xfrm>
        </p:spPr>
        <p:txBody>
          <a:bodyPr rIns="228600" anchor="t"/>
          <a:lstStyle>
            <a:lvl1pPr>
              <a:defRPr sz="5400" b="0">
                <a:solidFill>
                  <a:schemeClr val="bg1"/>
                </a:solidFill>
              </a:defRPr>
            </a:lvl1pPr>
          </a:lstStyle>
          <a:p>
            <a:r>
              <a:rPr lang="en-US" dirty="0"/>
              <a:t>“Click to edit Master title style”</a:t>
            </a:r>
          </a:p>
        </p:txBody>
      </p:sp>
      <p:sp>
        <p:nvSpPr>
          <p:cNvPr id="4" name="Slide Number Placeholder 10">
            <a:extLst>
              <a:ext uri="{FF2B5EF4-FFF2-40B4-BE49-F238E27FC236}">
                <a16:creationId xmlns:a16="http://schemas.microsoft.com/office/drawing/2014/main" id="{3E1A1356-EC89-514D-9B0D-36B289BC02EE}"/>
              </a:ext>
            </a:extLst>
          </p:cNvPr>
          <p:cNvSpPr>
            <a:spLocks noGrp="1"/>
          </p:cNvSpPr>
          <p:nvPr>
            <p:ph type="sldNum" sz="quarter" idx="4"/>
          </p:nvPr>
        </p:nvSpPr>
        <p:spPr>
          <a:xfrm>
            <a:off x="9856790" y="6212312"/>
            <a:ext cx="1969450" cy="263308"/>
          </a:xfrm>
          <a:prstGeom prst="rect">
            <a:avLst/>
          </a:prstGeom>
        </p:spPr>
        <p:txBody>
          <a:bodyPr vert="horz" lIns="0" tIns="0" rIns="0" bIns="0" rtlCol="0" anchor="b"/>
          <a:lstStyle>
            <a:lvl1pPr algn="r">
              <a:defRPr lang="en-US" sz="1000" b="0" i="0" kern="1200" smtClean="0">
                <a:solidFill>
                  <a:schemeClr val="bg1"/>
                </a:solidFill>
                <a:latin typeface="Arial" panose="020B0604020202020204" pitchFamily="34" charset="0"/>
                <a:ea typeface="+mn-ea"/>
                <a:cs typeface="Arial" panose="020B0604020202020204" pitchFamily="34" charset="0"/>
              </a:defRPr>
            </a:lvl1pPr>
          </a:lstStyle>
          <a:p>
            <a:r>
              <a:rPr lang="en-US"/>
              <a:t>©2022 Brillio  |  </a:t>
            </a:r>
            <a:fld id="{F1FE5E21-FD07-B44E-90A3-0254BFCDB49A}" type="slidenum">
              <a:rPr smtClean="0"/>
              <a:pPr/>
              <a:t>‹#›</a:t>
            </a:fld>
            <a:endParaRPr dirty="0"/>
          </a:p>
        </p:txBody>
      </p:sp>
      <p:cxnSp>
        <p:nvCxnSpPr>
          <p:cNvPr id="7" name="Straight Connector 6">
            <a:extLst>
              <a:ext uri="{FF2B5EF4-FFF2-40B4-BE49-F238E27FC236}">
                <a16:creationId xmlns:a16="http://schemas.microsoft.com/office/drawing/2014/main" id="{5C74CBC2-4515-AF47-B548-7718CE3772D3}"/>
              </a:ext>
            </a:extLst>
          </p:cNvPr>
          <p:cNvCxnSpPr>
            <a:cxnSpLocks/>
          </p:cNvCxnSpPr>
          <p:nvPr userDrawn="1"/>
        </p:nvCxnSpPr>
        <p:spPr>
          <a:xfrm>
            <a:off x="1125940" y="1748485"/>
            <a:ext cx="4271555" cy="0"/>
          </a:xfrm>
          <a:prstGeom prst="line">
            <a:avLst/>
          </a:prstGeom>
          <a:ln w="12700">
            <a:solidFill>
              <a:srgbClr val="2CC84D"/>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icon&#10;&#10;Description automatically generated">
            <a:extLst>
              <a:ext uri="{FF2B5EF4-FFF2-40B4-BE49-F238E27FC236}">
                <a16:creationId xmlns:a16="http://schemas.microsoft.com/office/drawing/2014/main" id="{D47EEA8D-74AC-FC4E-8BD2-2F8722BF2138}"/>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1000" y="6083780"/>
            <a:ext cx="1121928" cy="475499"/>
          </a:xfrm>
          <a:prstGeom prst="rect">
            <a:avLst/>
          </a:prstGeom>
        </p:spPr>
      </p:pic>
    </p:spTree>
    <p:extLst>
      <p:ext uri="{BB962C8B-B14F-4D97-AF65-F5344CB8AC3E}">
        <p14:creationId xmlns:p14="http://schemas.microsoft.com/office/powerpoint/2010/main" val="1218314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Brillio_Text slide_1-Column-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US" dirty="0"/>
          </a:p>
        </p:txBody>
      </p:sp>
      <p:sp>
        <p:nvSpPr>
          <p:cNvPr id="3" name="Content Placeholder 2"/>
          <p:cNvSpPr>
            <a:spLocks noGrp="1"/>
          </p:cNvSpPr>
          <p:nvPr>
            <p:ph sz="half" idx="1"/>
          </p:nvPr>
        </p:nvSpPr>
        <p:spPr>
          <a:xfrm>
            <a:off x="365760" y="1524000"/>
            <a:ext cx="11460480" cy="4206875"/>
          </a:xfrm>
        </p:spPr>
        <p:txBody>
          <a:bodyPr/>
          <a:lstStyle>
            <a:lvl1pPr>
              <a:spcAft>
                <a:spcPts val="600"/>
              </a:spcAft>
              <a:defRPr sz="1600" baseline="0">
                <a:solidFill>
                  <a:schemeClr val="tx2"/>
                </a:solidFill>
              </a:defRPr>
            </a:lvl1pPr>
            <a:lvl2pPr>
              <a:spcAft>
                <a:spcPts val="600"/>
              </a:spcAft>
              <a:defRPr sz="1600" baseline="0">
                <a:solidFill>
                  <a:schemeClr val="tx2"/>
                </a:solidFill>
              </a:defRPr>
            </a:lvl2pPr>
            <a:lvl3pPr>
              <a:spcAft>
                <a:spcPts val="600"/>
              </a:spcAft>
              <a:defRPr sz="1600" baseline="0">
                <a:solidFill>
                  <a:schemeClr val="tx2"/>
                </a:solidFill>
              </a:defRPr>
            </a:lvl3pPr>
            <a:lvl4pPr>
              <a:spcAft>
                <a:spcPts val="600"/>
              </a:spcAft>
              <a:defRPr sz="1600" baseline="0">
                <a:solidFill>
                  <a:schemeClr val="tx2"/>
                </a:solidFill>
              </a:defRPr>
            </a:lvl4pPr>
            <a:lvl5pPr>
              <a:spcAft>
                <a:spcPts val="600"/>
              </a:spcAft>
              <a:defRPr sz="1600"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picture containing icon&#10;&#10;Description automatically generated">
            <a:extLst>
              <a:ext uri="{FF2B5EF4-FFF2-40B4-BE49-F238E27FC236}">
                <a16:creationId xmlns:a16="http://schemas.microsoft.com/office/drawing/2014/main" id="{E80CFC23-70AD-5741-BEE8-2F1B1C52C7A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2772" y="6086103"/>
            <a:ext cx="1121928" cy="473945"/>
          </a:xfrm>
          <a:prstGeom prst="rect">
            <a:avLst/>
          </a:prstGeom>
        </p:spPr>
      </p:pic>
      <p:sp>
        <p:nvSpPr>
          <p:cNvPr id="11" name="Slide Number Placeholder 10">
            <a:extLst>
              <a:ext uri="{FF2B5EF4-FFF2-40B4-BE49-F238E27FC236}">
                <a16:creationId xmlns:a16="http://schemas.microsoft.com/office/drawing/2014/main" id="{22879882-8226-7848-B61B-8D8F30BA15DE}"/>
              </a:ext>
            </a:extLst>
          </p:cNvPr>
          <p:cNvSpPr>
            <a:spLocks noGrp="1"/>
          </p:cNvSpPr>
          <p:nvPr>
            <p:ph type="sldNum" sz="quarter" idx="4"/>
          </p:nvPr>
        </p:nvSpPr>
        <p:spPr>
          <a:xfrm>
            <a:off x="9856790" y="6212312"/>
            <a:ext cx="1969450" cy="259715"/>
          </a:xfrm>
          <a:prstGeom prst="rect">
            <a:avLst/>
          </a:prstGeom>
        </p:spPr>
        <p:txBody>
          <a:bodyPr vert="horz" lIns="0" tIns="0" rIns="0" bIns="0" rtlCol="0" anchor="b"/>
          <a:lstStyle>
            <a:lvl1pPr algn="r">
              <a:defRPr lang="en-US" sz="1000" b="0" i="0" kern="1200" smtClean="0">
                <a:solidFill>
                  <a:schemeClr val="tx1"/>
                </a:solidFill>
                <a:latin typeface="Arial" panose="020B0604020202020204" pitchFamily="34" charset="0"/>
                <a:ea typeface="+mn-ea"/>
                <a:cs typeface="Arial" panose="020B0604020202020204" pitchFamily="34" charset="0"/>
              </a:defRPr>
            </a:lvl1pPr>
          </a:lstStyle>
          <a:p>
            <a:r>
              <a:rPr lang="en-US" dirty="0"/>
              <a:t>©2022 Brillio  |  </a:t>
            </a:r>
            <a:fld id="{F1FE5E21-FD07-B44E-90A3-0254BFCDB49A}" type="slidenum">
              <a:rPr lang="en-US" smtClean="0"/>
              <a:pPr/>
              <a:t>‹#›</a:t>
            </a:fld>
            <a:endParaRPr lang="en-US" dirty="0"/>
          </a:p>
        </p:txBody>
      </p:sp>
    </p:spTree>
    <p:extLst>
      <p:ext uri="{BB962C8B-B14F-4D97-AF65-F5344CB8AC3E}">
        <p14:creationId xmlns:p14="http://schemas.microsoft.com/office/powerpoint/2010/main" val="5968946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Brillio_Agenda slide-Ligh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460480" cy="89947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365760" y="1527048"/>
            <a:ext cx="11460480" cy="4203827"/>
          </a:xfrm>
        </p:spPr>
        <p:txBody>
          <a:bodyPr>
            <a:noAutofit/>
          </a:bodyPr>
          <a:lstStyle>
            <a:lvl1pPr marL="345948" indent="-342900" defTabSz="914377">
              <a:lnSpc>
                <a:spcPts val="2100"/>
              </a:lnSpc>
              <a:spcAft>
                <a:spcPts val="600"/>
              </a:spcAft>
              <a:buFont typeface="+mj-lt"/>
              <a:buAutoNum type="arabicPeriod"/>
              <a:defRPr lang="en-US" sz="1800" b="0" i="0" kern="1200" baseline="0" dirty="0">
                <a:solidFill>
                  <a:schemeClr val="tx2"/>
                </a:solidFill>
                <a:latin typeface="Arial" panose="020B0604020202020204" pitchFamily="34" charset="0"/>
                <a:ea typeface="+mn-ea"/>
                <a:cs typeface="+mn-cs"/>
              </a:defRPr>
            </a:lvl1pPr>
            <a:lvl2pPr marL="577590" indent="-342900">
              <a:lnSpc>
                <a:spcPts val="2100"/>
              </a:lnSpc>
              <a:spcBef>
                <a:spcPts val="400"/>
              </a:spcBef>
              <a:spcAft>
                <a:spcPts val="600"/>
              </a:spcAft>
              <a:buFont typeface="+mj-lt"/>
              <a:buAutoNum type="arabicPeriod"/>
              <a:defRPr lang="en-US" sz="1800" b="0" i="0" kern="1200" baseline="0" dirty="0">
                <a:solidFill>
                  <a:schemeClr val="tx2"/>
                </a:solidFill>
                <a:latin typeface="Arial" panose="020B0604020202020204" pitchFamily="34" charset="0"/>
                <a:ea typeface="+mn-ea"/>
                <a:cs typeface="+mn-cs"/>
              </a:defRPr>
            </a:lvl2pPr>
            <a:lvl3pPr marL="234690" indent="0">
              <a:lnSpc>
                <a:spcPts val="2100"/>
              </a:lnSpc>
              <a:spcBef>
                <a:spcPts val="400"/>
              </a:spcBef>
              <a:spcAft>
                <a:spcPts val="600"/>
              </a:spcAft>
              <a:buFont typeface="+mj-lt"/>
              <a:buNone/>
              <a:defRPr sz="1800" b="0" i="0" baseline="0">
                <a:solidFill>
                  <a:schemeClr val="tx2"/>
                </a:solidFill>
                <a:latin typeface="Arial" panose="020B0604020202020204" pitchFamily="34" charset="0"/>
              </a:defRPr>
            </a:lvl3pPr>
            <a:lvl4pPr marL="234690" indent="0">
              <a:lnSpc>
                <a:spcPts val="2100"/>
              </a:lnSpc>
              <a:spcBef>
                <a:spcPts val="400"/>
              </a:spcBef>
              <a:spcAft>
                <a:spcPts val="600"/>
              </a:spcAft>
              <a:buFont typeface="+mj-lt"/>
              <a:buNone/>
              <a:defRPr sz="1800" b="0" i="0" baseline="0">
                <a:solidFill>
                  <a:schemeClr val="tx2"/>
                </a:solidFill>
                <a:latin typeface="Arial" panose="020B0604020202020204" pitchFamily="34" charset="0"/>
              </a:defRPr>
            </a:lvl4pPr>
            <a:lvl5pPr marL="234690" indent="0" algn="l">
              <a:lnSpc>
                <a:spcPts val="2100"/>
              </a:lnSpc>
              <a:spcAft>
                <a:spcPts val="600"/>
              </a:spcAft>
              <a:buFont typeface="+mj-lt"/>
              <a:buNone/>
              <a:defRPr sz="1800" b="0" i="0" baseline="0">
                <a:solidFill>
                  <a:schemeClr val="tx2"/>
                </a:solidFill>
                <a:latin typeface="Arial" panose="020B0604020202020204" pitchFamily="34" charset="0"/>
              </a:defRPr>
            </a:lvl5pPr>
            <a:lvl6pPr marL="463284">
              <a:defRPr sz="1867"/>
            </a:lvl6pPr>
            <a:lvl7pPr marL="463284" indent="-228594">
              <a:defRPr sz="1867"/>
            </a:lvl7pPr>
            <a:lvl8pPr marL="463284">
              <a:defRPr sz="1867"/>
            </a:lvl8pPr>
            <a:lvl9pPr marL="463284" indent="-228594">
              <a:spcBef>
                <a:spcPts val="40"/>
              </a:spcBef>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A picture containing icon&#10;&#10;Description automatically generated">
            <a:extLst>
              <a:ext uri="{FF2B5EF4-FFF2-40B4-BE49-F238E27FC236}">
                <a16:creationId xmlns:a16="http://schemas.microsoft.com/office/drawing/2014/main" id="{15CFB0DF-3946-A848-ACBF-E4A50556AD2C}"/>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2772" y="6086103"/>
            <a:ext cx="1121928" cy="473945"/>
          </a:xfrm>
          <a:prstGeom prst="rect">
            <a:avLst/>
          </a:prstGeom>
        </p:spPr>
      </p:pic>
      <p:sp>
        <p:nvSpPr>
          <p:cNvPr id="13" name="Slide Number Placeholder 12">
            <a:extLst>
              <a:ext uri="{FF2B5EF4-FFF2-40B4-BE49-F238E27FC236}">
                <a16:creationId xmlns:a16="http://schemas.microsoft.com/office/drawing/2014/main" id="{1E7A03D6-B851-2644-B887-2D56582A9345}"/>
              </a:ext>
            </a:extLst>
          </p:cNvPr>
          <p:cNvSpPr>
            <a:spLocks noGrp="1"/>
          </p:cNvSpPr>
          <p:nvPr>
            <p:ph type="sldNum" sz="quarter" idx="11"/>
          </p:nvPr>
        </p:nvSpPr>
        <p:spPr>
          <a:xfrm>
            <a:off x="9856788" y="6191046"/>
            <a:ext cx="1969452" cy="280563"/>
          </a:xfrm>
        </p:spPr>
        <p:txBody>
          <a:bodyPr/>
          <a:lstStyle/>
          <a:p>
            <a:r>
              <a:rPr lang="en-US" dirty="0"/>
              <a:t>©2022 Brillio  |  </a:t>
            </a:r>
            <a:fld id="{F1FE5E21-FD07-B44E-90A3-0254BFCDB49A}" type="slidenum">
              <a:rPr smtClean="0"/>
              <a:pPr/>
              <a:t>‹#›</a:t>
            </a:fld>
            <a:endParaRPr dirty="0"/>
          </a:p>
        </p:txBody>
      </p:sp>
    </p:spTree>
    <p:extLst>
      <p:ext uri="{BB962C8B-B14F-4D97-AF65-F5344CB8AC3E}">
        <p14:creationId xmlns:p14="http://schemas.microsoft.com/office/powerpoint/2010/main" val="31504381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Brillio_Divider slide-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381000"/>
            <a:ext cx="6630463" cy="5349875"/>
          </a:xfrm>
        </p:spPr>
        <p:txBody>
          <a:bodyPr rIns="457200" anchor="ctr"/>
          <a:lstStyle>
            <a:lvl1pPr>
              <a:defRPr sz="5400" b="0">
                <a:solidFill>
                  <a:schemeClr val="tx1"/>
                </a:solidFill>
              </a:defRPr>
            </a:lvl1pPr>
          </a:lstStyle>
          <a:p>
            <a:r>
              <a:rPr lang="en-US"/>
              <a:t>Click to edit Master title style</a:t>
            </a:r>
            <a:endParaRPr lang="en-US" dirty="0"/>
          </a:p>
        </p:txBody>
      </p:sp>
      <p:pic>
        <p:nvPicPr>
          <p:cNvPr id="7" name="Picture 6" descr="A picture containing icon&#10;&#10;Description automatically generated">
            <a:extLst>
              <a:ext uri="{FF2B5EF4-FFF2-40B4-BE49-F238E27FC236}">
                <a16:creationId xmlns:a16="http://schemas.microsoft.com/office/drawing/2014/main" id="{255172B5-C1E7-6544-9E72-85541B27FC0F}"/>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382772" y="6086103"/>
            <a:ext cx="1121928" cy="473945"/>
          </a:xfrm>
          <a:prstGeom prst="rect">
            <a:avLst/>
          </a:prstGeom>
        </p:spPr>
      </p:pic>
    </p:spTree>
    <p:extLst>
      <p:ext uri="{BB962C8B-B14F-4D97-AF65-F5344CB8AC3E}">
        <p14:creationId xmlns:p14="http://schemas.microsoft.com/office/powerpoint/2010/main" val="42035073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rillio_Divider slide-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381000"/>
            <a:ext cx="6630463" cy="5349875"/>
          </a:xfrm>
        </p:spPr>
        <p:txBody>
          <a:bodyPr rIns="457200" anchor="ctr"/>
          <a:lstStyle>
            <a:lvl1pPr>
              <a:defRPr sz="5400" b="0">
                <a:solidFill>
                  <a:schemeClr val="tx1"/>
                </a:solidFill>
              </a:defRPr>
            </a:lvl1pPr>
          </a:lstStyle>
          <a:p>
            <a:r>
              <a:rPr lang="en-US"/>
              <a:t>Click to edit Master title style</a:t>
            </a:r>
            <a:endParaRPr lang="en-US" dirty="0"/>
          </a:p>
        </p:txBody>
      </p:sp>
      <p:pic>
        <p:nvPicPr>
          <p:cNvPr id="7" name="Picture 6" descr="A picture containing icon&#10;&#10;Description automatically generated">
            <a:extLst>
              <a:ext uri="{FF2B5EF4-FFF2-40B4-BE49-F238E27FC236}">
                <a16:creationId xmlns:a16="http://schemas.microsoft.com/office/drawing/2014/main" id="{255172B5-C1E7-6544-9E72-85541B27FC0F}"/>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382772" y="6086103"/>
            <a:ext cx="1121928" cy="473945"/>
          </a:xfrm>
          <a:prstGeom prst="rect">
            <a:avLst/>
          </a:prstGeom>
        </p:spPr>
      </p:pic>
    </p:spTree>
    <p:extLst>
      <p:ext uri="{BB962C8B-B14F-4D97-AF65-F5344CB8AC3E}">
        <p14:creationId xmlns:p14="http://schemas.microsoft.com/office/powerpoint/2010/main" val="26581121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Brillio_Text slide_1-Column-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524000"/>
            <a:ext cx="11460480" cy="4206875"/>
          </a:xfrm>
        </p:spPr>
        <p:txBody>
          <a:bodyPr/>
          <a:lstStyle>
            <a:lvl1pPr>
              <a:spcAft>
                <a:spcPts val="600"/>
              </a:spcAft>
              <a:defRPr sz="1600" baseline="0">
                <a:solidFill>
                  <a:schemeClr val="tx2"/>
                </a:solidFill>
              </a:defRPr>
            </a:lvl1pPr>
            <a:lvl2pPr>
              <a:spcAft>
                <a:spcPts val="600"/>
              </a:spcAft>
              <a:defRPr sz="1600" baseline="0">
                <a:solidFill>
                  <a:schemeClr val="tx2"/>
                </a:solidFill>
              </a:defRPr>
            </a:lvl2pPr>
            <a:lvl3pPr>
              <a:spcAft>
                <a:spcPts val="600"/>
              </a:spcAft>
              <a:defRPr sz="1600" baseline="0">
                <a:solidFill>
                  <a:schemeClr val="tx2"/>
                </a:solidFill>
              </a:defRPr>
            </a:lvl3pPr>
            <a:lvl4pPr>
              <a:spcAft>
                <a:spcPts val="600"/>
              </a:spcAft>
              <a:defRPr sz="1600" baseline="0">
                <a:solidFill>
                  <a:schemeClr val="tx2"/>
                </a:solidFill>
              </a:defRPr>
            </a:lvl4pPr>
            <a:lvl5pPr>
              <a:spcAft>
                <a:spcPts val="600"/>
              </a:spcAft>
              <a:defRPr sz="1600"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picture containing icon&#10;&#10;Description automatically generated">
            <a:extLst>
              <a:ext uri="{FF2B5EF4-FFF2-40B4-BE49-F238E27FC236}">
                <a16:creationId xmlns:a16="http://schemas.microsoft.com/office/drawing/2014/main" id="{E80CFC23-70AD-5741-BEE8-2F1B1C52C7A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2772" y="6086103"/>
            <a:ext cx="1121928" cy="473945"/>
          </a:xfrm>
          <a:prstGeom prst="rect">
            <a:avLst/>
          </a:prstGeom>
        </p:spPr>
      </p:pic>
      <p:sp>
        <p:nvSpPr>
          <p:cNvPr id="11" name="Slide Number Placeholder 10">
            <a:extLst>
              <a:ext uri="{FF2B5EF4-FFF2-40B4-BE49-F238E27FC236}">
                <a16:creationId xmlns:a16="http://schemas.microsoft.com/office/drawing/2014/main" id="{22879882-8226-7848-B61B-8D8F30BA15DE}"/>
              </a:ext>
            </a:extLst>
          </p:cNvPr>
          <p:cNvSpPr>
            <a:spLocks noGrp="1"/>
          </p:cNvSpPr>
          <p:nvPr>
            <p:ph type="sldNum" sz="quarter" idx="4"/>
          </p:nvPr>
        </p:nvSpPr>
        <p:spPr>
          <a:xfrm>
            <a:off x="9856790" y="6212312"/>
            <a:ext cx="1969450" cy="259715"/>
          </a:xfrm>
          <a:prstGeom prst="rect">
            <a:avLst/>
          </a:prstGeom>
        </p:spPr>
        <p:txBody>
          <a:bodyPr vert="horz" lIns="0" tIns="0" rIns="0" bIns="0" rtlCol="0" anchor="b"/>
          <a:lstStyle>
            <a:lvl1pPr algn="r">
              <a:defRPr lang="en-US" sz="1000" b="0" i="0" kern="1200" smtClean="0">
                <a:solidFill>
                  <a:schemeClr val="tx1"/>
                </a:solidFill>
                <a:latin typeface="Arial" panose="020B0604020202020204" pitchFamily="34" charset="0"/>
                <a:ea typeface="+mn-ea"/>
                <a:cs typeface="Arial" panose="020B0604020202020204" pitchFamily="34" charset="0"/>
              </a:defRPr>
            </a:lvl1pPr>
          </a:lstStyle>
          <a:p>
            <a:r>
              <a:rPr lang="en-US" dirty="0"/>
              <a:t>©2022 Brillio  |  </a:t>
            </a:r>
            <a:fld id="{F1FE5E21-FD07-B44E-90A3-0254BFCDB49A}" type="slidenum">
              <a:rPr lang="en-US" smtClean="0"/>
              <a:pPr/>
              <a:t>‹#›</a:t>
            </a:fld>
            <a:endParaRPr lang="en-US" dirty="0"/>
          </a:p>
        </p:txBody>
      </p:sp>
    </p:spTree>
    <p:extLst>
      <p:ext uri="{BB962C8B-B14F-4D97-AF65-F5344CB8AC3E}">
        <p14:creationId xmlns:p14="http://schemas.microsoft.com/office/powerpoint/2010/main" val="1930840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illio_Divider slide-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381000"/>
            <a:ext cx="6630463" cy="5349875"/>
          </a:xfrm>
        </p:spPr>
        <p:txBody>
          <a:bodyPr rIns="228600" anchor="ctr"/>
          <a:lstStyle>
            <a:lvl1pPr>
              <a:defRPr sz="5400" b="0">
                <a:solidFill>
                  <a:schemeClr val="bg1"/>
                </a:solidFill>
              </a:defRPr>
            </a:lvl1pPr>
          </a:lstStyle>
          <a:p>
            <a:r>
              <a:rPr lang="en-US" dirty="0"/>
              <a:t>Click to edit Master title style</a:t>
            </a:r>
          </a:p>
        </p:txBody>
      </p:sp>
      <p:pic>
        <p:nvPicPr>
          <p:cNvPr id="7" name="Picture 6" descr="A picture containing icon&#10;&#10;Description automatically generated">
            <a:extLst>
              <a:ext uri="{FF2B5EF4-FFF2-40B4-BE49-F238E27FC236}">
                <a16:creationId xmlns:a16="http://schemas.microsoft.com/office/drawing/2014/main" id="{9C192AEC-5E7A-9E42-B332-313C2549F318}"/>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381000" y="6083780"/>
            <a:ext cx="1121928" cy="475499"/>
          </a:xfrm>
          <a:prstGeom prst="rect">
            <a:avLst/>
          </a:prstGeom>
        </p:spPr>
      </p:pic>
    </p:spTree>
    <p:extLst>
      <p:ext uri="{BB962C8B-B14F-4D97-AF65-F5344CB8AC3E}">
        <p14:creationId xmlns:p14="http://schemas.microsoft.com/office/powerpoint/2010/main" val="2927168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rillio_Divider slide-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381000"/>
            <a:ext cx="6630463" cy="5349875"/>
          </a:xfrm>
        </p:spPr>
        <p:txBody>
          <a:bodyPr rIns="228600" anchor="ctr"/>
          <a:lstStyle>
            <a:lvl1pPr>
              <a:defRPr sz="5400" b="0">
                <a:solidFill>
                  <a:schemeClr val="bg1"/>
                </a:solidFill>
              </a:defRPr>
            </a:lvl1pPr>
          </a:lstStyle>
          <a:p>
            <a:r>
              <a:rPr lang="en-US" dirty="0"/>
              <a:t>Click to edit Master title style</a:t>
            </a:r>
          </a:p>
        </p:txBody>
      </p:sp>
      <p:pic>
        <p:nvPicPr>
          <p:cNvPr id="7" name="Picture 6" descr="A picture containing icon&#10;&#10;Description automatically generated">
            <a:extLst>
              <a:ext uri="{FF2B5EF4-FFF2-40B4-BE49-F238E27FC236}">
                <a16:creationId xmlns:a16="http://schemas.microsoft.com/office/drawing/2014/main" id="{9C192AEC-5E7A-9E42-B332-313C2549F318}"/>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381000" y="6083780"/>
            <a:ext cx="1121928" cy="475499"/>
          </a:xfrm>
          <a:prstGeom prst="rect">
            <a:avLst/>
          </a:prstGeom>
        </p:spPr>
      </p:pic>
    </p:spTree>
    <p:extLst>
      <p:ext uri="{BB962C8B-B14F-4D97-AF65-F5344CB8AC3E}">
        <p14:creationId xmlns:p14="http://schemas.microsoft.com/office/powerpoint/2010/main" val="208365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rillio_Quote slide">
    <p:bg>
      <p:bgPr>
        <a:solidFill>
          <a:srgbClr val="211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25940" y="2022741"/>
            <a:ext cx="9887803" cy="3609432"/>
          </a:xfrm>
        </p:spPr>
        <p:txBody>
          <a:bodyPr rIns="228600" anchor="t"/>
          <a:lstStyle>
            <a:lvl1pPr>
              <a:defRPr sz="5400" b="0">
                <a:solidFill>
                  <a:schemeClr val="bg1"/>
                </a:solidFill>
              </a:defRPr>
            </a:lvl1pPr>
          </a:lstStyle>
          <a:p>
            <a:r>
              <a:rPr lang="en-US" dirty="0"/>
              <a:t>“Click to edit Master title style”</a:t>
            </a:r>
          </a:p>
        </p:txBody>
      </p:sp>
      <p:sp>
        <p:nvSpPr>
          <p:cNvPr id="4" name="Slide Number Placeholder 10">
            <a:extLst>
              <a:ext uri="{FF2B5EF4-FFF2-40B4-BE49-F238E27FC236}">
                <a16:creationId xmlns:a16="http://schemas.microsoft.com/office/drawing/2014/main" id="{3E1A1356-EC89-514D-9B0D-36B289BC02EE}"/>
              </a:ext>
            </a:extLst>
          </p:cNvPr>
          <p:cNvSpPr>
            <a:spLocks noGrp="1"/>
          </p:cNvSpPr>
          <p:nvPr>
            <p:ph type="sldNum" sz="quarter" idx="4"/>
          </p:nvPr>
        </p:nvSpPr>
        <p:spPr>
          <a:xfrm>
            <a:off x="9856790" y="6212312"/>
            <a:ext cx="1969450" cy="263308"/>
          </a:xfrm>
          <a:prstGeom prst="rect">
            <a:avLst/>
          </a:prstGeom>
        </p:spPr>
        <p:txBody>
          <a:bodyPr vert="horz" lIns="0" tIns="0" rIns="0" bIns="0" rtlCol="0" anchor="b"/>
          <a:lstStyle>
            <a:lvl1pPr algn="r">
              <a:defRPr lang="en-US" sz="1000" b="0" i="0" kern="1200" smtClean="0">
                <a:solidFill>
                  <a:schemeClr val="bg1"/>
                </a:solidFill>
                <a:latin typeface="Arial" panose="020B0604020202020204" pitchFamily="34" charset="0"/>
                <a:ea typeface="+mn-ea"/>
                <a:cs typeface="Arial" panose="020B0604020202020204" pitchFamily="34" charset="0"/>
              </a:defRPr>
            </a:lvl1pPr>
          </a:lstStyle>
          <a:p>
            <a:r>
              <a:rPr lang="en-US"/>
              <a:t>©2022 Brillio  |  </a:t>
            </a:r>
            <a:fld id="{F1FE5E21-FD07-B44E-90A3-0254BFCDB49A}" type="slidenum">
              <a:rPr smtClean="0"/>
              <a:pPr/>
              <a:t>‹#›</a:t>
            </a:fld>
            <a:endParaRPr dirty="0"/>
          </a:p>
        </p:txBody>
      </p:sp>
      <p:cxnSp>
        <p:nvCxnSpPr>
          <p:cNvPr id="7" name="Straight Connector 6">
            <a:extLst>
              <a:ext uri="{FF2B5EF4-FFF2-40B4-BE49-F238E27FC236}">
                <a16:creationId xmlns:a16="http://schemas.microsoft.com/office/drawing/2014/main" id="{5C74CBC2-4515-AF47-B548-7718CE3772D3}"/>
              </a:ext>
            </a:extLst>
          </p:cNvPr>
          <p:cNvCxnSpPr>
            <a:cxnSpLocks/>
          </p:cNvCxnSpPr>
          <p:nvPr userDrawn="1"/>
        </p:nvCxnSpPr>
        <p:spPr>
          <a:xfrm>
            <a:off x="1125940" y="1748485"/>
            <a:ext cx="4271555" cy="0"/>
          </a:xfrm>
          <a:prstGeom prst="line">
            <a:avLst/>
          </a:prstGeom>
          <a:ln w="12700">
            <a:solidFill>
              <a:srgbClr val="2CC84D"/>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icon&#10;&#10;Description automatically generated">
            <a:extLst>
              <a:ext uri="{FF2B5EF4-FFF2-40B4-BE49-F238E27FC236}">
                <a16:creationId xmlns:a16="http://schemas.microsoft.com/office/drawing/2014/main" id="{D47EEA8D-74AC-FC4E-8BD2-2F8722BF2138}"/>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1000" y="6083780"/>
            <a:ext cx="1121928" cy="475499"/>
          </a:xfrm>
          <a:prstGeom prst="rect">
            <a:avLst/>
          </a:prstGeom>
        </p:spPr>
      </p:pic>
    </p:spTree>
    <p:extLst>
      <p:ext uri="{BB962C8B-B14F-4D97-AF65-F5344CB8AC3E}">
        <p14:creationId xmlns:p14="http://schemas.microsoft.com/office/powerpoint/2010/main" val="20513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illio_Text slide_1-Column-Dar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65760" y="1524000"/>
            <a:ext cx="11460480" cy="4206875"/>
          </a:xfrm>
        </p:spPr>
        <p:txBody>
          <a:bodyPr/>
          <a:lstStyle>
            <a:lvl1pPr>
              <a:spcAft>
                <a:spcPts val="600"/>
              </a:spcAft>
              <a:defRPr sz="1600" baseline="0"/>
            </a:lvl1pPr>
            <a:lvl2pPr>
              <a:spcAft>
                <a:spcPts val="600"/>
              </a:spcAft>
              <a:defRPr sz="1600" baseline="0"/>
            </a:lvl2pPr>
            <a:lvl3pPr>
              <a:spcAft>
                <a:spcPts val="600"/>
              </a:spcAft>
              <a:defRPr sz="1600" baseline="0"/>
            </a:lvl3pPr>
            <a:lvl4pPr>
              <a:spcAft>
                <a:spcPts val="600"/>
              </a:spcAft>
              <a:defRPr sz="1600" baseline="0"/>
            </a:lvl4pPr>
            <a:lvl5pPr>
              <a:spcAft>
                <a:spcPts val="600"/>
              </a:spcAft>
              <a:defRPr sz="16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A picture containing icon&#10;&#10;Description automatically generated">
            <a:extLst>
              <a:ext uri="{FF2B5EF4-FFF2-40B4-BE49-F238E27FC236}">
                <a16:creationId xmlns:a16="http://schemas.microsoft.com/office/drawing/2014/main" id="{38217C44-A752-5A44-99D8-5359A575DC2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1000" y="6083780"/>
            <a:ext cx="1121928" cy="475499"/>
          </a:xfrm>
          <a:prstGeom prst="rect">
            <a:avLst/>
          </a:prstGeom>
        </p:spPr>
      </p:pic>
      <p:sp>
        <p:nvSpPr>
          <p:cNvPr id="9" name="Slide Number Placeholder 8">
            <a:extLst>
              <a:ext uri="{FF2B5EF4-FFF2-40B4-BE49-F238E27FC236}">
                <a16:creationId xmlns:a16="http://schemas.microsoft.com/office/drawing/2014/main" id="{0C7C0C99-4337-4144-A5B8-0AD6B7ED47D6}"/>
              </a:ext>
            </a:extLst>
          </p:cNvPr>
          <p:cNvSpPr>
            <a:spLocks noGrp="1"/>
          </p:cNvSpPr>
          <p:nvPr>
            <p:ph type="sldNum" sz="quarter" idx="11"/>
          </p:nvPr>
        </p:nvSpPr>
        <p:spPr/>
        <p:txBody>
          <a:bodyPr/>
          <a:lstStyle/>
          <a:p>
            <a:r>
              <a:rPr lang="en-US" dirty="0"/>
              <a:t>©2022 Brillio  |  </a:t>
            </a:r>
            <a:fld id="{F1FE5E21-FD07-B44E-90A3-0254BFCDB49A}" type="slidenum">
              <a:rPr smtClean="0"/>
              <a:pPr/>
              <a:t>‹#›</a:t>
            </a:fld>
            <a:endParaRPr dirty="0"/>
          </a:p>
        </p:txBody>
      </p:sp>
    </p:spTree>
    <p:extLst>
      <p:ext uri="{BB962C8B-B14F-4D97-AF65-F5344CB8AC3E}">
        <p14:creationId xmlns:p14="http://schemas.microsoft.com/office/powerpoint/2010/main" val="156343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Brillio_Text slide_2-Column-Dar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65760" y="1524000"/>
            <a:ext cx="5608320" cy="4206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524000"/>
            <a:ext cx="5608320" cy="4206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A picture containing icon&#10;&#10;Description automatically generated">
            <a:extLst>
              <a:ext uri="{FF2B5EF4-FFF2-40B4-BE49-F238E27FC236}">
                <a16:creationId xmlns:a16="http://schemas.microsoft.com/office/drawing/2014/main" id="{52353CEA-8F9C-654F-82AE-A315372A19CE}"/>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1000" y="6083780"/>
            <a:ext cx="1121928" cy="475499"/>
          </a:xfrm>
          <a:prstGeom prst="rect">
            <a:avLst/>
          </a:prstGeom>
        </p:spPr>
      </p:pic>
      <p:sp>
        <p:nvSpPr>
          <p:cNvPr id="10" name="Slide Number Placeholder 9">
            <a:extLst>
              <a:ext uri="{FF2B5EF4-FFF2-40B4-BE49-F238E27FC236}">
                <a16:creationId xmlns:a16="http://schemas.microsoft.com/office/drawing/2014/main" id="{D3754A73-EA1E-8B40-B53A-1A23BDC226D1}"/>
              </a:ext>
            </a:extLst>
          </p:cNvPr>
          <p:cNvSpPr>
            <a:spLocks noGrp="1"/>
          </p:cNvSpPr>
          <p:nvPr>
            <p:ph type="sldNum" sz="quarter" idx="11"/>
          </p:nvPr>
        </p:nvSpPr>
        <p:spPr/>
        <p:txBody>
          <a:bodyPr/>
          <a:lstStyle/>
          <a:p>
            <a:r>
              <a:rPr lang="en-US" dirty="0"/>
              <a:t>©2022 Brillio  |  </a:t>
            </a:r>
            <a:fld id="{F1FE5E21-FD07-B44E-90A3-0254BFCDB49A}" type="slidenum">
              <a:rPr smtClean="0"/>
              <a:pPr/>
              <a:t>‹#›</a:t>
            </a:fld>
            <a:endParaRPr dirty="0"/>
          </a:p>
        </p:txBody>
      </p:sp>
      <p:cxnSp>
        <p:nvCxnSpPr>
          <p:cNvPr id="11" name="Straight Connector 10">
            <a:extLst>
              <a:ext uri="{FF2B5EF4-FFF2-40B4-BE49-F238E27FC236}">
                <a16:creationId xmlns:a16="http://schemas.microsoft.com/office/drawing/2014/main" id="{8AA7E595-7689-F043-95F5-42747B017E10}"/>
              </a:ext>
            </a:extLst>
          </p:cNvPr>
          <p:cNvCxnSpPr/>
          <p:nvPr userDrawn="1"/>
        </p:nvCxnSpPr>
        <p:spPr>
          <a:xfrm>
            <a:off x="6096000" y="1573213"/>
            <a:ext cx="0" cy="4157662"/>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00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Brillio_Text slide_2-Column: 1/3, 2/3-Dar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524000"/>
            <a:ext cx="3663315" cy="4206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273550" y="1524000"/>
            <a:ext cx="7552690" cy="4206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A picture containing icon&#10;&#10;Description automatically generated">
            <a:extLst>
              <a:ext uri="{FF2B5EF4-FFF2-40B4-BE49-F238E27FC236}">
                <a16:creationId xmlns:a16="http://schemas.microsoft.com/office/drawing/2014/main" id="{D9051CCF-1619-0041-AF3F-DF121710EFAB}"/>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81000" y="6083780"/>
            <a:ext cx="1121928" cy="475499"/>
          </a:xfrm>
          <a:prstGeom prst="rect">
            <a:avLst/>
          </a:prstGeom>
        </p:spPr>
      </p:pic>
      <p:sp>
        <p:nvSpPr>
          <p:cNvPr id="10" name="Slide Number Placeholder 9">
            <a:extLst>
              <a:ext uri="{FF2B5EF4-FFF2-40B4-BE49-F238E27FC236}">
                <a16:creationId xmlns:a16="http://schemas.microsoft.com/office/drawing/2014/main" id="{7FAB132D-7F0A-4149-8E65-81E2DF016AF4}"/>
              </a:ext>
            </a:extLst>
          </p:cNvPr>
          <p:cNvSpPr>
            <a:spLocks noGrp="1"/>
          </p:cNvSpPr>
          <p:nvPr>
            <p:ph type="sldNum" sz="quarter" idx="11"/>
          </p:nvPr>
        </p:nvSpPr>
        <p:spPr/>
        <p:txBody>
          <a:bodyPr/>
          <a:lstStyle/>
          <a:p>
            <a:r>
              <a:rPr lang="en-US" dirty="0"/>
              <a:t>©2022 Brillio  |  </a:t>
            </a:r>
            <a:fld id="{F1FE5E21-FD07-B44E-90A3-0254BFCDB49A}" type="slidenum">
              <a:rPr smtClean="0"/>
              <a:pPr/>
              <a:t>‹#›</a:t>
            </a:fld>
            <a:endParaRPr dirty="0"/>
          </a:p>
        </p:txBody>
      </p:sp>
      <p:cxnSp>
        <p:nvCxnSpPr>
          <p:cNvPr id="11" name="Straight Connector 10">
            <a:extLst>
              <a:ext uri="{FF2B5EF4-FFF2-40B4-BE49-F238E27FC236}">
                <a16:creationId xmlns:a16="http://schemas.microsoft.com/office/drawing/2014/main" id="{362D90C5-37FF-2B41-B0D7-EECCBE161734}"/>
              </a:ext>
            </a:extLst>
          </p:cNvPr>
          <p:cNvCxnSpPr/>
          <p:nvPr userDrawn="1"/>
        </p:nvCxnSpPr>
        <p:spPr>
          <a:xfrm>
            <a:off x="4157331" y="1573213"/>
            <a:ext cx="0" cy="4157662"/>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5525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125"/>
            <a:ext cx="11460480" cy="9144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365760" y="1527048"/>
            <a:ext cx="11460480" cy="420687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F0733385-7C9E-5242-9370-380A43759513}"/>
              </a:ext>
            </a:extLst>
          </p:cNvPr>
          <p:cNvSpPr>
            <a:spLocks noGrp="1"/>
          </p:cNvSpPr>
          <p:nvPr>
            <p:ph type="sldNum" sz="quarter" idx="4"/>
          </p:nvPr>
        </p:nvSpPr>
        <p:spPr>
          <a:xfrm>
            <a:off x="10101263" y="6114866"/>
            <a:ext cx="1724976" cy="365125"/>
          </a:xfrm>
          <a:prstGeom prst="rect">
            <a:avLst/>
          </a:prstGeom>
        </p:spPr>
        <p:txBody>
          <a:bodyPr vert="horz" lIns="0" tIns="0" rIns="0" bIns="0" rtlCol="0" anchor="b"/>
          <a:lstStyle>
            <a:lvl1pPr algn="r">
              <a:defRPr sz="1000" b="0" i="0">
                <a:solidFill>
                  <a:schemeClr val="bg2"/>
                </a:solidFill>
                <a:latin typeface="Arial" panose="020B0604020202020204" pitchFamily="34" charset="0"/>
                <a:cs typeface="Arial" panose="020B0604020202020204" pitchFamily="34" charset="0"/>
              </a:defRPr>
            </a:lvl1pPr>
          </a:lstStyle>
          <a:p>
            <a:r>
              <a:rPr lang="en-US" dirty="0"/>
              <a:t>©2022 Brillio  |  </a:t>
            </a:r>
            <a:fld id="{F1FE5E21-FD07-B44E-90A3-0254BFCDB49A}" type="slidenum">
              <a:rPr smtClean="0"/>
              <a:pPr/>
              <a:t>‹#›</a:t>
            </a:fld>
            <a:endParaRPr dirty="0"/>
          </a:p>
        </p:txBody>
      </p:sp>
      <p:sp>
        <p:nvSpPr>
          <p:cNvPr id="4" name="Footer Placeholder 3">
            <a:extLst>
              <a:ext uri="{FF2B5EF4-FFF2-40B4-BE49-F238E27FC236}">
                <a16:creationId xmlns:a16="http://schemas.microsoft.com/office/drawing/2014/main" id="{6D5838B1-B95D-7A45-BA6D-910DC76916E5}"/>
              </a:ext>
            </a:extLst>
          </p:cNvPr>
          <p:cNvSpPr>
            <a:spLocks noGrp="1"/>
          </p:cNvSpPr>
          <p:nvPr>
            <p:ph type="ftr" sz="quarter" idx="3"/>
          </p:nvPr>
        </p:nvSpPr>
        <p:spPr>
          <a:xfrm>
            <a:off x="4273550" y="6114866"/>
            <a:ext cx="5583238" cy="365125"/>
          </a:xfrm>
          <a:prstGeom prst="rect">
            <a:avLst/>
          </a:prstGeom>
        </p:spPr>
        <p:txBody>
          <a:bodyPr vert="horz" lIns="0" tIns="0" rIns="0" bIns="0" rtlCol="0" anchor="b"/>
          <a:lstStyle>
            <a:lvl1pPr algn="l">
              <a:defRPr sz="1000">
                <a:solidFill>
                  <a:schemeClr val="bg1"/>
                </a:solidFill>
              </a:defRPr>
            </a:lvl1pPr>
          </a:lstStyle>
          <a:p>
            <a:endParaRPr lang="en-US" dirty="0"/>
          </a:p>
        </p:txBody>
      </p:sp>
    </p:spTree>
    <p:extLst>
      <p:ext uri="{BB962C8B-B14F-4D97-AF65-F5344CB8AC3E}">
        <p14:creationId xmlns:p14="http://schemas.microsoft.com/office/powerpoint/2010/main" val="2542363568"/>
      </p:ext>
    </p:extLst>
  </p:cSld>
  <p:clrMap bg1="lt1" tx1="dk1" bg2="lt2" tx2="dk2" accent1="accent1" accent2="accent2" accent3="accent3" accent4="accent4" accent5="accent5" accent6="accent6" hlink="hlink" folHlink="folHlink"/>
  <p:sldLayoutIdLst>
    <p:sldLayoutId id="2147483710" r:id="rId1"/>
    <p:sldLayoutId id="2147483779" r:id="rId2"/>
    <p:sldLayoutId id="2147483711" r:id="rId3"/>
    <p:sldLayoutId id="2147483716" r:id="rId4"/>
    <p:sldLayoutId id="2147483781" r:id="rId5"/>
    <p:sldLayoutId id="2147483768"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hf hdr="0" ftr="0" dt="0"/>
  <p:txStyles>
    <p:titleStyle>
      <a:lvl1pPr algn="l" defTabSz="914377" rtl="0" eaLnBrk="1" latinLnBrk="0" hangingPunct="1">
        <a:lnSpc>
          <a:spcPct val="90000"/>
        </a:lnSpc>
        <a:spcBef>
          <a:spcPct val="0"/>
        </a:spcBef>
        <a:buNone/>
        <a:defRPr sz="2800" b="1" i="0" kern="1200" baseline="0">
          <a:solidFill>
            <a:schemeClr val="bg1"/>
          </a:solidFill>
          <a:latin typeface="Arial" panose="020B0604020202020204" pitchFamily="34" charset="0"/>
          <a:ea typeface="+mj-ea"/>
          <a:cs typeface="Arial" panose="020B0604020202020204" pitchFamily="34" charset="0"/>
        </a:defRPr>
      </a:lvl1pPr>
    </p:titleStyle>
    <p:bodyStyle>
      <a:lvl1pPr marL="228594" indent="-228594" algn="l" defTabSz="914377" rtl="0" eaLnBrk="1" latinLnBrk="0" hangingPunct="1">
        <a:lnSpc>
          <a:spcPct val="100000"/>
        </a:lnSpc>
        <a:spcBef>
          <a:spcPts val="0"/>
        </a:spcBef>
        <a:spcAft>
          <a:spcPts val="600"/>
        </a:spcAft>
        <a:buFont typeface="Arial" panose="020B0604020202020204" pitchFamily="34" charset="0"/>
        <a:buChar char="•"/>
        <a:defRPr sz="1600" b="0" i="0" kern="1200" baseline="0">
          <a:solidFill>
            <a:schemeClr val="bg1"/>
          </a:solidFill>
          <a:latin typeface="Arial" panose="020B0604020202020204" pitchFamily="34" charset="0"/>
          <a:ea typeface="+mn-ea"/>
          <a:cs typeface="Arial" panose="020B0604020202020204" pitchFamily="34" charset="0"/>
        </a:defRPr>
      </a:lvl1pPr>
      <a:lvl2pPr marL="463284" indent="-228594" algn="l" defTabSz="914377" rtl="0" eaLnBrk="1" latinLnBrk="0" hangingPunct="1">
        <a:lnSpc>
          <a:spcPct val="100000"/>
        </a:lnSpc>
        <a:spcBef>
          <a:spcPts val="0"/>
        </a:spcBef>
        <a:spcAft>
          <a:spcPts val="600"/>
        </a:spcAft>
        <a:buFont typeface="Arial" panose="020B0604020202020204" pitchFamily="34" charset="0"/>
        <a:buChar char="•"/>
        <a:defRPr sz="1600" b="0" i="0" kern="1200" baseline="0">
          <a:solidFill>
            <a:schemeClr val="bg1"/>
          </a:solidFill>
          <a:latin typeface="Arial" panose="020B0604020202020204" pitchFamily="34" charset="0"/>
          <a:ea typeface="+mn-ea"/>
          <a:cs typeface="Arial" panose="020B0604020202020204" pitchFamily="34" charset="0"/>
        </a:defRPr>
      </a:lvl2pPr>
      <a:lvl3pPr marL="682735" indent="-228594" algn="l" defTabSz="914377" rtl="0" eaLnBrk="1" latinLnBrk="0" hangingPunct="1">
        <a:lnSpc>
          <a:spcPct val="100000"/>
        </a:lnSpc>
        <a:spcBef>
          <a:spcPts val="0"/>
        </a:spcBef>
        <a:spcAft>
          <a:spcPts val="600"/>
        </a:spcAft>
        <a:buFont typeface="Arial" panose="020B0604020202020204" pitchFamily="34" charset="0"/>
        <a:buChar char="•"/>
        <a:defRPr sz="1600" b="0" i="0" kern="1200" baseline="0">
          <a:solidFill>
            <a:schemeClr val="bg1"/>
          </a:solidFill>
          <a:latin typeface="Arial" panose="020B0604020202020204" pitchFamily="34" charset="0"/>
          <a:ea typeface="+mn-ea"/>
          <a:cs typeface="Arial" panose="020B0604020202020204" pitchFamily="34" charset="0"/>
        </a:defRPr>
      </a:lvl3pPr>
      <a:lvl4pPr marL="914377" indent="-228594" algn="l" defTabSz="914377" rtl="0" eaLnBrk="1" latinLnBrk="0" hangingPunct="1">
        <a:lnSpc>
          <a:spcPct val="100000"/>
        </a:lnSpc>
        <a:spcBef>
          <a:spcPts val="0"/>
        </a:spcBef>
        <a:spcAft>
          <a:spcPts val="600"/>
        </a:spcAft>
        <a:buFont typeface="Arial" panose="020B0604020202020204" pitchFamily="34" charset="0"/>
        <a:buChar char="•"/>
        <a:defRPr sz="1600" b="0" i="0" kern="1200" baseline="0">
          <a:solidFill>
            <a:schemeClr val="bg1"/>
          </a:solidFill>
          <a:latin typeface="Arial" panose="020B0604020202020204" pitchFamily="34" charset="0"/>
          <a:ea typeface="+mn-ea"/>
          <a:cs typeface="Arial" panose="020B0604020202020204" pitchFamily="34" charset="0"/>
        </a:defRPr>
      </a:lvl4pPr>
      <a:lvl5pPr marL="1146019" indent="-228594" algn="l" defTabSz="914377" rtl="0" eaLnBrk="1" latinLnBrk="0" hangingPunct="1">
        <a:lnSpc>
          <a:spcPct val="100000"/>
        </a:lnSpc>
        <a:spcBef>
          <a:spcPts val="0"/>
        </a:spcBef>
        <a:spcAft>
          <a:spcPts val="600"/>
        </a:spcAft>
        <a:buFont typeface="Arial" panose="020B0604020202020204" pitchFamily="34" charset="0"/>
        <a:buChar char="•"/>
        <a:defRPr sz="1600" b="0" i="0" kern="1200" baseline="0">
          <a:solidFill>
            <a:schemeClr val="bg1"/>
          </a:solidFill>
          <a:latin typeface="Arial" panose="020B0604020202020204" pitchFamily="34" charset="0"/>
          <a:ea typeface="+mn-ea"/>
          <a:cs typeface="Arial" panose="020B0604020202020204" pitchFamily="34" charset="0"/>
        </a:defRPr>
      </a:lvl5pPr>
      <a:lvl6pPr marL="1146019" indent="-228594" algn="l" defTabSz="914377" rtl="0" eaLnBrk="1" latinLnBrk="0" hangingPunct="1">
        <a:lnSpc>
          <a:spcPct val="100000"/>
        </a:lnSpc>
        <a:spcBef>
          <a:spcPts val="0"/>
        </a:spcBef>
        <a:spcAft>
          <a:spcPts val="400"/>
        </a:spcAft>
        <a:buFont typeface="Arial" panose="020B0604020202020204" pitchFamily="34" charset="0"/>
        <a:buChar char="•"/>
        <a:defRPr sz="1600" kern="1200">
          <a:solidFill>
            <a:schemeClr val="tx1"/>
          </a:solidFill>
          <a:latin typeface="+mn-lt"/>
          <a:ea typeface="+mn-ea"/>
          <a:cs typeface="+mn-cs"/>
        </a:defRPr>
      </a:lvl6pPr>
      <a:lvl7pPr marL="1146019" indent="-228594" algn="l" defTabSz="914377" rtl="0" eaLnBrk="1" latinLnBrk="0" hangingPunct="1">
        <a:lnSpc>
          <a:spcPct val="100000"/>
        </a:lnSpc>
        <a:spcBef>
          <a:spcPts val="0"/>
        </a:spcBef>
        <a:spcAft>
          <a:spcPts val="400"/>
        </a:spcAft>
        <a:buFont typeface="Arial" panose="020B0604020202020204" pitchFamily="34" charset="0"/>
        <a:buChar char="•"/>
        <a:defRPr sz="1600" kern="1200">
          <a:solidFill>
            <a:schemeClr val="tx1"/>
          </a:solidFill>
          <a:latin typeface="+mn-lt"/>
          <a:ea typeface="+mn-ea"/>
          <a:cs typeface="+mn-cs"/>
        </a:defRPr>
      </a:lvl7pPr>
      <a:lvl8pPr marL="1146019" indent="-228594" algn="l" defTabSz="914377" rtl="0" eaLnBrk="1" latinLnBrk="0" hangingPunct="1">
        <a:lnSpc>
          <a:spcPct val="100000"/>
        </a:lnSpc>
        <a:spcBef>
          <a:spcPts val="0"/>
        </a:spcBef>
        <a:spcAft>
          <a:spcPts val="400"/>
        </a:spcAft>
        <a:buFont typeface="Arial" panose="020B0604020202020204" pitchFamily="34" charset="0"/>
        <a:buChar char="•"/>
        <a:defRPr sz="1600" kern="1200">
          <a:solidFill>
            <a:schemeClr val="tx1"/>
          </a:solidFill>
          <a:latin typeface="+mn-lt"/>
          <a:ea typeface="+mn-ea"/>
          <a:cs typeface="+mn-cs"/>
        </a:defRPr>
      </a:lvl8pPr>
      <a:lvl9pPr marL="1146019" indent="-228594" algn="l" defTabSz="914377" rtl="0" eaLnBrk="1" latinLnBrk="0" hangingPunct="1">
        <a:lnSpc>
          <a:spcPct val="100000"/>
        </a:lnSpc>
        <a:spcBef>
          <a:spcPts val="0"/>
        </a:spcBef>
        <a:spcAft>
          <a:spcPts val="4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40" userDrawn="1">
          <p15:clr>
            <a:srgbClr val="F26B43"/>
          </p15:clr>
        </p15:guide>
        <p15:guide id="3" pos="7440" userDrawn="1">
          <p15:clr>
            <a:srgbClr val="F26B43"/>
          </p15:clr>
        </p15:guide>
        <p15:guide id="4" orient="horz" pos="240" userDrawn="1">
          <p15:clr>
            <a:srgbClr val="F26B43"/>
          </p15:clr>
        </p15:guide>
        <p15:guide id="5" orient="horz" pos="797" userDrawn="1">
          <p15:clr>
            <a:srgbClr val="F26B43"/>
          </p15:clr>
        </p15:guide>
        <p15:guide id="6" orient="horz" pos="1008" userDrawn="1">
          <p15:clr>
            <a:srgbClr val="F26B43"/>
          </p15:clr>
        </p15:guide>
        <p15:guide id="7" orient="horz" pos="3610" userDrawn="1">
          <p15:clr>
            <a:srgbClr val="F26B43"/>
          </p15:clr>
        </p15:guide>
        <p15:guide id="8" pos="1319" userDrawn="1">
          <p15:clr>
            <a:srgbClr val="F26B43"/>
          </p15:clr>
        </p15:guide>
        <p15:guide id="9" pos="1467" userDrawn="1">
          <p15:clr>
            <a:srgbClr val="F26B43"/>
          </p15:clr>
        </p15:guide>
        <p15:guide id="10" pos="2538" userDrawn="1">
          <p15:clr>
            <a:srgbClr val="F26B43"/>
          </p15:clr>
        </p15:guide>
        <p15:guide id="11" pos="2692" userDrawn="1">
          <p15:clr>
            <a:srgbClr val="F26B43"/>
          </p15:clr>
        </p15:guide>
        <p15:guide id="12" pos="3757" userDrawn="1">
          <p15:clr>
            <a:srgbClr val="F26B43"/>
          </p15:clr>
        </p15:guide>
        <p15:guide id="13" pos="3911" userDrawn="1">
          <p15:clr>
            <a:srgbClr val="F26B43"/>
          </p15:clr>
        </p15:guide>
        <p15:guide id="14" pos="4976" userDrawn="1">
          <p15:clr>
            <a:srgbClr val="F26B43"/>
          </p15:clr>
        </p15:guide>
        <p15:guide id="15" pos="5130" userDrawn="1">
          <p15:clr>
            <a:srgbClr val="F26B43"/>
          </p15:clr>
        </p15:guide>
        <p15:guide id="16" pos="6209" userDrawn="1">
          <p15:clr>
            <a:srgbClr val="F26B43"/>
          </p15:clr>
        </p15:guide>
        <p15:guide id="18" pos="6363" userDrawn="1">
          <p15:clr>
            <a:srgbClr val="F26B43"/>
          </p15:clr>
        </p15:guide>
        <p15:guide id="19" orient="horz" pos="40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125"/>
            <a:ext cx="11460480" cy="9144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365760" y="1527048"/>
            <a:ext cx="11460480" cy="420687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3">
            <a:extLst>
              <a:ext uri="{FF2B5EF4-FFF2-40B4-BE49-F238E27FC236}">
                <a16:creationId xmlns:a16="http://schemas.microsoft.com/office/drawing/2014/main" id="{CAC9EE12-70FB-474F-9D70-9C7D1D03D7FB}"/>
              </a:ext>
            </a:extLst>
          </p:cNvPr>
          <p:cNvSpPr>
            <a:spLocks noGrp="1"/>
          </p:cNvSpPr>
          <p:nvPr>
            <p:ph type="ftr" sz="quarter" idx="3"/>
          </p:nvPr>
        </p:nvSpPr>
        <p:spPr>
          <a:xfrm>
            <a:off x="4273551" y="6212312"/>
            <a:ext cx="5583238" cy="280563"/>
          </a:xfrm>
          <a:prstGeom prst="rect">
            <a:avLst/>
          </a:prstGeom>
        </p:spPr>
        <p:txBody>
          <a:bodyPr vert="horz" lIns="0" tIns="0" rIns="0" bIns="0" rtlCol="0" anchor="b" anchorCtr="0"/>
          <a:lstStyle>
            <a:lvl1pPr marL="0" algn="l" defTabSz="609585" rtl="0" eaLnBrk="1" latinLnBrk="0" hangingPunct="1">
              <a:defRPr lang="en-US" sz="1000" b="0" i="0" kern="1200" smtClean="0">
                <a:solidFill>
                  <a:schemeClr val="tx1"/>
                </a:solidFill>
                <a:latin typeface="Arial" panose="020B0604020202020204" pitchFamily="34" charset="0"/>
                <a:ea typeface="+mn-ea"/>
                <a:cs typeface="Arial" panose="020B0604020202020204" pitchFamily="34" charset="0"/>
              </a:defRPr>
            </a:lvl1pPr>
          </a:lstStyle>
          <a:p>
            <a:endParaRPr lang="en-US" dirty="0"/>
          </a:p>
        </p:txBody>
      </p:sp>
      <p:sp>
        <p:nvSpPr>
          <p:cNvPr id="11" name="Slide Number Placeholder 10">
            <a:extLst>
              <a:ext uri="{FF2B5EF4-FFF2-40B4-BE49-F238E27FC236}">
                <a16:creationId xmlns:a16="http://schemas.microsoft.com/office/drawing/2014/main" id="{A5C9FA13-FF6A-7448-89FA-05F46CB51D4F}"/>
              </a:ext>
            </a:extLst>
          </p:cNvPr>
          <p:cNvSpPr>
            <a:spLocks noGrp="1"/>
          </p:cNvSpPr>
          <p:nvPr>
            <p:ph type="sldNum" sz="quarter" idx="4"/>
          </p:nvPr>
        </p:nvSpPr>
        <p:spPr>
          <a:xfrm>
            <a:off x="10101262" y="6212312"/>
            <a:ext cx="1724977" cy="280563"/>
          </a:xfrm>
          <a:prstGeom prst="rect">
            <a:avLst/>
          </a:prstGeom>
        </p:spPr>
        <p:txBody>
          <a:bodyPr vert="horz" lIns="0" tIns="0" rIns="0" bIns="0" rtlCol="0" anchor="b"/>
          <a:lstStyle>
            <a:lvl1pPr algn="r">
              <a:defRPr lang="en-US" sz="1000" b="0" i="0" kern="1200" smtClean="0">
                <a:solidFill>
                  <a:schemeClr val="tx1"/>
                </a:solidFill>
                <a:latin typeface="Arial" panose="020B0604020202020204" pitchFamily="34" charset="0"/>
                <a:ea typeface="+mn-ea"/>
                <a:cs typeface="Arial" panose="020B0604020202020204" pitchFamily="34" charset="0"/>
              </a:defRPr>
            </a:lvl1pPr>
          </a:lstStyle>
          <a:p>
            <a:r>
              <a:rPr lang="en-US" dirty="0"/>
              <a:t>©2022 Brillio  |  </a:t>
            </a:r>
            <a:fld id="{F1FE5E21-FD07-B44E-90A3-0254BFCDB49A}" type="slidenum">
              <a:rPr smtClean="0"/>
              <a:pPr/>
              <a:t>‹#›</a:t>
            </a:fld>
            <a:endParaRPr dirty="0"/>
          </a:p>
        </p:txBody>
      </p:sp>
    </p:spTree>
    <p:extLst>
      <p:ext uri="{BB962C8B-B14F-4D97-AF65-F5344CB8AC3E}">
        <p14:creationId xmlns:p14="http://schemas.microsoft.com/office/powerpoint/2010/main" val="381721876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Lst>
  <p:hf hdr="0" ftr="0" dt="0"/>
  <p:txStyles>
    <p:title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p:titleStyle>
    <p:bodyStyle>
      <a:lvl1pPr marL="228594" indent="-228594" algn="l" defTabSz="914377" rtl="0" eaLnBrk="1" latinLnBrk="0" hangingPunct="1">
        <a:lnSpc>
          <a:spcPct val="100000"/>
        </a:lnSpc>
        <a:spcBef>
          <a:spcPts val="0"/>
        </a:spcBef>
        <a:spcAft>
          <a:spcPts val="600"/>
        </a:spcAft>
        <a:buFont typeface="Arial" panose="020B0604020202020204" pitchFamily="34" charset="0"/>
        <a:buChar char="•"/>
        <a:defRPr sz="1600" b="0" i="0" kern="1200" baseline="0">
          <a:solidFill>
            <a:schemeClr val="tx2"/>
          </a:solidFill>
          <a:latin typeface="Arial" panose="020B0604020202020204" pitchFamily="34" charset="0"/>
          <a:ea typeface="+mn-ea"/>
          <a:cs typeface="Arial" panose="020B0604020202020204" pitchFamily="34" charset="0"/>
        </a:defRPr>
      </a:lvl1pPr>
      <a:lvl2pPr marL="463284" indent="-228594" algn="l" defTabSz="914377" rtl="0" eaLnBrk="1" latinLnBrk="0" hangingPunct="1">
        <a:lnSpc>
          <a:spcPct val="100000"/>
        </a:lnSpc>
        <a:spcBef>
          <a:spcPts val="0"/>
        </a:spcBef>
        <a:spcAft>
          <a:spcPts val="600"/>
        </a:spcAft>
        <a:buFont typeface="Arial" panose="020B0604020202020204" pitchFamily="34" charset="0"/>
        <a:buChar char="•"/>
        <a:defRPr sz="1600" b="0" i="0" kern="1200" baseline="0">
          <a:solidFill>
            <a:schemeClr val="tx2"/>
          </a:solidFill>
          <a:latin typeface="Arial" panose="020B0604020202020204" pitchFamily="34" charset="0"/>
          <a:ea typeface="+mn-ea"/>
          <a:cs typeface="Arial" panose="020B0604020202020204" pitchFamily="34" charset="0"/>
        </a:defRPr>
      </a:lvl2pPr>
      <a:lvl3pPr marL="682735" indent="-228594" algn="l" defTabSz="914377" rtl="0" eaLnBrk="1" latinLnBrk="0" hangingPunct="1">
        <a:lnSpc>
          <a:spcPct val="100000"/>
        </a:lnSpc>
        <a:spcBef>
          <a:spcPts val="0"/>
        </a:spcBef>
        <a:spcAft>
          <a:spcPts val="600"/>
        </a:spcAft>
        <a:buFont typeface="Arial" panose="020B0604020202020204" pitchFamily="34" charset="0"/>
        <a:buChar char="•"/>
        <a:defRPr sz="1600" b="0" i="0" kern="1200" baseline="0">
          <a:solidFill>
            <a:schemeClr val="tx2"/>
          </a:solidFill>
          <a:latin typeface="Arial" panose="020B0604020202020204" pitchFamily="34" charset="0"/>
          <a:ea typeface="+mn-ea"/>
          <a:cs typeface="Arial" panose="020B0604020202020204" pitchFamily="34" charset="0"/>
        </a:defRPr>
      </a:lvl3pPr>
      <a:lvl4pPr marL="914377" indent="-228594" algn="l" defTabSz="914377" rtl="0" eaLnBrk="1" latinLnBrk="0" hangingPunct="1">
        <a:lnSpc>
          <a:spcPct val="100000"/>
        </a:lnSpc>
        <a:spcBef>
          <a:spcPts val="0"/>
        </a:spcBef>
        <a:spcAft>
          <a:spcPts val="600"/>
        </a:spcAft>
        <a:buFont typeface="Arial" panose="020B0604020202020204" pitchFamily="34" charset="0"/>
        <a:buChar char="•"/>
        <a:defRPr sz="1600" b="0" i="0" kern="1200" baseline="0">
          <a:solidFill>
            <a:schemeClr val="tx2"/>
          </a:solidFill>
          <a:latin typeface="Arial" panose="020B0604020202020204" pitchFamily="34" charset="0"/>
          <a:ea typeface="+mn-ea"/>
          <a:cs typeface="Arial" panose="020B0604020202020204" pitchFamily="34" charset="0"/>
        </a:defRPr>
      </a:lvl4pPr>
      <a:lvl5pPr marL="1146019" indent="-228594" algn="l" defTabSz="914377" rtl="0" eaLnBrk="1" latinLnBrk="0" hangingPunct="1">
        <a:lnSpc>
          <a:spcPct val="100000"/>
        </a:lnSpc>
        <a:spcBef>
          <a:spcPts val="0"/>
        </a:spcBef>
        <a:spcAft>
          <a:spcPts val="600"/>
        </a:spcAft>
        <a:buFont typeface="Arial" panose="020B0604020202020204" pitchFamily="34" charset="0"/>
        <a:buChar char="•"/>
        <a:defRPr sz="1600" b="0" i="0" kern="1200" baseline="0">
          <a:solidFill>
            <a:schemeClr val="tx2"/>
          </a:solidFill>
          <a:latin typeface="Arial" panose="020B0604020202020204" pitchFamily="34" charset="0"/>
          <a:ea typeface="+mn-ea"/>
          <a:cs typeface="Arial" panose="020B0604020202020204" pitchFamily="34" charset="0"/>
        </a:defRPr>
      </a:lvl5pPr>
      <a:lvl6pPr marL="1146019" indent="-228594" algn="l" defTabSz="914377" rtl="0" eaLnBrk="1" latinLnBrk="0" hangingPunct="1">
        <a:lnSpc>
          <a:spcPct val="100000"/>
        </a:lnSpc>
        <a:spcBef>
          <a:spcPts val="0"/>
        </a:spcBef>
        <a:spcAft>
          <a:spcPts val="400"/>
        </a:spcAft>
        <a:buFont typeface="Arial" panose="020B0604020202020204" pitchFamily="34" charset="0"/>
        <a:buChar char="•"/>
        <a:defRPr sz="1600" kern="1200">
          <a:solidFill>
            <a:schemeClr val="tx1"/>
          </a:solidFill>
          <a:latin typeface="+mn-lt"/>
          <a:ea typeface="+mn-ea"/>
          <a:cs typeface="+mn-cs"/>
        </a:defRPr>
      </a:lvl6pPr>
      <a:lvl7pPr marL="1146019" indent="-228594" algn="l" defTabSz="914377" rtl="0" eaLnBrk="1" latinLnBrk="0" hangingPunct="1">
        <a:lnSpc>
          <a:spcPct val="100000"/>
        </a:lnSpc>
        <a:spcBef>
          <a:spcPts val="0"/>
        </a:spcBef>
        <a:spcAft>
          <a:spcPts val="400"/>
        </a:spcAft>
        <a:buFont typeface="Arial" panose="020B0604020202020204" pitchFamily="34" charset="0"/>
        <a:buChar char="•"/>
        <a:defRPr sz="1600" kern="1200">
          <a:solidFill>
            <a:schemeClr val="tx1"/>
          </a:solidFill>
          <a:latin typeface="+mn-lt"/>
          <a:ea typeface="+mn-ea"/>
          <a:cs typeface="+mn-cs"/>
        </a:defRPr>
      </a:lvl7pPr>
      <a:lvl8pPr marL="1146019" indent="-228594" algn="l" defTabSz="914377" rtl="0" eaLnBrk="1" latinLnBrk="0" hangingPunct="1">
        <a:lnSpc>
          <a:spcPct val="100000"/>
        </a:lnSpc>
        <a:spcBef>
          <a:spcPts val="0"/>
        </a:spcBef>
        <a:spcAft>
          <a:spcPts val="400"/>
        </a:spcAft>
        <a:buFont typeface="Arial" panose="020B0604020202020204" pitchFamily="34" charset="0"/>
        <a:buChar char="•"/>
        <a:defRPr sz="1600" kern="1200">
          <a:solidFill>
            <a:schemeClr val="tx1"/>
          </a:solidFill>
          <a:latin typeface="+mn-lt"/>
          <a:ea typeface="+mn-ea"/>
          <a:cs typeface="+mn-cs"/>
        </a:defRPr>
      </a:lvl8pPr>
      <a:lvl9pPr marL="1146019" indent="-228594" algn="l" defTabSz="914377" rtl="0" eaLnBrk="1" latinLnBrk="0" hangingPunct="1">
        <a:lnSpc>
          <a:spcPct val="100000"/>
        </a:lnSpc>
        <a:spcBef>
          <a:spcPts val="0"/>
        </a:spcBef>
        <a:spcAft>
          <a:spcPts val="4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40">
          <p15:clr>
            <a:srgbClr val="F26B43"/>
          </p15:clr>
        </p15:guide>
        <p15:guide id="3" pos="7440">
          <p15:clr>
            <a:srgbClr val="F26B43"/>
          </p15:clr>
        </p15:guide>
        <p15:guide id="4" orient="horz" pos="240">
          <p15:clr>
            <a:srgbClr val="F26B43"/>
          </p15:clr>
        </p15:guide>
        <p15:guide id="5" orient="horz" pos="797">
          <p15:clr>
            <a:srgbClr val="F26B43"/>
          </p15:clr>
        </p15:guide>
        <p15:guide id="6" orient="horz" pos="991">
          <p15:clr>
            <a:srgbClr val="F26B43"/>
          </p15:clr>
        </p15:guide>
        <p15:guide id="7" orient="horz" pos="3610">
          <p15:clr>
            <a:srgbClr val="F26B43"/>
          </p15:clr>
        </p15:guide>
        <p15:guide id="8" pos="1319">
          <p15:clr>
            <a:srgbClr val="F26B43"/>
          </p15:clr>
        </p15:guide>
        <p15:guide id="9" pos="1467">
          <p15:clr>
            <a:srgbClr val="F26B43"/>
          </p15:clr>
        </p15:guide>
        <p15:guide id="10" pos="2538">
          <p15:clr>
            <a:srgbClr val="F26B43"/>
          </p15:clr>
        </p15:guide>
        <p15:guide id="11" pos="2692">
          <p15:clr>
            <a:srgbClr val="F26B43"/>
          </p15:clr>
        </p15:guide>
        <p15:guide id="12" pos="3757">
          <p15:clr>
            <a:srgbClr val="F26B43"/>
          </p15:clr>
        </p15:guide>
        <p15:guide id="13" pos="3911">
          <p15:clr>
            <a:srgbClr val="F26B43"/>
          </p15:clr>
        </p15:guide>
        <p15:guide id="14" pos="4976">
          <p15:clr>
            <a:srgbClr val="F26B43"/>
          </p15:clr>
        </p15:guide>
        <p15:guide id="15" pos="5130">
          <p15:clr>
            <a:srgbClr val="F26B43"/>
          </p15:clr>
        </p15:guide>
        <p15:guide id="16" pos="6209">
          <p15:clr>
            <a:srgbClr val="F26B43"/>
          </p15:clr>
        </p15:guide>
        <p15:guide id="18" pos="6363">
          <p15:clr>
            <a:srgbClr val="F26B43"/>
          </p15:clr>
        </p15:guide>
        <p15:guide id="19" orient="horz" pos="40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7D05-2025-1759-1F66-4E654D274CB8}"/>
              </a:ext>
            </a:extLst>
          </p:cNvPr>
          <p:cNvSpPr>
            <a:spLocks noGrp="1"/>
          </p:cNvSpPr>
          <p:nvPr>
            <p:ph type="ctrTitle"/>
          </p:nvPr>
        </p:nvSpPr>
        <p:spPr>
          <a:xfrm>
            <a:off x="293299" y="1880558"/>
            <a:ext cx="6702924" cy="1995703"/>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CAPSTONE</a:t>
            </a:r>
            <a:r>
              <a:rPr lang="en-US" dirty="0">
                <a:latin typeface="Calibri" panose="020F0502020204030204" pitchFamily="34" charset="0"/>
                <a:ea typeface="Calibri" panose="020F0502020204030204" pitchFamily="34" charset="0"/>
                <a:cs typeface="Calibri" panose="020F0502020204030204" pitchFamily="34" charset="0"/>
              </a:rPr>
              <a:t>:</a:t>
            </a:r>
            <a:br>
              <a:rPr lang="en-US" dirty="0">
                <a:latin typeface="Calibri" panose="020F0502020204030204" pitchFamily="34" charset="0"/>
                <a:ea typeface="Calibri" panose="020F0502020204030204" pitchFamily="34" charset="0"/>
                <a:cs typeface="Calibri" panose="020F0502020204030204" pitchFamily="34" charset="0"/>
              </a:rPr>
            </a:br>
            <a:r>
              <a:rPr lang="en-US" sz="4000" dirty="0">
                <a:latin typeface="Calibri" panose="020F0502020204030204" pitchFamily="34" charset="0"/>
                <a:ea typeface="Calibri" panose="020F0502020204030204" pitchFamily="34" charset="0"/>
                <a:cs typeface="Calibri" panose="020F0502020204030204" pitchFamily="34" charset="0"/>
              </a:rPr>
              <a:t>Customer Profitability</a:t>
            </a:r>
            <a:br>
              <a:rPr lang="en-US" sz="4000" dirty="0">
                <a:latin typeface="Calibri" panose="020F0502020204030204" pitchFamily="34" charset="0"/>
                <a:ea typeface="Calibri" panose="020F0502020204030204" pitchFamily="34" charset="0"/>
                <a:cs typeface="Calibri" panose="020F0502020204030204" pitchFamily="34" charset="0"/>
              </a:rPr>
            </a:br>
            <a:r>
              <a:rPr lang="en-US" sz="4000" dirty="0">
                <a:latin typeface="Calibri" panose="020F0502020204030204" pitchFamily="34" charset="0"/>
                <a:ea typeface="Calibri" panose="020F0502020204030204" pitchFamily="34" charset="0"/>
                <a:cs typeface="Calibri" panose="020F0502020204030204" pitchFamily="34" charset="0"/>
              </a:rPr>
              <a:t>Analysis</a:t>
            </a:r>
          </a:p>
        </p:txBody>
      </p:sp>
      <p:sp>
        <p:nvSpPr>
          <p:cNvPr id="3" name="Subtitle 2">
            <a:extLst>
              <a:ext uri="{FF2B5EF4-FFF2-40B4-BE49-F238E27FC236}">
                <a16:creationId xmlns:a16="http://schemas.microsoft.com/office/drawing/2014/main" id="{B1BB3E25-F5EF-930F-C746-024272EE59D0}"/>
              </a:ext>
            </a:extLst>
          </p:cNvPr>
          <p:cNvSpPr>
            <a:spLocks noGrp="1"/>
          </p:cNvSpPr>
          <p:nvPr>
            <p:ph type="subTitle"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June 2024 </a:t>
            </a:r>
          </a:p>
        </p:txBody>
      </p:sp>
    </p:spTree>
    <p:extLst>
      <p:ext uri="{BB962C8B-B14F-4D97-AF65-F5344CB8AC3E}">
        <p14:creationId xmlns:p14="http://schemas.microsoft.com/office/powerpoint/2010/main" val="1424830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BA523B-78DF-77F0-BF12-426498761CEE}"/>
              </a:ext>
            </a:extLst>
          </p:cNvPr>
          <p:cNvSpPr>
            <a:spLocks noGrp="1"/>
          </p:cNvSpPr>
          <p:nvPr>
            <p:ph type="sldNum" sz="quarter" idx="4"/>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201646"/>
                </a:solidFill>
                <a:effectLst/>
                <a:uLnTx/>
                <a:uFillTx/>
                <a:latin typeface="Arial" panose="020B0604020202020204" pitchFamily="34" charset="0"/>
                <a:ea typeface="+mn-ea"/>
                <a:cs typeface="Arial" panose="020B0604020202020204" pitchFamily="34" charset="0"/>
              </a:rPr>
              <a:t>©2022 Brillio  |  </a:t>
            </a:r>
            <a:fld id="{F1FE5E21-FD07-B44E-90A3-0254BFCDB49A}" type="slidenum">
              <a:rPr kumimoji="0" lang="en-US" sz="1000" b="0" i="0" u="none" strike="noStrike" kern="1200" cap="none" spc="0" normalizeH="0" baseline="0" noProof="0" smtClean="0">
                <a:ln>
                  <a:noFill/>
                </a:ln>
                <a:solidFill>
                  <a:srgbClr val="201646"/>
                </a:solidFill>
                <a:effectLst/>
                <a:uLnTx/>
                <a:uFillTx/>
                <a:latin typeface="Arial" panose="020B0604020202020204" pitchFamily="34" charset="0"/>
                <a:ea typeface="+mn-ea"/>
                <a:cs typeface="Arial" panose="020B0604020202020204"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dirty="0">
              <a:ln>
                <a:noFill/>
              </a:ln>
              <a:solidFill>
                <a:srgbClr val="201646"/>
              </a:solidFill>
              <a:effectLst/>
              <a:uLnTx/>
              <a:uFillTx/>
              <a:latin typeface="Arial" panose="020B0604020202020204" pitchFamily="34" charset="0"/>
              <a:ea typeface="+mn-ea"/>
              <a:cs typeface="Arial" panose="020B0604020202020204" pitchFamily="34" charset="0"/>
            </a:endParaRPr>
          </a:p>
        </p:txBody>
      </p:sp>
      <p:sp>
        <p:nvSpPr>
          <p:cNvPr id="10" name="Rectangle 1">
            <a:extLst>
              <a:ext uri="{FF2B5EF4-FFF2-40B4-BE49-F238E27FC236}">
                <a16:creationId xmlns:a16="http://schemas.microsoft.com/office/drawing/2014/main" id="{70C0FDC1-56AE-3E10-6A9B-3E6379401874}"/>
              </a:ext>
            </a:extLst>
          </p:cNvPr>
          <p:cNvSpPr>
            <a:spLocks noChangeArrowheads="1"/>
          </p:cNvSpPr>
          <p:nvPr/>
        </p:nvSpPr>
        <p:spPr bwMode="auto">
          <a:xfrm>
            <a:off x="619928" y="988352"/>
            <a:ext cx="6522743" cy="4480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In 2013, sales occurred from August to December, involving products Primus, Gladius, (Blank), Sova, and </a:t>
            </a:r>
            <a:r>
              <a:rPr lang="en-US" sz="1600" dirty="0" err="1">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Doroga</a:t>
            </a: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In 2014, the products included Primus, Gladius, (Blank), Sova, </a:t>
            </a:r>
            <a:r>
              <a:rPr lang="en-US" sz="1600" dirty="0" err="1">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Doroga</a:t>
            </a: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MI-72, and Gunner.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The "Blank" product, despite being unidentified, is generating significant sales. Identifying this product could enable targeted marketing and activities to further enhance its growth.</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Select </a:t>
            </a:r>
            <a:r>
              <a:rPr lang="en-US" alt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a Product and Click on DRILL Button to get detailed analysis of that product.</a:t>
            </a:r>
            <a:endParaRPr kumimoji="0" lang="en-US" altLang="en-US" sz="16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5441539-52CE-52C2-D38A-F0386D9FED6D}"/>
              </a:ext>
            </a:extLst>
          </p:cNvPr>
          <p:cNvPicPr>
            <a:picLocks noChangeAspect="1"/>
          </p:cNvPicPr>
          <p:nvPr/>
        </p:nvPicPr>
        <p:blipFill>
          <a:blip r:embed="rId2"/>
          <a:stretch>
            <a:fillRect/>
          </a:stretch>
        </p:blipFill>
        <p:spPr>
          <a:xfrm>
            <a:off x="7399729" y="1830029"/>
            <a:ext cx="4426510" cy="23396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0556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BA523B-78DF-77F0-BF12-426498761CEE}"/>
              </a:ext>
            </a:extLst>
          </p:cNvPr>
          <p:cNvSpPr>
            <a:spLocks noGrp="1"/>
          </p:cNvSpPr>
          <p:nvPr>
            <p:ph type="sldNum" sz="quarter" idx="4"/>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201646"/>
                </a:solidFill>
                <a:effectLst/>
                <a:uLnTx/>
                <a:uFillTx/>
                <a:latin typeface="Arial" panose="020B0604020202020204" pitchFamily="34" charset="0"/>
                <a:ea typeface="+mn-ea"/>
                <a:cs typeface="Arial" panose="020B0604020202020204" pitchFamily="34" charset="0"/>
              </a:rPr>
              <a:t>©2022 Brillio  |  </a:t>
            </a:r>
            <a:fld id="{F1FE5E21-FD07-B44E-90A3-0254BFCDB49A}" type="slidenum">
              <a:rPr kumimoji="0" lang="en-US" sz="1000" b="0" i="0" u="none" strike="noStrike" kern="1200" cap="none" spc="0" normalizeH="0" baseline="0" noProof="0" smtClean="0">
                <a:ln>
                  <a:noFill/>
                </a:ln>
                <a:solidFill>
                  <a:srgbClr val="201646"/>
                </a:solidFill>
                <a:effectLst/>
                <a:uLnTx/>
                <a:uFillTx/>
                <a:latin typeface="Arial" panose="020B0604020202020204" pitchFamily="34" charset="0"/>
                <a:ea typeface="+mn-ea"/>
                <a:cs typeface="Arial" panose="020B0604020202020204"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dirty="0">
              <a:ln>
                <a:noFill/>
              </a:ln>
              <a:solidFill>
                <a:srgbClr val="201646"/>
              </a:solidFill>
              <a:effectLst/>
              <a:uLnTx/>
              <a:uFillTx/>
              <a:latin typeface="Arial" panose="020B0604020202020204" pitchFamily="34" charset="0"/>
              <a:ea typeface="+mn-ea"/>
              <a:cs typeface="Arial" panose="020B0604020202020204" pitchFamily="34" charset="0"/>
            </a:endParaRPr>
          </a:p>
        </p:txBody>
      </p:sp>
      <p:sp>
        <p:nvSpPr>
          <p:cNvPr id="15" name="TextBox 14">
            <a:extLst>
              <a:ext uri="{FF2B5EF4-FFF2-40B4-BE49-F238E27FC236}">
                <a16:creationId xmlns:a16="http://schemas.microsoft.com/office/drawing/2014/main" id="{C77CBCB9-D303-241C-0B95-E40005A344EE}"/>
              </a:ext>
            </a:extLst>
          </p:cNvPr>
          <p:cNvSpPr txBox="1"/>
          <p:nvPr/>
        </p:nvSpPr>
        <p:spPr>
          <a:xfrm>
            <a:off x="596661" y="122468"/>
            <a:ext cx="4373592" cy="523220"/>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Product Drill Through Page</a:t>
            </a:r>
          </a:p>
        </p:txBody>
      </p:sp>
      <p:sp>
        <p:nvSpPr>
          <p:cNvPr id="8" name="TextBox 7">
            <a:extLst>
              <a:ext uri="{FF2B5EF4-FFF2-40B4-BE49-F238E27FC236}">
                <a16:creationId xmlns:a16="http://schemas.microsoft.com/office/drawing/2014/main" id="{F6E4D539-5287-B91F-FA1E-D9FD60469B9C}"/>
              </a:ext>
            </a:extLst>
          </p:cNvPr>
          <p:cNvSpPr txBox="1"/>
          <p:nvPr/>
        </p:nvSpPr>
        <p:spPr>
          <a:xfrm>
            <a:off x="1380227" y="5329557"/>
            <a:ext cx="9816860" cy="584775"/>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Forecasting for product sales, assuming market conditions remain the same, shows a visual trend of gradual increase over time for Primus Product.</a:t>
            </a:r>
          </a:p>
        </p:txBody>
      </p:sp>
      <p:pic>
        <p:nvPicPr>
          <p:cNvPr id="14" name="Picture 13">
            <a:extLst>
              <a:ext uri="{FF2B5EF4-FFF2-40B4-BE49-F238E27FC236}">
                <a16:creationId xmlns:a16="http://schemas.microsoft.com/office/drawing/2014/main" id="{F5FEB8C0-59E4-C62D-85D8-6E905FA8F968}"/>
              </a:ext>
            </a:extLst>
          </p:cNvPr>
          <p:cNvPicPr>
            <a:picLocks noChangeAspect="1"/>
          </p:cNvPicPr>
          <p:nvPr/>
        </p:nvPicPr>
        <p:blipFill>
          <a:blip r:embed="rId2"/>
          <a:stretch>
            <a:fillRect/>
          </a:stretch>
        </p:blipFill>
        <p:spPr>
          <a:xfrm>
            <a:off x="2329132" y="943668"/>
            <a:ext cx="7410092" cy="4141243"/>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87341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BA523B-78DF-77F0-BF12-426498761CEE}"/>
              </a:ext>
            </a:extLst>
          </p:cNvPr>
          <p:cNvSpPr>
            <a:spLocks noGrp="1"/>
          </p:cNvSpPr>
          <p:nvPr>
            <p:ph type="sldNum" sz="quarter" idx="4"/>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201646"/>
                </a:solidFill>
                <a:effectLst/>
                <a:uLnTx/>
                <a:uFillTx/>
                <a:latin typeface="Arial" panose="020B0604020202020204" pitchFamily="34" charset="0"/>
                <a:ea typeface="+mn-ea"/>
                <a:cs typeface="Arial" panose="020B0604020202020204" pitchFamily="34" charset="0"/>
              </a:rPr>
              <a:t>©2022 Brillio  |  </a:t>
            </a:r>
            <a:fld id="{F1FE5E21-FD07-B44E-90A3-0254BFCDB49A}" type="slidenum">
              <a:rPr kumimoji="0" lang="en-US" sz="1000" b="0" i="0" u="none" strike="noStrike" kern="1200" cap="none" spc="0" normalizeH="0" baseline="0" noProof="0" smtClean="0">
                <a:ln>
                  <a:noFill/>
                </a:ln>
                <a:solidFill>
                  <a:srgbClr val="201646"/>
                </a:solidFill>
                <a:effectLst/>
                <a:uLnTx/>
                <a:uFillTx/>
                <a:latin typeface="Arial" panose="020B0604020202020204" pitchFamily="34" charset="0"/>
                <a:ea typeface="+mn-ea"/>
                <a:cs typeface="Arial" panose="020B0604020202020204"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dirty="0">
              <a:ln>
                <a:noFill/>
              </a:ln>
              <a:solidFill>
                <a:srgbClr val="201646"/>
              </a:solidFill>
              <a:effectLst/>
              <a:uLnTx/>
              <a:uFillTx/>
              <a:latin typeface="Arial" panose="020B0604020202020204" pitchFamily="34" charset="0"/>
              <a:ea typeface="+mn-ea"/>
              <a:cs typeface="Arial" panose="020B0604020202020204" pitchFamily="34" charset="0"/>
            </a:endParaRPr>
          </a:p>
        </p:txBody>
      </p:sp>
      <p:sp>
        <p:nvSpPr>
          <p:cNvPr id="15" name="TextBox 14">
            <a:extLst>
              <a:ext uri="{FF2B5EF4-FFF2-40B4-BE49-F238E27FC236}">
                <a16:creationId xmlns:a16="http://schemas.microsoft.com/office/drawing/2014/main" id="{C77CBCB9-D303-241C-0B95-E40005A344EE}"/>
              </a:ext>
            </a:extLst>
          </p:cNvPr>
          <p:cNvSpPr txBox="1"/>
          <p:nvPr/>
        </p:nvSpPr>
        <p:spPr>
          <a:xfrm>
            <a:off x="433477" y="125349"/>
            <a:ext cx="2474343" cy="523220"/>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Profit Analysis</a:t>
            </a:r>
          </a:p>
        </p:txBody>
      </p:sp>
      <p:pic>
        <p:nvPicPr>
          <p:cNvPr id="7" name="Picture 6">
            <a:extLst>
              <a:ext uri="{FF2B5EF4-FFF2-40B4-BE49-F238E27FC236}">
                <a16:creationId xmlns:a16="http://schemas.microsoft.com/office/drawing/2014/main" id="{F112FAC2-DE2E-9CCB-25D0-043DA6BC8F66}"/>
              </a:ext>
            </a:extLst>
          </p:cNvPr>
          <p:cNvPicPr>
            <a:picLocks noChangeAspect="1"/>
          </p:cNvPicPr>
          <p:nvPr/>
        </p:nvPicPr>
        <p:blipFill>
          <a:blip r:embed="rId2"/>
          <a:stretch>
            <a:fillRect/>
          </a:stretch>
        </p:blipFill>
        <p:spPr>
          <a:xfrm>
            <a:off x="3376968" y="1047355"/>
            <a:ext cx="4360927" cy="1938189"/>
          </a:xfrm>
          <a:prstGeom prst="roundRect">
            <a:avLst>
              <a:gd name="adj" fmla="val 8594"/>
            </a:avLst>
          </a:prstGeom>
          <a:solidFill>
            <a:srgbClr val="FFFFFF">
              <a:shade val="85000"/>
            </a:srgbClr>
          </a:solidFill>
          <a:ln>
            <a:noFill/>
          </a:ln>
          <a:effectLst/>
        </p:spPr>
      </p:pic>
      <p:sp>
        <p:nvSpPr>
          <p:cNvPr id="8" name="TextBox 7">
            <a:extLst>
              <a:ext uri="{FF2B5EF4-FFF2-40B4-BE49-F238E27FC236}">
                <a16:creationId xmlns:a16="http://schemas.microsoft.com/office/drawing/2014/main" id="{22C02E8F-DA98-6186-2DA5-372C741E39EF}"/>
              </a:ext>
            </a:extLst>
          </p:cNvPr>
          <p:cNvSpPr txBox="1"/>
          <p:nvPr/>
        </p:nvSpPr>
        <p:spPr>
          <a:xfrm>
            <a:off x="785721" y="648569"/>
            <a:ext cx="6271404" cy="4234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Gross Margin Related KPI’s are shown below</a:t>
            </a:r>
          </a:p>
        </p:txBody>
      </p:sp>
      <p:sp>
        <p:nvSpPr>
          <p:cNvPr id="9" name="TextBox 8">
            <a:extLst>
              <a:ext uri="{FF2B5EF4-FFF2-40B4-BE49-F238E27FC236}">
                <a16:creationId xmlns:a16="http://schemas.microsoft.com/office/drawing/2014/main" id="{7BCE20EE-18E8-97CA-AC1D-5852F883E947}"/>
              </a:ext>
            </a:extLst>
          </p:cNvPr>
          <p:cNvSpPr txBox="1"/>
          <p:nvPr/>
        </p:nvSpPr>
        <p:spPr>
          <a:xfrm>
            <a:off x="785721" y="2985544"/>
            <a:ext cx="9522845" cy="317279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5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The Core Division is driving significant growth, contributing the largest share to the overall increase in revenue and profitability. </a:t>
            </a:r>
          </a:p>
          <a:p>
            <a:pPr marL="285750" indent="-285750" algn="just">
              <a:lnSpc>
                <a:spcPct val="150000"/>
              </a:lnSpc>
              <a:buFont typeface="Arial" panose="020B0604020202020204" pitchFamily="34" charset="0"/>
              <a:buChar char="•"/>
            </a:pPr>
            <a:endParaRPr lang="en-US" sz="15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5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While the Services industry generates the most revenue, industries like Insurance, Materials, Finance, Semiconductor, Telecom, and Industrial contribute the highest Gross Margin percentages, highlighting their profitability.</a:t>
            </a:r>
          </a:p>
          <a:p>
            <a:pPr marL="285750" indent="-285750" algn="just">
              <a:lnSpc>
                <a:spcPct val="150000"/>
              </a:lnSpc>
              <a:buFont typeface="Arial" panose="020B0604020202020204" pitchFamily="34" charset="0"/>
              <a:buChar char="•"/>
            </a:pPr>
            <a:endParaRPr lang="en-US" sz="15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5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Some products like Primus have higher revenue but lower Gross Margin% due to many additional costs. In contrast, the product Gunner, despite generating less revenue, achieves a higher Gross Margin% because of minimal costs.</a:t>
            </a:r>
          </a:p>
        </p:txBody>
      </p:sp>
    </p:spTree>
    <p:extLst>
      <p:ext uri="{BB962C8B-B14F-4D97-AF65-F5344CB8AC3E}">
        <p14:creationId xmlns:p14="http://schemas.microsoft.com/office/powerpoint/2010/main" val="422829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BA523B-78DF-77F0-BF12-426498761CEE}"/>
              </a:ext>
            </a:extLst>
          </p:cNvPr>
          <p:cNvSpPr>
            <a:spLocks noGrp="1"/>
          </p:cNvSpPr>
          <p:nvPr>
            <p:ph type="sldNum" sz="quarter" idx="4"/>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201646"/>
                </a:solidFill>
                <a:effectLst/>
                <a:uLnTx/>
                <a:uFillTx/>
                <a:latin typeface="Arial" panose="020B0604020202020204" pitchFamily="34" charset="0"/>
                <a:ea typeface="+mn-ea"/>
                <a:cs typeface="Arial" panose="020B0604020202020204" pitchFamily="34" charset="0"/>
              </a:rPr>
              <a:t>©2022 Brillio  |  </a:t>
            </a:r>
            <a:fld id="{F1FE5E21-FD07-B44E-90A3-0254BFCDB49A}" type="slidenum">
              <a:rPr kumimoji="0" lang="en-US" sz="1000" b="0" i="0" u="none" strike="noStrike" kern="1200" cap="none" spc="0" normalizeH="0" baseline="0" noProof="0" smtClean="0">
                <a:ln>
                  <a:noFill/>
                </a:ln>
                <a:solidFill>
                  <a:srgbClr val="201646"/>
                </a:solidFill>
                <a:effectLst/>
                <a:uLnTx/>
                <a:uFillTx/>
                <a:latin typeface="Arial" panose="020B0604020202020204" pitchFamily="34" charset="0"/>
                <a:ea typeface="+mn-ea"/>
                <a:cs typeface="Arial" panose="020B0604020202020204"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dirty="0">
              <a:ln>
                <a:noFill/>
              </a:ln>
              <a:solidFill>
                <a:srgbClr val="201646"/>
              </a:solidFill>
              <a:effectLst/>
              <a:uLnTx/>
              <a:uFillTx/>
              <a:latin typeface="Arial" panose="020B0604020202020204" pitchFamily="34" charset="0"/>
              <a:ea typeface="+mn-ea"/>
              <a:cs typeface="Arial" panose="020B0604020202020204" pitchFamily="34" charset="0"/>
            </a:endParaRPr>
          </a:p>
        </p:txBody>
      </p:sp>
      <p:sp>
        <p:nvSpPr>
          <p:cNvPr id="15" name="TextBox 14">
            <a:extLst>
              <a:ext uri="{FF2B5EF4-FFF2-40B4-BE49-F238E27FC236}">
                <a16:creationId xmlns:a16="http://schemas.microsoft.com/office/drawing/2014/main" id="{C77CBCB9-D303-241C-0B95-E40005A344EE}"/>
              </a:ext>
            </a:extLst>
          </p:cNvPr>
          <p:cNvSpPr txBox="1"/>
          <p:nvPr/>
        </p:nvSpPr>
        <p:spPr>
          <a:xfrm>
            <a:off x="390345" y="153235"/>
            <a:ext cx="2551263" cy="523220"/>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COGS Analysis</a:t>
            </a:r>
          </a:p>
        </p:txBody>
      </p:sp>
      <p:pic>
        <p:nvPicPr>
          <p:cNvPr id="4" name="Picture 3">
            <a:extLst>
              <a:ext uri="{FF2B5EF4-FFF2-40B4-BE49-F238E27FC236}">
                <a16:creationId xmlns:a16="http://schemas.microsoft.com/office/drawing/2014/main" id="{8F82B038-5002-C4A7-9078-6E13AB6E6287}"/>
              </a:ext>
            </a:extLst>
          </p:cNvPr>
          <p:cNvPicPr>
            <a:picLocks noChangeAspect="1"/>
          </p:cNvPicPr>
          <p:nvPr/>
        </p:nvPicPr>
        <p:blipFill>
          <a:blip r:embed="rId2"/>
          <a:stretch>
            <a:fillRect/>
          </a:stretch>
        </p:blipFill>
        <p:spPr>
          <a:xfrm>
            <a:off x="1334073" y="3920131"/>
            <a:ext cx="9600772" cy="2051250"/>
          </a:xfrm>
          <a:prstGeom prst="roundRect">
            <a:avLst>
              <a:gd name="adj" fmla="val 8594"/>
            </a:avLst>
          </a:prstGeom>
          <a:solidFill>
            <a:srgbClr val="FFFFFF">
              <a:shade val="85000"/>
            </a:srgbClr>
          </a:solidFill>
          <a:ln>
            <a:noFill/>
          </a:ln>
          <a:effectLst/>
        </p:spPr>
      </p:pic>
      <p:sp>
        <p:nvSpPr>
          <p:cNvPr id="5" name="TextBox 4">
            <a:extLst>
              <a:ext uri="{FF2B5EF4-FFF2-40B4-BE49-F238E27FC236}">
                <a16:creationId xmlns:a16="http://schemas.microsoft.com/office/drawing/2014/main" id="{F99DCB28-E381-4637-F552-77382CEA5136}"/>
              </a:ext>
            </a:extLst>
          </p:cNvPr>
          <p:cNvSpPr txBox="1"/>
          <p:nvPr/>
        </p:nvSpPr>
        <p:spPr>
          <a:xfrm>
            <a:off x="852551" y="662797"/>
            <a:ext cx="9600773" cy="300274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In 2013, Sova achieved a profit margin of 52.95%. However, in 2014, despite being the fourth highest revenue generator among all products, its profit margin is lower than the previous year's percentage.</a:t>
            </a:r>
          </a:p>
          <a:p>
            <a:pPr marL="285750" indent="-285750" algn="just">
              <a:lnSpc>
                <a:spcPct val="150000"/>
              </a:lnSpc>
              <a:buFont typeface="Arial" panose="020B0604020202020204" pitchFamily="34" charset="0"/>
              <a:buChar char="•"/>
            </a:pPr>
            <a:endPar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In 2014, </a:t>
            </a:r>
            <a:r>
              <a:rPr lang="en-US" sz="1600" dirty="0" err="1">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Doroga's</a:t>
            </a: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revenue is lower than the previous year's, leading to a decline in revenue growth%. Although COGS is lower than last year, which is positive, it negatively impacts the gross margin.</a:t>
            </a:r>
          </a:p>
          <a:p>
            <a:pPr marL="285750" indent="-285750" algn="just">
              <a:lnSpc>
                <a:spcPct val="150000"/>
              </a:lnSpc>
              <a:buFont typeface="Arial" panose="020B0604020202020204" pitchFamily="34" charset="0"/>
              <a:buChar char="•"/>
            </a:pPr>
            <a:endPar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Increased production costs in October, ahead of the holiday season, contribute to higher COGS. Despite this, profit% rises from November due to the revenue surge during the holiday period.</a:t>
            </a:r>
          </a:p>
        </p:txBody>
      </p:sp>
    </p:spTree>
    <p:extLst>
      <p:ext uri="{BB962C8B-B14F-4D97-AF65-F5344CB8AC3E}">
        <p14:creationId xmlns:p14="http://schemas.microsoft.com/office/powerpoint/2010/main" val="55939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BA523B-78DF-77F0-BF12-426498761CEE}"/>
              </a:ext>
            </a:extLst>
          </p:cNvPr>
          <p:cNvSpPr>
            <a:spLocks noGrp="1"/>
          </p:cNvSpPr>
          <p:nvPr>
            <p:ph type="sldNum" sz="quarter" idx="4"/>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201646"/>
                </a:solidFill>
                <a:effectLst/>
                <a:uLnTx/>
                <a:uFillTx/>
                <a:latin typeface="Arial" panose="020B0604020202020204" pitchFamily="34" charset="0"/>
                <a:ea typeface="+mn-ea"/>
                <a:cs typeface="Arial" panose="020B0604020202020204" pitchFamily="34" charset="0"/>
              </a:rPr>
              <a:t>©2022 Brillio  |  </a:t>
            </a:r>
            <a:fld id="{F1FE5E21-FD07-B44E-90A3-0254BFCDB49A}" type="slidenum">
              <a:rPr kumimoji="0" lang="en-US" sz="1000" b="0" i="0" u="none" strike="noStrike" kern="1200" cap="none" spc="0" normalizeH="0" baseline="0" noProof="0" smtClean="0">
                <a:ln>
                  <a:noFill/>
                </a:ln>
                <a:solidFill>
                  <a:srgbClr val="201646"/>
                </a:solidFill>
                <a:effectLst/>
                <a:uLnTx/>
                <a:uFillTx/>
                <a:latin typeface="Arial" panose="020B0604020202020204" pitchFamily="34" charset="0"/>
                <a:ea typeface="+mn-ea"/>
                <a:cs typeface="Arial" panose="020B0604020202020204"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dirty="0">
              <a:ln>
                <a:noFill/>
              </a:ln>
              <a:solidFill>
                <a:srgbClr val="201646"/>
              </a:solidFill>
              <a:effectLst/>
              <a:uLnTx/>
              <a:uFillTx/>
              <a:latin typeface="Arial" panose="020B0604020202020204" pitchFamily="34" charset="0"/>
              <a:ea typeface="+mn-ea"/>
              <a:cs typeface="Arial" panose="020B0604020202020204" pitchFamily="34" charset="0"/>
            </a:endParaRPr>
          </a:p>
        </p:txBody>
      </p:sp>
      <p:sp>
        <p:nvSpPr>
          <p:cNvPr id="15" name="TextBox 14">
            <a:extLst>
              <a:ext uri="{FF2B5EF4-FFF2-40B4-BE49-F238E27FC236}">
                <a16:creationId xmlns:a16="http://schemas.microsoft.com/office/drawing/2014/main" id="{C77CBCB9-D303-241C-0B95-E40005A344EE}"/>
              </a:ext>
            </a:extLst>
          </p:cNvPr>
          <p:cNvSpPr txBox="1"/>
          <p:nvPr/>
        </p:nvSpPr>
        <p:spPr>
          <a:xfrm>
            <a:off x="277483" y="180493"/>
            <a:ext cx="3114136" cy="523220"/>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Customer Analysis</a:t>
            </a:r>
          </a:p>
        </p:txBody>
      </p:sp>
      <p:pic>
        <p:nvPicPr>
          <p:cNvPr id="6" name="Picture 5">
            <a:extLst>
              <a:ext uri="{FF2B5EF4-FFF2-40B4-BE49-F238E27FC236}">
                <a16:creationId xmlns:a16="http://schemas.microsoft.com/office/drawing/2014/main" id="{BAF76FB0-BD7C-63F6-CDBE-5F27C45259E9}"/>
              </a:ext>
            </a:extLst>
          </p:cNvPr>
          <p:cNvPicPr>
            <a:picLocks noChangeAspect="1"/>
          </p:cNvPicPr>
          <p:nvPr/>
        </p:nvPicPr>
        <p:blipFill>
          <a:blip r:embed="rId2"/>
          <a:stretch>
            <a:fillRect/>
          </a:stretch>
        </p:blipFill>
        <p:spPr>
          <a:xfrm>
            <a:off x="3279991" y="876769"/>
            <a:ext cx="5632018" cy="823624"/>
          </a:xfrm>
          <a:prstGeom prst="roundRect">
            <a:avLst>
              <a:gd name="adj" fmla="val 8594"/>
            </a:avLst>
          </a:prstGeom>
          <a:solidFill>
            <a:srgbClr val="FFFFFF">
              <a:shade val="85000"/>
            </a:srgbClr>
          </a:solidFill>
          <a:ln>
            <a:noFill/>
          </a:ln>
          <a:effectLst/>
        </p:spPr>
      </p:pic>
      <p:sp>
        <p:nvSpPr>
          <p:cNvPr id="7" name="TextBox 6">
            <a:extLst>
              <a:ext uri="{FF2B5EF4-FFF2-40B4-BE49-F238E27FC236}">
                <a16:creationId xmlns:a16="http://schemas.microsoft.com/office/drawing/2014/main" id="{9AB5CF52-17E5-3F31-AE3F-0ACFCF84D40C}"/>
              </a:ext>
            </a:extLst>
          </p:cNvPr>
          <p:cNvSpPr txBox="1"/>
          <p:nvPr/>
        </p:nvSpPr>
        <p:spPr>
          <a:xfrm>
            <a:off x="734682" y="1740690"/>
            <a:ext cx="10274061" cy="18947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Among the total customer base of 348, 90 customers are currently active, engaging with the company's products or services. </a:t>
            </a:r>
          </a:p>
          <a:p>
            <a:pPr marL="285750" indent="-28575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Of these, 327 are officially registered customers, indicating a formal association with the business. </a:t>
            </a:r>
          </a:p>
          <a:p>
            <a:pPr marL="285750" indent="-28575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Surprisingly, 21 customers, although unregistered, actively contribute to revenue, underscoring their significance despite lacking formal registration.</a:t>
            </a:r>
          </a:p>
        </p:txBody>
      </p:sp>
      <p:pic>
        <p:nvPicPr>
          <p:cNvPr id="9" name="Picture 8">
            <a:extLst>
              <a:ext uri="{FF2B5EF4-FFF2-40B4-BE49-F238E27FC236}">
                <a16:creationId xmlns:a16="http://schemas.microsoft.com/office/drawing/2014/main" id="{CD7D88BC-2FCE-4A27-C422-7D08976E5A68}"/>
              </a:ext>
            </a:extLst>
          </p:cNvPr>
          <p:cNvPicPr>
            <a:picLocks noChangeAspect="1"/>
          </p:cNvPicPr>
          <p:nvPr/>
        </p:nvPicPr>
        <p:blipFill>
          <a:blip r:embed="rId3"/>
          <a:stretch>
            <a:fillRect/>
          </a:stretch>
        </p:blipFill>
        <p:spPr>
          <a:xfrm>
            <a:off x="7215496" y="3807968"/>
            <a:ext cx="4610743" cy="2172003"/>
          </a:xfrm>
          <a:prstGeom prst="roundRect">
            <a:avLst>
              <a:gd name="adj" fmla="val 8594"/>
            </a:avLst>
          </a:prstGeom>
          <a:solidFill>
            <a:srgbClr val="FFFFFF">
              <a:shade val="85000"/>
            </a:srgbClr>
          </a:solidFill>
          <a:ln>
            <a:noFill/>
          </a:ln>
          <a:effectLst/>
        </p:spPr>
      </p:pic>
      <p:sp>
        <p:nvSpPr>
          <p:cNvPr id="10" name="TextBox 9">
            <a:extLst>
              <a:ext uri="{FF2B5EF4-FFF2-40B4-BE49-F238E27FC236}">
                <a16:creationId xmlns:a16="http://schemas.microsoft.com/office/drawing/2014/main" id="{6DD82403-23B9-7DE8-EA66-63EBF5BF3FC2}"/>
              </a:ext>
            </a:extLst>
          </p:cNvPr>
          <p:cNvSpPr txBox="1"/>
          <p:nvPr/>
        </p:nvSpPr>
        <p:spPr>
          <a:xfrm>
            <a:off x="734682" y="3868956"/>
            <a:ext cx="5917721" cy="18947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Customer 10006 exhibits a positive revenue variance despite purchasing fewer products, whereas customer 10000, with nearly 15k products sold, experiences negative revenue variance. This suggests differing patterns in sales efficiency or product profitability between the two customers.</a:t>
            </a:r>
          </a:p>
        </p:txBody>
      </p:sp>
    </p:spTree>
    <p:extLst>
      <p:ext uri="{BB962C8B-B14F-4D97-AF65-F5344CB8AC3E}">
        <p14:creationId xmlns:p14="http://schemas.microsoft.com/office/powerpoint/2010/main" val="29442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BA523B-78DF-77F0-BF12-426498761CEE}"/>
              </a:ext>
            </a:extLst>
          </p:cNvPr>
          <p:cNvSpPr>
            <a:spLocks noGrp="1"/>
          </p:cNvSpPr>
          <p:nvPr>
            <p:ph type="sldNum" sz="quarter" idx="4"/>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201646"/>
                </a:solidFill>
                <a:effectLst/>
                <a:uLnTx/>
                <a:uFillTx/>
                <a:latin typeface="Arial" panose="020B0604020202020204" pitchFamily="34" charset="0"/>
                <a:ea typeface="+mn-ea"/>
                <a:cs typeface="Arial" panose="020B0604020202020204" pitchFamily="34" charset="0"/>
              </a:rPr>
              <a:t>©2022 Brillio  |  </a:t>
            </a:r>
            <a:fld id="{F1FE5E21-FD07-B44E-90A3-0254BFCDB49A}" type="slidenum">
              <a:rPr kumimoji="0" lang="en-US" sz="1000" b="0" i="0" u="none" strike="noStrike" kern="1200" cap="none" spc="0" normalizeH="0" baseline="0" noProof="0" smtClean="0">
                <a:ln>
                  <a:noFill/>
                </a:ln>
                <a:solidFill>
                  <a:srgbClr val="201646"/>
                </a:solidFill>
                <a:effectLst/>
                <a:uLnTx/>
                <a:uFillTx/>
                <a:latin typeface="Arial" panose="020B0604020202020204" pitchFamily="34" charset="0"/>
                <a:ea typeface="+mn-ea"/>
                <a:cs typeface="Arial" panose="020B0604020202020204"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dirty="0">
              <a:ln>
                <a:noFill/>
              </a:ln>
              <a:solidFill>
                <a:srgbClr val="201646"/>
              </a:solidFill>
              <a:effectLst/>
              <a:uLnTx/>
              <a:uFillTx/>
              <a:latin typeface="Arial" panose="020B0604020202020204" pitchFamily="34" charset="0"/>
              <a:ea typeface="+mn-ea"/>
              <a:cs typeface="Arial" panose="020B0604020202020204" pitchFamily="34" charset="0"/>
            </a:endParaRPr>
          </a:p>
        </p:txBody>
      </p:sp>
      <p:pic>
        <p:nvPicPr>
          <p:cNvPr id="10" name="Picture 9">
            <a:extLst>
              <a:ext uri="{FF2B5EF4-FFF2-40B4-BE49-F238E27FC236}">
                <a16:creationId xmlns:a16="http://schemas.microsoft.com/office/drawing/2014/main" id="{2D4E037D-24C2-4480-60F3-001735036028}"/>
              </a:ext>
            </a:extLst>
          </p:cNvPr>
          <p:cNvPicPr>
            <a:picLocks noChangeAspect="1"/>
          </p:cNvPicPr>
          <p:nvPr/>
        </p:nvPicPr>
        <p:blipFill>
          <a:blip r:embed="rId2"/>
          <a:stretch>
            <a:fillRect/>
          </a:stretch>
        </p:blipFill>
        <p:spPr>
          <a:xfrm>
            <a:off x="7404769" y="3517533"/>
            <a:ext cx="4241003" cy="2038256"/>
          </a:xfrm>
          <a:prstGeom prst="roundRect">
            <a:avLst>
              <a:gd name="adj" fmla="val 8594"/>
            </a:avLst>
          </a:prstGeom>
          <a:solidFill>
            <a:srgbClr val="FFFFFF">
              <a:shade val="85000"/>
            </a:srgbClr>
          </a:solidFill>
          <a:ln>
            <a:noFill/>
          </a:ln>
          <a:effectLst/>
        </p:spPr>
      </p:pic>
      <p:sp>
        <p:nvSpPr>
          <p:cNvPr id="11" name="TextBox 10">
            <a:extLst>
              <a:ext uri="{FF2B5EF4-FFF2-40B4-BE49-F238E27FC236}">
                <a16:creationId xmlns:a16="http://schemas.microsoft.com/office/drawing/2014/main" id="{F05A37E8-1281-BB2F-16C5-59B30479C94F}"/>
              </a:ext>
            </a:extLst>
          </p:cNvPr>
          <p:cNvSpPr txBox="1"/>
          <p:nvPr/>
        </p:nvSpPr>
        <p:spPr>
          <a:xfrm>
            <a:off x="914400" y="694943"/>
            <a:ext cx="6197600" cy="502236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Most customers prefer purchasing Primus products, while Gunner and Sova products yield higher gross margins despite having fewer customers. </a:t>
            </a:r>
          </a:p>
          <a:p>
            <a:pPr marL="342900" indent="-342900" algn="just">
              <a:lnSpc>
                <a:spcPct val="150000"/>
              </a:lnSpc>
              <a:buFont typeface="Arial" panose="020B0604020202020204" pitchFamily="34" charset="0"/>
              <a:buChar char="•"/>
            </a:pPr>
            <a:endPar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This indicates potentially higher profitability and demand for Gunner and Sova products despite their lower customer base.</a:t>
            </a:r>
          </a:p>
          <a:p>
            <a:pPr marL="342900" indent="-342900" algn="just">
              <a:lnSpc>
                <a:spcPct val="150000"/>
              </a:lnSpc>
              <a:buFont typeface="Arial" panose="020B0604020202020204" pitchFamily="34" charset="0"/>
              <a:buChar char="•"/>
            </a:pPr>
            <a:endPar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There is a higher level of customer interest observed in the Core Division compared to other divisions.</a:t>
            </a:r>
          </a:p>
          <a:p>
            <a:pPr marL="342900" indent="-342900" algn="just">
              <a:lnSpc>
                <a:spcPct val="150000"/>
              </a:lnSpc>
              <a:buFont typeface="Arial" panose="020B0604020202020204" pitchFamily="34" charset="0"/>
              <a:buChar char="•"/>
            </a:pPr>
            <a:endPar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The visual displaying customer count by month indicates a higher footfall in November, attributed to the holiday season, while October experiences a lower count.</a:t>
            </a:r>
          </a:p>
        </p:txBody>
      </p:sp>
      <p:pic>
        <p:nvPicPr>
          <p:cNvPr id="7" name="Picture 6">
            <a:extLst>
              <a:ext uri="{FF2B5EF4-FFF2-40B4-BE49-F238E27FC236}">
                <a16:creationId xmlns:a16="http://schemas.microsoft.com/office/drawing/2014/main" id="{A5A49914-FE7B-6F7F-F49C-B11A226E746D}"/>
              </a:ext>
            </a:extLst>
          </p:cNvPr>
          <p:cNvPicPr>
            <a:picLocks noChangeAspect="1"/>
          </p:cNvPicPr>
          <p:nvPr/>
        </p:nvPicPr>
        <p:blipFill>
          <a:blip r:embed="rId3"/>
          <a:stretch>
            <a:fillRect/>
          </a:stretch>
        </p:blipFill>
        <p:spPr>
          <a:xfrm>
            <a:off x="7404769" y="850161"/>
            <a:ext cx="4241003" cy="2139605"/>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9282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076D40-0AD1-1252-690D-478CE55FBA0E}"/>
              </a:ext>
            </a:extLst>
          </p:cNvPr>
          <p:cNvSpPr>
            <a:spLocks noGrp="1"/>
          </p:cNvSpPr>
          <p:nvPr>
            <p:ph type="sldNum" sz="quarter" idx="4"/>
          </p:nvPr>
        </p:nvSpPr>
        <p:spPr/>
        <p:txBody>
          <a:bodyPr/>
          <a:lstStyle/>
          <a:p>
            <a:r>
              <a:rPr lang="en-US"/>
              <a:t>©2022 Brillio  |  </a:t>
            </a:r>
            <a:fld id="{F1FE5E21-FD07-B44E-90A3-0254BFCDB49A}" type="slidenum">
              <a:rPr lang="en-US" smtClean="0"/>
              <a:pPr/>
              <a:t>16</a:t>
            </a:fld>
            <a:endParaRPr lang="en-US" dirty="0"/>
          </a:p>
        </p:txBody>
      </p:sp>
      <p:pic>
        <p:nvPicPr>
          <p:cNvPr id="4" name="Picture 3">
            <a:extLst>
              <a:ext uri="{FF2B5EF4-FFF2-40B4-BE49-F238E27FC236}">
                <a16:creationId xmlns:a16="http://schemas.microsoft.com/office/drawing/2014/main" id="{911ACC3C-2E4D-E3E2-F2A6-6B33FFBEA575}"/>
              </a:ext>
            </a:extLst>
          </p:cNvPr>
          <p:cNvPicPr>
            <a:picLocks noChangeAspect="1"/>
          </p:cNvPicPr>
          <p:nvPr/>
        </p:nvPicPr>
        <p:blipFill>
          <a:blip r:embed="rId2"/>
          <a:stretch>
            <a:fillRect/>
          </a:stretch>
        </p:blipFill>
        <p:spPr>
          <a:xfrm>
            <a:off x="3066244" y="2976274"/>
            <a:ext cx="5305714" cy="2207622"/>
          </a:xfrm>
          <a:prstGeom prst="roundRect">
            <a:avLst>
              <a:gd name="adj" fmla="val 8594"/>
            </a:avLst>
          </a:prstGeom>
          <a:solidFill>
            <a:srgbClr val="FFFFFF">
              <a:shade val="85000"/>
            </a:srgbClr>
          </a:solidFill>
          <a:ln>
            <a:noFill/>
          </a:ln>
          <a:effectLst/>
        </p:spPr>
      </p:pic>
      <p:sp>
        <p:nvSpPr>
          <p:cNvPr id="9" name="TextBox 8">
            <a:extLst>
              <a:ext uri="{FF2B5EF4-FFF2-40B4-BE49-F238E27FC236}">
                <a16:creationId xmlns:a16="http://schemas.microsoft.com/office/drawing/2014/main" id="{30BE74B8-5975-5B39-0DB8-81FCD8252E69}"/>
              </a:ext>
            </a:extLst>
          </p:cNvPr>
          <p:cNvSpPr txBox="1"/>
          <p:nvPr/>
        </p:nvSpPr>
        <p:spPr>
          <a:xfrm>
            <a:off x="879682" y="785745"/>
            <a:ext cx="9678838" cy="116211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Created a visual of the "Top 10 Customers by Profit" using Python in Power BI, which highlights the customers contributing the most to our profitability. This visual provides a clear ranking, allowing us to focus on maintaining and enhancing relationships with these key customers.</a:t>
            </a:r>
          </a:p>
        </p:txBody>
      </p:sp>
    </p:spTree>
    <p:extLst>
      <p:ext uri="{BB962C8B-B14F-4D97-AF65-F5344CB8AC3E}">
        <p14:creationId xmlns:p14="http://schemas.microsoft.com/office/powerpoint/2010/main" val="107667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BA523B-78DF-77F0-BF12-426498761CEE}"/>
              </a:ext>
            </a:extLst>
          </p:cNvPr>
          <p:cNvSpPr>
            <a:spLocks noGrp="1"/>
          </p:cNvSpPr>
          <p:nvPr>
            <p:ph type="sldNum" sz="quarter" idx="4"/>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201646"/>
                </a:solidFill>
                <a:effectLst/>
                <a:uLnTx/>
                <a:uFillTx/>
                <a:latin typeface="Arial" panose="020B0604020202020204" pitchFamily="34" charset="0"/>
                <a:ea typeface="+mn-ea"/>
                <a:cs typeface="Arial" panose="020B0604020202020204" pitchFamily="34" charset="0"/>
              </a:rPr>
              <a:t>©2022 Brillio  |  </a:t>
            </a:r>
            <a:fld id="{F1FE5E21-FD07-B44E-90A3-0254BFCDB49A}" type="slidenum">
              <a:rPr kumimoji="0" lang="en-US" sz="1000" b="0" i="0" u="none" strike="noStrike" kern="1200" cap="none" spc="0" normalizeH="0" baseline="0" noProof="0" smtClean="0">
                <a:ln>
                  <a:noFill/>
                </a:ln>
                <a:solidFill>
                  <a:srgbClr val="201646"/>
                </a:solidFill>
                <a:effectLst/>
                <a:uLnTx/>
                <a:uFillTx/>
                <a:latin typeface="Arial" panose="020B0604020202020204" pitchFamily="34" charset="0"/>
                <a:ea typeface="+mn-ea"/>
                <a:cs typeface="Arial" panose="020B0604020202020204"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17</a:t>
            </a:fld>
            <a:endParaRPr kumimoji="0" lang="en-US" sz="1000" b="0" i="0" u="none" strike="noStrike" kern="1200" cap="none" spc="0" normalizeH="0" baseline="0" noProof="0" dirty="0">
              <a:ln>
                <a:noFill/>
              </a:ln>
              <a:solidFill>
                <a:srgbClr val="201646"/>
              </a:solidFill>
              <a:effectLst/>
              <a:uLnTx/>
              <a:uFillTx/>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CF3108A8-E1C1-24A9-A0AA-463C47EF7613}"/>
              </a:ext>
            </a:extLst>
          </p:cNvPr>
          <p:cNvSpPr txBox="1"/>
          <p:nvPr/>
        </p:nvSpPr>
        <p:spPr>
          <a:xfrm>
            <a:off x="235789" y="181105"/>
            <a:ext cx="5509403" cy="523220"/>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Unregistered Customers Analysis</a:t>
            </a:r>
          </a:p>
        </p:txBody>
      </p:sp>
      <p:pic>
        <p:nvPicPr>
          <p:cNvPr id="5" name="Picture 4">
            <a:extLst>
              <a:ext uri="{FF2B5EF4-FFF2-40B4-BE49-F238E27FC236}">
                <a16:creationId xmlns:a16="http://schemas.microsoft.com/office/drawing/2014/main" id="{3E972424-A4DC-AA90-E469-88FAF1DB4422}"/>
              </a:ext>
            </a:extLst>
          </p:cNvPr>
          <p:cNvPicPr>
            <a:picLocks noChangeAspect="1"/>
          </p:cNvPicPr>
          <p:nvPr/>
        </p:nvPicPr>
        <p:blipFill>
          <a:blip r:embed="rId2"/>
          <a:stretch>
            <a:fillRect/>
          </a:stretch>
        </p:blipFill>
        <p:spPr>
          <a:xfrm>
            <a:off x="2212518" y="926484"/>
            <a:ext cx="7600186" cy="909361"/>
          </a:xfrm>
          <a:prstGeom prst="roundRect">
            <a:avLst>
              <a:gd name="adj" fmla="val 8594"/>
            </a:avLst>
          </a:prstGeom>
          <a:solidFill>
            <a:srgbClr val="FFFFFF">
              <a:shade val="85000"/>
            </a:srgbClr>
          </a:solidFill>
          <a:ln>
            <a:noFill/>
          </a:ln>
          <a:effectLst/>
        </p:spPr>
      </p:pic>
      <p:sp>
        <p:nvSpPr>
          <p:cNvPr id="7" name="TextBox 6">
            <a:extLst>
              <a:ext uri="{FF2B5EF4-FFF2-40B4-BE49-F238E27FC236}">
                <a16:creationId xmlns:a16="http://schemas.microsoft.com/office/drawing/2014/main" id="{80BAAB2F-05EB-C5A1-DF97-165E691D2909}"/>
              </a:ext>
            </a:extLst>
          </p:cNvPr>
          <p:cNvSpPr txBox="1"/>
          <p:nvPr/>
        </p:nvSpPr>
        <p:spPr>
          <a:xfrm>
            <a:off x="1095556" y="2042934"/>
            <a:ext cx="10145100" cy="411074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Although totaling only 21, unregistered customers contribute significantly, generating $1.01M in revenue from 1804 sales out of 47k total sales. This underscores the potential value of unregistered customer engagement despite their smaller numbers.</a:t>
            </a:r>
          </a:p>
          <a:p>
            <a:pPr marL="342900" indent="-342900" algn="just">
              <a:lnSpc>
                <a:spcPct val="150000"/>
              </a:lnSpc>
              <a:buFont typeface="Arial" panose="020B0604020202020204" pitchFamily="34" charset="0"/>
              <a:buChar char="•"/>
            </a:pPr>
            <a:endPar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These customers exhibit a preference for MI-72, Gunner, and Sova products, primarily within the Minor Division, all originating from the (Blank) region.</a:t>
            </a:r>
          </a:p>
          <a:p>
            <a:pPr marL="342900" indent="-342900" algn="just">
              <a:lnSpc>
                <a:spcPct val="150000"/>
              </a:lnSpc>
              <a:buFont typeface="Arial" panose="020B0604020202020204" pitchFamily="34" charset="0"/>
              <a:buChar char="•"/>
            </a:pPr>
            <a:endPar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Identifying the (Blank) region and having data on these customers could significantly enhance revenue generation in the future by enabling targeted marketing strategies and personalized offerings tailored to their preferences and behavior.</a:t>
            </a:r>
          </a:p>
          <a:p>
            <a:pPr marL="342900" indent="-342900" algn="just">
              <a:lnSpc>
                <a:spcPct val="150000"/>
              </a:lnSpc>
              <a:buFont typeface="Arial" panose="020B0604020202020204" pitchFamily="34" charset="0"/>
              <a:buChar char="•"/>
            </a:pPr>
            <a:endPar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142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FB1DFD-937B-F46A-81E4-0300F43C9F42}"/>
              </a:ext>
            </a:extLst>
          </p:cNvPr>
          <p:cNvSpPr txBox="1"/>
          <p:nvPr/>
        </p:nvSpPr>
        <p:spPr>
          <a:xfrm>
            <a:off x="819513" y="1018765"/>
            <a:ext cx="5486396" cy="226408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Out of 9 executives, only 6 are active. Among them, Carlos </a:t>
            </a:r>
            <a:r>
              <a:rPr lang="en-US" sz="1600" dirty="0" err="1">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Grilo</a:t>
            </a: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and Andrew Ma are top performers, generating high revenue but with lower profit margins. </a:t>
            </a:r>
          </a:p>
          <a:p>
            <a:pPr marL="285750" indent="-285750" algn="just">
              <a:lnSpc>
                <a:spcPct val="150000"/>
              </a:lnSpc>
              <a:buFont typeface="Arial" panose="020B0604020202020204" pitchFamily="34" charset="0"/>
              <a:buChar char="•"/>
            </a:pPr>
            <a:endPar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In contrast, Allan </a:t>
            </a:r>
            <a:r>
              <a:rPr lang="en-US" sz="1600" dirty="0" err="1">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Guinot</a:t>
            </a: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the least performer in terms of sales, achieves a 100% gross margin.</a:t>
            </a:r>
          </a:p>
        </p:txBody>
      </p:sp>
      <p:pic>
        <p:nvPicPr>
          <p:cNvPr id="8" name="Picture 7">
            <a:extLst>
              <a:ext uri="{FF2B5EF4-FFF2-40B4-BE49-F238E27FC236}">
                <a16:creationId xmlns:a16="http://schemas.microsoft.com/office/drawing/2014/main" id="{DE977384-1A6E-4F78-26EE-14E5A55AC2E9}"/>
              </a:ext>
            </a:extLst>
          </p:cNvPr>
          <p:cNvPicPr>
            <a:picLocks noChangeAspect="1"/>
          </p:cNvPicPr>
          <p:nvPr/>
        </p:nvPicPr>
        <p:blipFill>
          <a:blip r:embed="rId2"/>
          <a:stretch>
            <a:fillRect/>
          </a:stretch>
        </p:blipFill>
        <p:spPr>
          <a:xfrm>
            <a:off x="7470474" y="988170"/>
            <a:ext cx="4133731" cy="2294676"/>
          </a:xfrm>
          <a:prstGeom prst="roundRect">
            <a:avLst>
              <a:gd name="adj" fmla="val 8594"/>
            </a:avLst>
          </a:prstGeom>
          <a:solidFill>
            <a:srgbClr val="FFFFFF">
              <a:shade val="85000"/>
            </a:srgbClr>
          </a:solidFill>
          <a:ln>
            <a:noFill/>
          </a:ln>
          <a:effectLst/>
        </p:spPr>
      </p:pic>
      <p:sp>
        <p:nvSpPr>
          <p:cNvPr id="9" name="TextBox 8">
            <a:extLst>
              <a:ext uri="{FF2B5EF4-FFF2-40B4-BE49-F238E27FC236}">
                <a16:creationId xmlns:a16="http://schemas.microsoft.com/office/drawing/2014/main" id="{CD816B9A-D976-1EC1-4F3B-CE1B9CF0A2A6}"/>
              </a:ext>
            </a:extLst>
          </p:cNvPr>
          <p:cNvSpPr txBox="1"/>
          <p:nvPr/>
        </p:nvSpPr>
        <p:spPr>
          <a:xfrm>
            <a:off x="314036" y="225296"/>
            <a:ext cx="3041030" cy="523220"/>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Executive Analysis</a:t>
            </a:r>
          </a:p>
        </p:txBody>
      </p:sp>
      <p:sp>
        <p:nvSpPr>
          <p:cNvPr id="12" name="TextBox 11">
            <a:extLst>
              <a:ext uri="{FF2B5EF4-FFF2-40B4-BE49-F238E27FC236}">
                <a16:creationId xmlns:a16="http://schemas.microsoft.com/office/drawing/2014/main" id="{87000D9A-D81A-F2FC-47F6-8FA8A01622B5}"/>
              </a:ext>
            </a:extLst>
          </p:cNvPr>
          <p:cNvSpPr txBox="1"/>
          <p:nvPr/>
        </p:nvSpPr>
        <p:spPr>
          <a:xfrm>
            <a:off x="819513" y="3553095"/>
            <a:ext cx="5357000" cy="2633413"/>
          </a:xfrm>
          <a:prstGeom prst="rect">
            <a:avLst/>
          </a:prstGeom>
          <a:noFill/>
        </p:spPr>
        <p:txBody>
          <a:bodyPr wrap="square" rtlCol="0">
            <a:spAutoFit/>
          </a:bodyPr>
          <a:lstStyle/>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Most of the unregistered customers are managed by Andrew Ma.</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lang="en-US" alt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Carlos manages majority of the customers from the North region, while Andrew oversees customers from the East region.</a:t>
            </a:r>
            <a:endParaRPr kumimoji="0" lang="en-US" altLang="en-US" sz="16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endPar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FFE1A7BC-7A9B-54E9-8A47-173BD4E2BD28}"/>
              </a:ext>
            </a:extLst>
          </p:cNvPr>
          <p:cNvPicPr>
            <a:picLocks noChangeAspect="1"/>
          </p:cNvPicPr>
          <p:nvPr/>
        </p:nvPicPr>
        <p:blipFill>
          <a:blip r:embed="rId3"/>
          <a:stretch>
            <a:fillRect/>
          </a:stretch>
        </p:blipFill>
        <p:spPr>
          <a:xfrm>
            <a:off x="6753045" y="3740707"/>
            <a:ext cx="5247687" cy="1777633"/>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25421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5EF815-8A52-507F-51E9-D370E6109759}"/>
              </a:ext>
            </a:extLst>
          </p:cNvPr>
          <p:cNvSpPr txBox="1"/>
          <p:nvPr/>
        </p:nvSpPr>
        <p:spPr>
          <a:xfrm>
            <a:off x="487680" y="1079843"/>
            <a:ext cx="5378282" cy="3328255"/>
          </a:xfrm>
          <a:prstGeom prst="rect">
            <a:avLst/>
          </a:prstGeom>
        </p:spPr>
        <p:txBody>
          <a:bodyPr vert="horz" lIns="0" tIns="0" rIns="0" bIns="0" rtlCol="0">
            <a:noAutofit/>
          </a:bodyPr>
          <a:lstStyle/>
          <a:p>
            <a:pPr marL="228594" indent="-228594" algn="just" defTabSz="914377">
              <a:lnSpc>
                <a:spcPct val="150000"/>
              </a:lnSpc>
              <a:spcAft>
                <a:spcPts val="600"/>
              </a:spcAft>
              <a:buFont typeface="Arial" panose="020B0604020202020204" pitchFamily="34" charset="0"/>
              <a:buChar char="•"/>
            </a:pPr>
            <a:r>
              <a:rPr lang="en-US" sz="1600" dirty="0">
                <a:solidFill>
                  <a:schemeClr val="tx2"/>
                </a:solidFill>
                <a:latin typeface="Calibri" panose="020F0502020204030204" pitchFamily="34" charset="0"/>
                <a:ea typeface="Calibri" panose="020F0502020204030204" pitchFamily="34" charset="0"/>
                <a:cs typeface="Calibri" panose="020F0502020204030204" pitchFamily="34" charset="0"/>
              </a:rPr>
              <a:t>Most of the customers are interested in purchasing from the (Blank) industry, which generates less revenue. </a:t>
            </a:r>
          </a:p>
          <a:p>
            <a:pPr marL="228594" indent="-228594" algn="just" defTabSz="914377">
              <a:lnSpc>
                <a:spcPct val="150000"/>
              </a:lnSpc>
              <a:spcAft>
                <a:spcPts val="600"/>
              </a:spcAft>
              <a:buFont typeface="Arial" panose="020B0604020202020204" pitchFamily="34" charset="0"/>
              <a:buChar char="•"/>
            </a:pPr>
            <a:endParaRPr lang="en-US" sz="1600" dirty="0">
              <a:solidFill>
                <a:schemeClr val="tx2"/>
              </a:solidFill>
              <a:latin typeface="Calibri" panose="020F0502020204030204" pitchFamily="34" charset="0"/>
              <a:ea typeface="Calibri" panose="020F0502020204030204" pitchFamily="34" charset="0"/>
              <a:cs typeface="Calibri" panose="020F0502020204030204" pitchFamily="34" charset="0"/>
            </a:endParaRPr>
          </a:p>
          <a:p>
            <a:pPr marL="228594" indent="-228594" algn="just" defTabSz="914377">
              <a:lnSpc>
                <a:spcPct val="150000"/>
              </a:lnSpc>
              <a:spcAft>
                <a:spcPts val="600"/>
              </a:spcAft>
              <a:buFont typeface="Arial" panose="020B0604020202020204" pitchFamily="34" charset="0"/>
              <a:buChar char="•"/>
            </a:pPr>
            <a:r>
              <a:rPr lang="en-US" sz="1600" dirty="0">
                <a:solidFill>
                  <a:schemeClr val="tx2"/>
                </a:solidFill>
                <a:latin typeface="Calibri" panose="020F0502020204030204" pitchFamily="34" charset="0"/>
                <a:ea typeface="Calibri" panose="020F0502020204030204" pitchFamily="34" charset="0"/>
                <a:cs typeface="Calibri" panose="020F0502020204030204" pitchFamily="34" charset="0"/>
              </a:rPr>
              <a:t>Additionally, Andrew's performance is predominantly tied to this industry.</a:t>
            </a:r>
          </a:p>
          <a:p>
            <a:pPr marL="228594" indent="-228594" algn="just" defTabSz="914377">
              <a:lnSpc>
                <a:spcPct val="150000"/>
              </a:lnSpc>
              <a:spcAft>
                <a:spcPts val="600"/>
              </a:spcAft>
              <a:buFont typeface="Arial" panose="020B0604020202020204" pitchFamily="34" charset="0"/>
              <a:buChar char="•"/>
            </a:pPr>
            <a:endParaRPr lang="en-US" sz="1600" dirty="0">
              <a:solidFill>
                <a:schemeClr val="tx2"/>
              </a:solidFill>
              <a:latin typeface="Calibri" panose="020F0502020204030204" pitchFamily="34" charset="0"/>
              <a:ea typeface="Calibri" panose="020F0502020204030204" pitchFamily="34" charset="0"/>
              <a:cs typeface="Calibri" panose="020F0502020204030204" pitchFamily="34" charset="0"/>
            </a:endParaRPr>
          </a:p>
          <a:p>
            <a:pPr marL="228594" marR="0" lvl="0" indent="-228594" algn="just" defTabSz="914377" fontAlgn="base">
              <a:lnSpc>
                <a:spcPct val="150000"/>
              </a:lnSpc>
              <a:spcAft>
                <a:spcPts val="600"/>
              </a:spcAft>
              <a:buClrTx/>
              <a:buSzTx/>
              <a:buFont typeface="Arial" panose="020B0604020202020204" pitchFamily="34" charset="0"/>
              <a:buChar char="•"/>
              <a:tabLst/>
            </a:pPr>
            <a:r>
              <a:rPr kumimoji="0" lang="en-US" altLang="en-US" sz="1600" u="none" strike="noStrike" cap="none" normalizeH="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Andrew's major revenue comes from the Primus product and the Core Division.</a:t>
            </a:r>
          </a:p>
          <a:p>
            <a:pPr marL="228594" marR="0" lvl="0" indent="-228594" algn="just" defTabSz="914377" fontAlgn="base">
              <a:lnSpc>
                <a:spcPct val="150000"/>
              </a:lnSpc>
              <a:spcAft>
                <a:spcPts val="600"/>
              </a:spcAft>
              <a:buClrTx/>
              <a:buSzTx/>
              <a:buFont typeface="Arial" panose="020B0604020202020204" pitchFamily="34" charset="0"/>
              <a:buChar char="•"/>
              <a:tabLst/>
            </a:pPr>
            <a:endParaRPr kumimoji="0" lang="en-US" altLang="en-US" sz="1600" u="none" strike="noStrike" cap="none" normalizeH="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p>
            <a:pPr marL="228594" indent="-228594" algn="just" defTabSz="914377">
              <a:lnSpc>
                <a:spcPct val="150000"/>
              </a:lnSpc>
              <a:spcAft>
                <a:spcPts val="600"/>
              </a:spcAft>
              <a:buFont typeface="Arial" panose="020B0604020202020204" pitchFamily="34" charset="0"/>
              <a:buChar char="•"/>
            </a:pPr>
            <a:endParaRPr lang="en-US" sz="1600" dirty="0">
              <a:solidFill>
                <a:schemeClr val="tx2"/>
              </a:solidFill>
              <a:latin typeface="Calibri" panose="020F0502020204030204" pitchFamily="34" charset="0"/>
              <a:ea typeface="Calibri" panose="020F0502020204030204" pitchFamily="34" charset="0"/>
              <a:cs typeface="Calibri" panose="020F0502020204030204" pitchFamily="34" charset="0"/>
            </a:endParaRPr>
          </a:p>
          <a:p>
            <a:pPr marL="228594" indent="-228594" algn="just" defTabSz="914377">
              <a:lnSpc>
                <a:spcPct val="150000"/>
              </a:lnSpc>
              <a:spcAft>
                <a:spcPts val="600"/>
              </a:spcAft>
              <a:buFont typeface="Arial" panose="020B0604020202020204" pitchFamily="34" charset="0"/>
              <a:buChar char="•"/>
            </a:pPr>
            <a:endParaRPr lang="en-US" sz="1600" dirty="0">
              <a:solidFill>
                <a:schemeClr val="tx2"/>
              </a:solidFill>
              <a:latin typeface="Calibri" panose="020F0502020204030204" pitchFamily="34" charset="0"/>
              <a:ea typeface="Calibri" panose="020F0502020204030204" pitchFamily="34" charset="0"/>
              <a:cs typeface="Calibri" panose="020F0502020204030204" pitchFamily="34" charset="0"/>
            </a:endParaRPr>
          </a:p>
          <a:p>
            <a:pPr marL="228594" indent="-228594" algn="just" defTabSz="914377">
              <a:lnSpc>
                <a:spcPct val="150000"/>
              </a:lnSpc>
              <a:spcAft>
                <a:spcPts val="600"/>
              </a:spcAft>
              <a:buFont typeface="Arial" panose="020B0604020202020204" pitchFamily="34" charset="0"/>
              <a:buChar char="•"/>
            </a:pPr>
            <a:endParaRPr lang="en-US" sz="1600" dirty="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62C3155-5EB0-F740-BF25-98F81BD9E08F}"/>
              </a:ext>
            </a:extLst>
          </p:cNvPr>
          <p:cNvPicPr>
            <a:picLocks noChangeAspect="1"/>
          </p:cNvPicPr>
          <p:nvPr/>
        </p:nvPicPr>
        <p:blipFill>
          <a:blip r:embed="rId2"/>
          <a:stretch>
            <a:fillRect/>
          </a:stretch>
        </p:blipFill>
        <p:spPr>
          <a:xfrm>
            <a:off x="6217920" y="1321382"/>
            <a:ext cx="5608320" cy="2341473"/>
          </a:xfrm>
          <a:prstGeom prst="roundRect">
            <a:avLst>
              <a:gd name="adj" fmla="val 8594"/>
            </a:avLst>
          </a:prstGeom>
          <a:solidFill>
            <a:srgbClr val="FFFFFF">
              <a:shade val="85000"/>
            </a:srgbClr>
          </a:solidFill>
          <a:ln>
            <a:noFill/>
          </a:ln>
          <a:effectLst/>
        </p:spPr>
      </p:pic>
      <p:sp>
        <p:nvSpPr>
          <p:cNvPr id="2" name="Slide Number Placeholder 1">
            <a:extLst>
              <a:ext uri="{FF2B5EF4-FFF2-40B4-BE49-F238E27FC236}">
                <a16:creationId xmlns:a16="http://schemas.microsoft.com/office/drawing/2014/main" id="{488E648D-7348-FBDA-F648-5D194D8443D9}"/>
              </a:ext>
            </a:extLst>
          </p:cNvPr>
          <p:cNvSpPr>
            <a:spLocks noGrp="1"/>
          </p:cNvSpPr>
          <p:nvPr>
            <p:ph type="sldNum" sz="quarter" idx="4"/>
          </p:nvPr>
        </p:nvSpPr>
        <p:spPr/>
        <p:txBody>
          <a:bodyPr vert="horz" lIns="0" tIns="0" rIns="0" bIns="0" rtlCol="0" anchor="b">
            <a:normAutofit/>
          </a:bodyPr>
          <a:lstStyle/>
          <a:p>
            <a:pPr>
              <a:spcAft>
                <a:spcPts val="600"/>
              </a:spcAft>
            </a:pPr>
            <a:r>
              <a:rPr lang="en-US"/>
              <a:t>©2022 Brillio  |  </a:t>
            </a:r>
            <a:fld id="{F1FE5E21-FD07-B44E-90A3-0254BFCDB49A}" type="slidenum">
              <a:rPr lang="en-US" smtClean="0"/>
              <a:pPr>
                <a:spcAft>
                  <a:spcPts val="600"/>
                </a:spcAft>
              </a:pPr>
              <a:t>19</a:t>
            </a:fld>
            <a:endParaRPr lang="en-US"/>
          </a:p>
        </p:txBody>
      </p:sp>
    </p:spTree>
    <p:extLst>
      <p:ext uri="{BB962C8B-B14F-4D97-AF65-F5344CB8AC3E}">
        <p14:creationId xmlns:p14="http://schemas.microsoft.com/office/powerpoint/2010/main" val="148663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62BB750-8140-5AC2-8E49-17474800171B}"/>
              </a:ext>
            </a:extLst>
          </p:cNvPr>
          <p:cNvSpPr txBox="1">
            <a:spLocks/>
          </p:cNvSpPr>
          <p:nvPr/>
        </p:nvSpPr>
        <p:spPr>
          <a:xfrm>
            <a:off x="365760" y="365125"/>
            <a:ext cx="11460480" cy="914400"/>
          </a:xfrm>
          <a:prstGeom prst="rect">
            <a:avLst/>
          </a:prstGeom>
        </p:spPr>
        <p:txBody>
          <a:bodyPr vert="horz" lIns="0" tIns="0" rIns="0" bIns="0" rtlCol="0" anchor="t" anchorCtr="0">
            <a:normAutofit/>
          </a:bodyPr>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marL="0" marR="0" lvl="0" indent="0" fontAlgn="auto">
              <a:spcAft>
                <a:spcPts val="600"/>
              </a:spcAft>
              <a:buClrTx/>
              <a:buSzTx/>
              <a:tabLst/>
              <a:defRPr/>
            </a:pPr>
            <a:r>
              <a:rPr kumimoji="0" lang="en-US" b="1"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rPr>
              <a:t>What is Customer Profitability ?</a:t>
            </a:r>
          </a:p>
        </p:txBody>
      </p:sp>
      <p:sp>
        <p:nvSpPr>
          <p:cNvPr id="5" name="Content Placeholder 2">
            <a:extLst>
              <a:ext uri="{FF2B5EF4-FFF2-40B4-BE49-F238E27FC236}">
                <a16:creationId xmlns:a16="http://schemas.microsoft.com/office/drawing/2014/main" id="{ACD2BEBA-87B9-8F46-B5E6-2B64975C6955}"/>
              </a:ext>
            </a:extLst>
          </p:cNvPr>
          <p:cNvSpPr txBox="1">
            <a:spLocks/>
          </p:cNvSpPr>
          <p:nvPr/>
        </p:nvSpPr>
        <p:spPr>
          <a:xfrm>
            <a:off x="365760" y="1524000"/>
            <a:ext cx="5608320" cy="3229155"/>
          </a:xfrm>
          <a:prstGeom prst="rect">
            <a:avLst/>
          </a:prstGeom>
        </p:spPr>
        <p:txBody>
          <a:bodyPr vert="horz" lIns="0" tIns="0" rIns="0" bIns="0" rtlCol="0">
            <a:normAutofit fontScale="92500"/>
          </a:bodyPr>
          <a:lstStyle>
            <a:lvl1pPr marL="228594" indent="-228594" algn="l" defTabSz="914377" rtl="0" eaLnBrk="1" latinLnBrk="0" hangingPunct="1">
              <a:lnSpc>
                <a:spcPct val="100000"/>
              </a:lnSpc>
              <a:spcBef>
                <a:spcPts val="0"/>
              </a:spcBef>
              <a:spcAft>
                <a:spcPts val="600"/>
              </a:spcAft>
              <a:buFont typeface="Arial" panose="020B0604020202020204" pitchFamily="34" charset="0"/>
              <a:buChar char="•"/>
              <a:defRPr sz="1600" b="0" i="0" kern="1200" baseline="0">
                <a:solidFill>
                  <a:schemeClr val="tx2"/>
                </a:solidFill>
                <a:latin typeface="Arial" panose="020B0604020202020204" pitchFamily="34" charset="0"/>
                <a:ea typeface="+mn-ea"/>
                <a:cs typeface="Arial" panose="020B0604020202020204" pitchFamily="34" charset="0"/>
              </a:defRPr>
            </a:lvl1pPr>
            <a:lvl2pPr marL="463284" indent="-228594" algn="l" defTabSz="914377" rtl="0" eaLnBrk="1" latinLnBrk="0" hangingPunct="1">
              <a:lnSpc>
                <a:spcPct val="100000"/>
              </a:lnSpc>
              <a:spcBef>
                <a:spcPts val="0"/>
              </a:spcBef>
              <a:spcAft>
                <a:spcPts val="600"/>
              </a:spcAft>
              <a:buFont typeface="Arial" panose="020B0604020202020204" pitchFamily="34" charset="0"/>
              <a:buChar char="•"/>
              <a:defRPr sz="1600" b="0" i="0" kern="1200" baseline="0">
                <a:solidFill>
                  <a:schemeClr val="tx2"/>
                </a:solidFill>
                <a:latin typeface="Arial" panose="020B0604020202020204" pitchFamily="34" charset="0"/>
                <a:ea typeface="+mn-ea"/>
                <a:cs typeface="Arial" panose="020B0604020202020204" pitchFamily="34" charset="0"/>
              </a:defRPr>
            </a:lvl2pPr>
            <a:lvl3pPr marL="682735" indent="-228594" algn="l" defTabSz="914377" rtl="0" eaLnBrk="1" latinLnBrk="0" hangingPunct="1">
              <a:lnSpc>
                <a:spcPct val="100000"/>
              </a:lnSpc>
              <a:spcBef>
                <a:spcPts val="0"/>
              </a:spcBef>
              <a:spcAft>
                <a:spcPts val="600"/>
              </a:spcAft>
              <a:buFont typeface="Arial" panose="020B0604020202020204" pitchFamily="34" charset="0"/>
              <a:buChar char="•"/>
              <a:defRPr sz="1600" b="0" i="0" kern="1200" baseline="0">
                <a:solidFill>
                  <a:schemeClr val="tx2"/>
                </a:solidFill>
                <a:latin typeface="Arial" panose="020B0604020202020204" pitchFamily="34" charset="0"/>
                <a:ea typeface="+mn-ea"/>
                <a:cs typeface="Arial" panose="020B0604020202020204" pitchFamily="34" charset="0"/>
              </a:defRPr>
            </a:lvl3pPr>
            <a:lvl4pPr marL="914377" indent="-228594" algn="l" defTabSz="914377" rtl="0" eaLnBrk="1" latinLnBrk="0" hangingPunct="1">
              <a:lnSpc>
                <a:spcPct val="100000"/>
              </a:lnSpc>
              <a:spcBef>
                <a:spcPts val="0"/>
              </a:spcBef>
              <a:spcAft>
                <a:spcPts val="600"/>
              </a:spcAft>
              <a:buFont typeface="Arial" panose="020B0604020202020204" pitchFamily="34" charset="0"/>
              <a:buChar char="•"/>
              <a:defRPr sz="1600" b="0" i="0" kern="1200" baseline="0">
                <a:solidFill>
                  <a:schemeClr val="tx2"/>
                </a:solidFill>
                <a:latin typeface="Arial" panose="020B0604020202020204" pitchFamily="34" charset="0"/>
                <a:ea typeface="+mn-ea"/>
                <a:cs typeface="Arial" panose="020B0604020202020204" pitchFamily="34" charset="0"/>
              </a:defRPr>
            </a:lvl4pPr>
            <a:lvl5pPr marL="1146019" indent="-228594" algn="l" defTabSz="914377" rtl="0" eaLnBrk="1" latinLnBrk="0" hangingPunct="1">
              <a:lnSpc>
                <a:spcPct val="100000"/>
              </a:lnSpc>
              <a:spcBef>
                <a:spcPts val="0"/>
              </a:spcBef>
              <a:spcAft>
                <a:spcPts val="600"/>
              </a:spcAft>
              <a:buFont typeface="Arial" panose="020B0604020202020204" pitchFamily="34" charset="0"/>
              <a:buChar char="•"/>
              <a:defRPr sz="1600" b="0" i="0" kern="1200" baseline="0">
                <a:solidFill>
                  <a:schemeClr val="tx2"/>
                </a:solidFill>
                <a:latin typeface="Arial" panose="020B0604020202020204" pitchFamily="34" charset="0"/>
                <a:ea typeface="+mn-ea"/>
                <a:cs typeface="Arial" panose="020B0604020202020204" pitchFamily="34" charset="0"/>
              </a:defRPr>
            </a:lvl5pPr>
            <a:lvl6pPr marL="1146019" indent="-228594" algn="l" defTabSz="914377" rtl="0" eaLnBrk="1" latinLnBrk="0" hangingPunct="1">
              <a:lnSpc>
                <a:spcPct val="100000"/>
              </a:lnSpc>
              <a:spcBef>
                <a:spcPts val="0"/>
              </a:spcBef>
              <a:spcAft>
                <a:spcPts val="400"/>
              </a:spcAft>
              <a:buFont typeface="Arial" panose="020B0604020202020204" pitchFamily="34" charset="0"/>
              <a:buChar char="•"/>
              <a:defRPr sz="1600" kern="1200">
                <a:solidFill>
                  <a:schemeClr val="tx1"/>
                </a:solidFill>
                <a:latin typeface="+mn-lt"/>
                <a:ea typeface="+mn-ea"/>
                <a:cs typeface="+mn-cs"/>
              </a:defRPr>
            </a:lvl6pPr>
            <a:lvl7pPr marL="1146019" indent="-228594" algn="l" defTabSz="914377" rtl="0" eaLnBrk="1" latinLnBrk="0" hangingPunct="1">
              <a:lnSpc>
                <a:spcPct val="100000"/>
              </a:lnSpc>
              <a:spcBef>
                <a:spcPts val="0"/>
              </a:spcBef>
              <a:spcAft>
                <a:spcPts val="400"/>
              </a:spcAft>
              <a:buFont typeface="Arial" panose="020B0604020202020204" pitchFamily="34" charset="0"/>
              <a:buChar char="•"/>
              <a:defRPr sz="1600" kern="1200">
                <a:solidFill>
                  <a:schemeClr val="tx1"/>
                </a:solidFill>
                <a:latin typeface="+mn-lt"/>
                <a:ea typeface="+mn-ea"/>
                <a:cs typeface="+mn-cs"/>
              </a:defRPr>
            </a:lvl7pPr>
            <a:lvl8pPr marL="1146019" indent="-228594" algn="l" defTabSz="914377" rtl="0" eaLnBrk="1" latinLnBrk="0" hangingPunct="1">
              <a:lnSpc>
                <a:spcPct val="100000"/>
              </a:lnSpc>
              <a:spcBef>
                <a:spcPts val="0"/>
              </a:spcBef>
              <a:spcAft>
                <a:spcPts val="400"/>
              </a:spcAft>
              <a:buFont typeface="Arial" panose="020B0604020202020204" pitchFamily="34" charset="0"/>
              <a:buChar char="•"/>
              <a:defRPr sz="1600" kern="1200">
                <a:solidFill>
                  <a:schemeClr val="tx1"/>
                </a:solidFill>
                <a:latin typeface="+mn-lt"/>
                <a:ea typeface="+mn-ea"/>
                <a:cs typeface="+mn-cs"/>
              </a:defRPr>
            </a:lvl8pPr>
            <a:lvl9pPr marL="1146019" indent="-228594" algn="l" defTabSz="914377" rtl="0" eaLnBrk="1" latinLnBrk="0" hangingPunct="1">
              <a:lnSpc>
                <a:spcPct val="100000"/>
              </a:lnSpc>
              <a:spcBef>
                <a:spcPts val="0"/>
              </a:spcBef>
              <a:spcAft>
                <a:spcPts val="400"/>
              </a:spcAft>
              <a:buFont typeface="Arial" panose="020B0604020202020204" pitchFamily="34" charset="0"/>
              <a:buChar char="•"/>
              <a:defRPr sz="1600" kern="1200">
                <a:solidFill>
                  <a:schemeClr val="tx1"/>
                </a:solidFill>
                <a:latin typeface="+mn-lt"/>
                <a:ea typeface="+mn-ea"/>
                <a:cs typeface="+mn-cs"/>
              </a:defRPr>
            </a:lvl9pPr>
          </a:lstStyle>
          <a:p>
            <a:pPr marR="0" lvl="0" algn="just" fontAlgn="auto">
              <a:lnSpc>
                <a:spcPct val="110000"/>
              </a:lnSpc>
              <a:buClr>
                <a:srgbClr val="00B050"/>
              </a:buClr>
              <a:buSzTx/>
              <a:buFont typeface="Wingdings" panose="05000000000000000000" pitchFamily="2" charset="2"/>
              <a:buChar char="q"/>
              <a:tabLst/>
              <a:defRPr/>
            </a:pPr>
            <a:r>
              <a:rPr lang="en-US"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Customer profitability is all about figuring out how much money a customer brings in compared to how much it costs to get and keep them.</a:t>
            </a:r>
          </a:p>
          <a:p>
            <a:pPr marL="0" marR="0" lvl="0" indent="0" algn="just" fontAlgn="auto">
              <a:lnSpc>
                <a:spcPct val="110000"/>
              </a:lnSpc>
              <a:buClr>
                <a:srgbClr val="00B050"/>
              </a:buClr>
              <a:buSzTx/>
              <a:buNone/>
              <a:tabLst/>
              <a:defRPr/>
            </a:pPr>
            <a:endParaRPr lang="en-US"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marR="0" lvl="0" algn="just" fontAlgn="auto">
              <a:lnSpc>
                <a:spcPct val="110000"/>
              </a:lnSpc>
              <a:buClr>
                <a:srgbClr val="00B050"/>
              </a:buClr>
              <a:buSzTx/>
              <a:buFont typeface="Wingdings" panose="05000000000000000000" pitchFamily="2" charset="2"/>
              <a:buChar char="q"/>
              <a:tabLst/>
              <a:defRPr/>
            </a:pPr>
            <a:r>
              <a:rPr lang="en-US"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This analysis enables businesses to make critical strategic decisions, including:</a:t>
            </a:r>
          </a:p>
          <a:p>
            <a:pPr lvl="1" algn="just">
              <a:lnSpc>
                <a:spcPct val="110000"/>
              </a:lnSpc>
              <a:buClr>
                <a:srgbClr val="00B050"/>
              </a:buClr>
              <a:buFont typeface="Wingdings" panose="05000000000000000000" pitchFamily="2" charset="2"/>
              <a:buChar char="Ø"/>
              <a:defRPr/>
            </a:pPr>
            <a:r>
              <a:rPr kumimoji="0" lang="en-US" altLang="en-US"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Tailoring customer service activities based on customer profiles.</a:t>
            </a:r>
          </a:p>
          <a:p>
            <a:pPr lvl="1" algn="just">
              <a:lnSpc>
                <a:spcPct val="110000"/>
              </a:lnSpc>
              <a:buClr>
                <a:srgbClr val="00B050"/>
              </a:buClr>
              <a:buFont typeface="Wingdings" panose="05000000000000000000" pitchFamily="2" charset="2"/>
              <a:buChar char="Ø"/>
              <a:defRPr/>
            </a:pPr>
            <a:r>
              <a:rPr kumimoji="0" lang="en-US" altLang="en-US" sz="16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Customizing marketing strategies based on customer profiles.</a:t>
            </a:r>
          </a:p>
          <a:p>
            <a:pPr lvl="1" algn="just">
              <a:lnSpc>
                <a:spcPct val="110000"/>
              </a:lnSpc>
              <a:buClr>
                <a:srgbClr val="00B050"/>
              </a:buClr>
              <a:buFont typeface="Wingdings" panose="05000000000000000000" pitchFamily="2" charset="2"/>
              <a:buChar char="Ø"/>
              <a:defRPr/>
            </a:pPr>
            <a:r>
              <a:rPr kumimoji="0" lang="en-US" altLang="en-US" sz="16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Implementing initiatives to sustain or boost customer profitability, which may involve transforming unprofitable customers into profitable ones. </a:t>
            </a:r>
          </a:p>
          <a:p>
            <a:pPr marR="0" lvl="0" algn="just" fontAlgn="auto">
              <a:lnSpc>
                <a:spcPct val="110000"/>
              </a:lnSpc>
              <a:buClr>
                <a:srgbClr val="00B050"/>
              </a:buClr>
              <a:buSzTx/>
              <a:buFont typeface="Wingdings" panose="05000000000000000000" pitchFamily="2" charset="2"/>
              <a:buChar char="q"/>
              <a:tabLst/>
              <a:defRPr/>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lvl="0" indent="0" algn="just" fontAlgn="auto">
              <a:lnSpc>
                <a:spcPct val="110000"/>
              </a:lnSpc>
              <a:buClr>
                <a:srgbClr val="00B050"/>
              </a:buClr>
              <a:buSzTx/>
              <a:buNone/>
              <a:tabLst/>
              <a:defRPr/>
            </a:pPr>
            <a:endParaRPr kumimoji="0" lang="en-US" u="none" strike="noStrike" cap="none" spc="0" normalizeH="0" noProof="0" dirty="0">
              <a:ln>
                <a:noFill/>
              </a:ln>
              <a:effectLst/>
              <a:uLnTx/>
              <a:uFillTx/>
              <a:latin typeface="Calibri" panose="020F0502020204030204" pitchFamily="34" charset="0"/>
              <a:ea typeface="Calibri" panose="020F0502020204030204" pitchFamily="34" charset="0"/>
              <a:cs typeface="Calibri" panose="020F0502020204030204" pitchFamily="34" charset="0"/>
            </a:endParaRPr>
          </a:p>
          <a:p>
            <a:pPr marR="0" lvl="0" algn="just" fontAlgn="auto">
              <a:lnSpc>
                <a:spcPct val="110000"/>
              </a:lnSpc>
              <a:buClr>
                <a:srgbClr val="00B050"/>
              </a:buClr>
              <a:buSzTx/>
              <a:buFont typeface="Wingdings" panose="05000000000000000000" pitchFamily="2" charset="2"/>
              <a:buChar char="q"/>
              <a:tabLst/>
              <a:defRPr/>
            </a:pPr>
            <a:endParaRPr kumimoji="0" lang="en-US" u="none" strike="noStrike" cap="none" spc="0" normalizeH="0" noProof="0" dirty="0">
              <a:ln>
                <a:noFill/>
              </a:ln>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A hand holding a magnet&#10;&#10;Description automatically generated">
            <a:extLst>
              <a:ext uri="{FF2B5EF4-FFF2-40B4-BE49-F238E27FC236}">
                <a16:creationId xmlns:a16="http://schemas.microsoft.com/office/drawing/2014/main" id="{7D8B2A94-60D7-53BA-2DD2-BC3762DD970E}"/>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b="-1"/>
          <a:stretch/>
        </p:blipFill>
        <p:spPr>
          <a:xfrm>
            <a:off x="6217920" y="1524000"/>
            <a:ext cx="5608320" cy="4206875"/>
          </a:xfrm>
          <a:prstGeom prst="rect">
            <a:avLst/>
          </a:prstGeom>
          <a:noFill/>
        </p:spPr>
      </p:pic>
      <p:sp>
        <p:nvSpPr>
          <p:cNvPr id="2" name="Slide Number Placeholder 1">
            <a:extLst>
              <a:ext uri="{FF2B5EF4-FFF2-40B4-BE49-F238E27FC236}">
                <a16:creationId xmlns:a16="http://schemas.microsoft.com/office/drawing/2014/main" id="{566962E1-04F2-61CA-D680-59E161F55215}"/>
              </a:ext>
            </a:extLst>
          </p:cNvPr>
          <p:cNvSpPr>
            <a:spLocks noGrp="1"/>
          </p:cNvSpPr>
          <p:nvPr>
            <p:ph type="sldNum" sz="quarter" idx="4"/>
          </p:nvPr>
        </p:nvSpPr>
        <p:spPr>
          <a:xfrm>
            <a:off x="9856790" y="6212312"/>
            <a:ext cx="1969450" cy="259715"/>
          </a:xfrm>
        </p:spPr>
        <p:txBody>
          <a:bodyPr vert="horz" lIns="0" tIns="0" rIns="0" bIns="0" rtlCol="0" anchor="b">
            <a:normAutofit/>
          </a:bodyPr>
          <a:lstStyle/>
          <a:p>
            <a:pPr marR="0" lvl="0" indent="0" fontAlgn="auto">
              <a:spcBef>
                <a:spcPts val="0"/>
              </a:spcBef>
              <a:spcAft>
                <a:spcPts val="600"/>
              </a:spcAft>
              <a:buClrTx/>
              <a:buSzTx/>
              <a:buFontTx/>
              <a:buNone/>
              <a:tabLst/>
              <a:defRPr/>
            </a:pPr>
            <a:r>
              <a:rPr kumimoji="0" lang="en-US" u="none" strike="noStrike" cap="none" spc="0" normalizeH="0" baseline="0" noProof="0">
                <a:ln>
                  <a:noFill/>
                </a:ln>
                <a:effectLst/>
                <a:uLnTx/>
                <a:uFillTx/>
              </a:rPr>
              <a:t>©2022 Brillio  |  </a:t>
            </a:r>
            <a:fld id="{F1FE5E21-FD07-B44E-90A3-0254BFCDB49A}" type="slidenum">
              <a:rPr kumimoji="0" lang="en-US" u="none" strike="noStrike" cap="none" spc="0" normalizeH="0" baseline="0" noProof="0" smtClean="0">
                <a:ln>
                  <a:noFill/>
                </a:ln>
                <a:effectLst/>
                <a:uLnTx/>
                <a:uFillTx/>
              </a:rPr>
              <a:pPr marR="0" lvl="0" indent="0" fontAlgn="auto">
                <a:spcBef>
                  <a:spcPts val="0"/>
                </a:spcBef>
                <a:spcAft>
                  <a:spcPts val="600"/>
                </a:spcAft>
                <a:buClrTx/>
                <a:buSzTx/>
                <a:buFontTx/>
                <a:buNone/>
                <a:tabLst/>
                <a:defRPr/>
              </a:pPr>
              <a:t>2</a:t>
            </a:fld>
            <a:endParaRPr kumimoji="0" lang="en-US" u="none" strike="noStrike" cap="none" spc="0" normalizeH="0" baseline="0" noProof="0">
              <a:ln>
                <a:noFill/>
              </a:ln>
              <a:effectLst/>
              <a:uLnTx/>
              <a:uFillTx/>
            </a:endParaRPr>
          </a:p>
        </p:txBody>
      </p:sp>
    </p:spTree>
    <p:extLst>
      <p:ext uri="{BB962C8B-B14F-4D97-AF65-F5344CB8AC3E}">
        <p14:creationId xmlns:p14="http://schemas.microsoft.com/office/powerpoint/2010/main" val="120597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0062-F0A4-D344-C4C5-A14D15A456E6}"/>
              </a:ext>
            </a:extLst>
          </p:cNvPr>
          <p:cNvSpPr>
            <a:spLocks noGrp="1"/>
          </p:cNvSpPr>
          <p:nvPr>
            <p:ph type="title"/>
          </p:nvPr>
        </p:nvSpPr>
        <p:spPr>
          <a:xfrm>
            <a:off x="374386" y="192596"/>
            <a:ext cx="11460480" cy="549276"/>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Insights</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80D687D-235D-3DCF-74B1-539F4DD650AE}"/>
              </a:ext>
            </a:extLst>
          </p:cNvPr>
          <p:cNvSpPr>
            <a:spLocks noGrp="1"/>
          </p:cNvSpPr>
          <p:nvPr>
            <p:ph type="sldNum" sz="quarter" idx="4"/>
          </p:nvPr>
        </p:nvSpPr>
        <p:spPr/>
        <p:txBody>
          <a:bodyPr/>
          <a:lstStyle/>
          <a:p>
            <a:r>
              <a:rPr lang="en-US"/>
              <a:t>©2022 Brillio  |  </a:t>
            </a:r>
            <a:fld id="{F1FE5E21-FD07-B44E-90A3-0254BFCDB49A}" type="slidenum">
              <a:rPr lang="en-US" smtClean="0"/>
              <a:pPr/>
              <a:t>20</a:t>
            </a:fld>
            <a:endParaRPr lang="en-US" dirty="0"/>
          </a:p>
        </p:txBody>
      </p:sp>
      <p:sp>
        <p:nvSpPr>
          <p:cNvPr id="8" name="Rectangle 2">
            <a:extLst>
              <a:ext uri="{FF2B5EF4-FFF2-40B4-BE49-F238E27FC236}">
                <a16:creationId xmlns:a16="http://schemas.microsoft.com/office/drawing/2014/main" id="{FA24ADA5-D0AE-7228-9C95-92BE57079772}"/>
              </a:ext>
            </a:extLst>
          </p:cNvPr>
          <p:cNvSpPr>
            <a:spLocks noChangeArrowheads="1"/>
          </p:cNvSpPr>
          <p:nvPr/>
        </p:nvSpPr>
        <p:spPr bwMode="auto">
          <a:xfrm>
            <a:off x="875809" y="861160"/>
            <a:ext cx="10364410" cy="4552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5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Revenue Growth Trends:</a:t>
            </a:r>
          </a:p>
          <a:p>
            <a:pPr marL="895335" lvl="1" indent="-285750" algn="just" defTabSz="914400" eaLnBrk="0" fontAlgn="base" hangingPunct="0">
              <a:lnSpc>
                <a:spcPct val="150000"/>
              </a:lnSpc>
              <a:spcBef>
                <a:spcPct val="0"/>
              </a:spcBef>
              <a:spcAft>
                <a:spcPct val="0"/>
              </a:spcAft>
              <a:buFont typeface="Arial" panose="020B0604020202020204" pitchFamily="34" charset="0"/>
              <a:buChar char="•"/>
            </a:pPr>
            <a:r>
              <a:rPr kumimoji="0" lang="en-US" altLang="en-US" sz="15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 Revenue experienced significant growth starting in July, indicating a positive sales trend.</a:t>
            </a:r>
          </a:p>
          <a:p>
            <a:pPr marL="171450" indent="-1714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500" b="1" dirty="0">
                <a:latin typeface="Calibri" panose="020F0502020204030204" pitchFamily="34" charset="0"/>
                <a:ea typeface="Calibri" panose="020F0502020204030204" pitchFamily="34" charset="0"/>
                <a:cs typeface="Calibri" panose="020F0502020204030204" pitchFamily="34" charset="0"/>
              </a:rPr>
              <a:t>Product Performance:</a:t>
            </a:r>
          </a:p>
          <a:p>
            <a:pPr marL="895335" lvl="1" indent="-285750" algn="just" defTabSz="914400" eaLnBrk="0" fontAlgn="base" hangingPunct="0">
              <a:lnSpc>
                <a:spcPct val="150000"/>
              </a:lnSpc>
              <a:spcBef>
                <a:spcPct val="0"/>
              </a:spcBef>
              <a:spcAft>
                <a:spcPct val="0"/>
              </a:spcAft>
              <a:buFont typeface="Arial" panose="020B0604020202020204" pitchFamily="34" charset="0"/>
              <a:buChar char="•"/>
            </a:pPr>
            <a:r>
              <a:rPr kumimoji="0" lang="en-US" altLang="en-US" sz="15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The Primus product generates the most revenue, followed by Gladius, Sova, and </a:t>
            </a:r>
            <a:r>
              <a:rPr kumimoji="0" lang="en-US" altLang="en-US" sz="1500" b="0" i="0" u="none" strike="noStrike" cap="none" normalizeH="0" baseline="0" dirty="0" err="1">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Doroga</a:t>
            </a:r>
            <a:r>
              <a:rPr kumimoji="0" lang="en-US" altLang="en-US" sz="15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a:t>
            </a:r>
            <a:endParaRPr lang="en-US" altLang="en-US" sz="15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895335" lvl="1" indent="-285750" algn="just" defTabSz="914400" eaLnBrk="0" fontAlgn="base" hangingPunct="0">
              <a:lnSpc>
                <a:spcPct val="150000"/>
              </a:lnSpc>
              <a:spcBef>
                <a:spcPct val="0"/>
              </a:spcBef>
              <a:spcAft>
                <a:spcPct val="0"/>
              </a:spcAft>
              <a:buFont typeface="Arial" panose="020B0604020202020204" pitchFamily="34" charset="0"/>
              <a:buChar char="•"/>
            </a:pPr>
            <a:r>
              <a:rPr kumimoji="0" lang="en-US" altLang="en-US" sz="1500" b="0" i="0" u="none" strike="noStrike" cap="none" normalizeH="0" baseline="0" dirty="0" err="1">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Dorogo's</a:t>
            </a:r>
            <a:r>
              <a:rPr kumimoji="0" lang="en-US" altLang="en-US" sz="15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 sales experienced a sudden decline in 2014, warranting further investigation into the cause.</a:t>
            </a:r>
          </a:p>
          <a:p>
            <a:pPr marL="171450" marR="0" lvl="0" indent="-1714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1500" b="1" dirty="0">
                <a:latin typeface="Calibri" panose="020F0502020204030204" pitchFamily="34" charset="0"/>
                <a:ea typeface="Calibri" panose="020F0502020204030204" pitchFamily="34" charset="0"/>
                <a:cs typeface="Calibri" panose="020F0502020204030204" pitchFamily="34" charset="0"/>
              </a:rPr>
              <a:t>Cost Analysis:</a:t>
            </a:r>
          </a:p>
          <a:p>
            <a:pPr marL="895335" lvl="1" indent="-285750" algn="just" defTabSz="914400" eaLnBrk="0" fontAlgn="base" hangingPunct="0">
              <a:lnSpc>
                <a:spcPct val="150000"/>
              </a:lnSpc>
              <a:spcBef>
                <a:spcPct val="0"/>
              </a:spcBef>
              <a:spcAft>
                <a:spcPct val="0"/>
              </a:spcAft>
              <a:buFont typeface="Arial" panose="020B0604020202020204" pitchFamily="34" charset="0"/>
              <a:buChar char="•"/>
            </a:pPr>
            <a:r>
              <a:rPr kumimoji="0" lang="en-US" altLang="en-US" sz="15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COGS variance is more pronounced for the Primus product, suggesting potential cost management challenges.</a:t>
            </a:r>
          </a:p>
          <a:p>
            <a:pPr marL="895335" lvl="1" indent="-285750" algn="just" defTabSz="914400" eaLnBrk="0" fontAlgn="base" hangingPunct="0">
              <a:lnSpc>
                <a:spcPct val="150000"/>
              </a:lnSpc>
              <a:spcBef>
                <a:spcPct val="0"/>
              </a:spcBef>
              <a:spcAft>
                <a:spcPct val="0"/>
              </a:spcAft>
              <a:buFont typeface="Arial" panose="020B0604020202020204" pitchFamily="34" charset="0"/>
              <a:buChar char="•"/>
            </a:pPr>
            <a:r>
              <a:rPr kumimoji="0" lang="en-US" altLang="en-US" sz="15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Actual costs exceeded budgeted costs, negatively impacting Gross Profit, requiring cost optimization measures. </a:t>
            </a:r>
            <a:endParaRPr kumimoji="0" lang="en-US" altLang="en-US" sz="1500" b="1"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lgn="just" defTabSz="914400" eaLnBrk="0" fontAlgn="base" hangingPunct="0">
              <a:lnSpc>
                <a:spcPct val="150000"/>
              </a:lnSpc>
              <a:spcBef>
                <a:spcPct val="0"/>
              </a:spcBef>
              <a:spcAft>
                <a:spcPct val="0"/>
              </a:spcAft>
              <a:buFont typeface="Wingdings" panose="05000000000000000000" pitchFamily="2" charset="2"/>
              <a:buChar char="Ø"/>
            </a:pPr>
            <a:r>
              <a:rPr lang="en-US" sz="1500" b="1" dirty="0">
                <a:latin typeface="Calibri" panose="020F0502020204030204" pitchFamily="34" charset="0"/>
                <a:ea typeface="Calibri" panose="020F0502020204030204" pitchFamily="34" charset="0"/>
                <a:cs typeface="Calibri" panose="020F0502020204030204" pitchFamily="34" charset="0"/>
              </a:rPr>
              <a:t>Seasonal Revenue Variance: </a:t>
            </a:r>
          </a:p>
          <a:p>
            <a:pPr marL="895335" lvl="1" indent="-285750" algn="just" defTabSz="914400" eaLnBrk="0" fontAlgn="base" hangingPunct="0">
              <a:lnSpc>
                <a:spcPct val="150000"/>
              </a:lnSpc>
              <a:spcBef>
                <a:spcPct val="0"/>
              </a:spcBef>
              <a:spcAft>
                <a:spcPct val="0"/>
              </a:spcAft>
              <a:buFont typeface="Arial" panose="020B0604020202020204" pitchFamily="34" charset="0"/>
              <a:buChar char="•"/>
            </a:pPr>
            <a:r>
              <a:rPr lang="en-US" sz="15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Higher Revenue Variance observed in Q1 and Q2, attributed to non-holiday months, indicating seasonal sales patterns.</a:t>
            </a:r>
          </a:p>
          <a:p>
            <a:pPr marL="171450" indent="-171450" algn="just" defTabSz="914400" eaLnBrk="0" fontAlgn="base" hangingPunct="0">
              <a:lnSpc>
                <a:spcPct val="150000"/>
              </a:lnSpc>
              <a:spcBef>
                <a:spcPct val="0"/>
              </a:spcBef>
              <a:spcAft>
                <a:spcPct val="0"/>
              </a:spcAft>
              <a:buFont typeface="Wingdings" panose="05000000000000000000" pitchFamily="2" charset="2"/>
              <a:buChar char="Ø"/>
            </a:pPr>
            <a:r>
              <a:rPr lang="en-US" sz="1500" b="1" dirty="0">
                <a:latin typeface="Calibri" panose="020F0502020204030204" pitchFamily="34" charset="0"/>
                <a:ea typeface="Calibri" panose="020F0502020204030204" pitchFamily="34" charset="0"/>
                <a:cs typeface="Calibri" panose="020F0502020204030204" pitchFamily="34" charset="0"/>
              </a:rPr>
              <a:t>Product Portfolio Analysis:</a:t>
            </a:r>
          </a:p>
          <a:p>
            <a:pPr marL="895335" lvl="1" indent="-285750" algn="just" defTabSz="914400" eaLnBrk="0" fontAlgn="base" hangingPunct="0">
              <a:lnSpc>
                <a:spcPct val="150000"/>
              </a:lnSpc>
              <a:spcBef>
                <a:spcPct val="0"/>
              </a:spcBef>
              <a:spcAft>
                <a:spcPct val="0"/>
              </a:spcAft>
              <a:buFont typeface="Arial" panose="020B0604020202020204" pitchFamily="34" charset="0"/>
              <a:buChar char="•"/>
            </a:pPr>
            <a:r>
              <a:rPr lang="en-US" sz="15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Primus product demonstrates the highest positive revenue variance, while (Blank) experiences the highest negative revenue variance, suggesting varying performance across product lines.</a:t>
            </a:r>
          </a:p>
        </p:txBody>
      </p:sp>
    </p:spTree>
    <p:extLst>
      <p:ext uri="{BB962C8B-B14F-4D97-AF65-F5344CB8AC3E}">
        <p14:creationId xmlns:p14="http://schemas.microsoft.com/office/powerpoint/2010/main" val="409815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95DCDC-1F35-5D08-B4DB-44762B334F6D}"/>
              </a:ext>
            </a:extLst>
          </p:cNvPr>
          <p:cNvSpPr>
            <a:spLocks noGrp="1"/>
          </p:cNvSpPr>
          <p:nvPr>
            <p:ph type="sldNum" sz="quarter" idx="4"/>
          </p:nvPr>
        </p:nvSpPr>
        <p:spPr/>
        <p:txBody>
          <a:bodyPr/>
          <a:lstStyle/>
          <a:p>
            <a:r>
              <a:rPr lang="en-US"/>
              <a:t>©2022 Brillio  |  </a:t>
            </a:r>
            <a:fld id="{F1FE5E21-FD07-B44E-90A3-0254BFCDB49A}" type="slidenum">
              <a:rPr lang="en-US" smtClean="0"/>
              <a:pPr/>
              <a:t>21</a:t>
            </a:fld>
            <a:endParaRPr lang="en-US" dirty="0"/>
          </a:p>
        </p:txBody>
      </p:sp>
      <p:sp>
        <p:nvSpPr>
          <p:cNvPr id="5" name="TextBox 4">
            <a:extLst>
              <a:ext uri="{FF2B5EF4-FFF2-40B4-BE49-F238E27FC236}">
                <a16:creationId xmlns:a16="http://schemas.microsoft.com/office/drawing/2014/main" id="{E2B3DC0F-D565-4829-82E6-D2F219DA7F46}"/>
              </a:ext>
            </a:extLst>
          </p:cNvPr>
          <p:cNvSpPr txBox="1"/>
          <p:nvPr/>
        </p:nvSpPr>
        <p:spPr>
          <a:xfrm>
            <a:off x="862642" y="385973"/>
            <a:ext cx="10265434" cy="5957400"/>
          </a:xfrm>
          <a:prstGeom prst="rect">
            <a:avLst/>
          </a:prstGeom>
          <a:noFill/>
        </p:spPr>
        <p:txBody>
          <a:bodyPr wrap="square" rtlCol="0">
            <a:spAutoFit/>
          </a:bodyPr>
          <a:lstStyle/>
          <a:p>
            <a:pPr marL="171450" marR="0" lvl="0" indent="-1714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1500" b="1" dirty="0">
                <a:latin typeface="Calibri" panose="020F0502020204030204" pitchFamily="34" charset="0"/>
                <a:ea typeface="Calibri" panose="020F0502020204030204" pitchFamily="34" charset="0"/>
                <a:cs typeface="Calibri" panose="020F0502020204030204" pitchFamily="34" charset="0"/>
              </a:rPr>
              <a:t>Customer Insights:</a:t>
            </a:r>
          </a:p>
          <a:p>
            <a:pPr marL="895335" lvl="1" indent="-285750" algn="just" defTabSz="914400" eaLnBrk="0" fontAlgn="base" hangingPunct="0">
              <a:lnSpc>
                <a:spcPct val="150000"/>
              </a:lnSpc>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Globo-Chem emerges as the top customer, indicating a significant revenue contributor.</a:t>
            </a:r>
          </a:p>
          <a:p>
            <a:pPr marL="895335" lvl="1" indent="-285750" algn="just" defTabSz="914400" eaLnBrk="0" fontAlgn="base" hangingPunct="0">
              <a:lnSpc>
                <a:spcPct val="150000"/>
              </a:lnSpc>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Unregistered customers are generating $1M in revenue, suggesting untapped potential for customer registration and engagement strategies.</a:t>
            </a:r>
          </a:p>
          <a:p>
            <a:pPr marL="171450" indent="-171450" algn="just" defTabSz="914400" eaLnBrk="0" fontAlgn="base" hangingPunct="0">
              <a:lnSpc>
                <a:spcPct val="150000"/>
              </a:lnSpc>
              <a:spcBef>
                <a:spcPct val="0"/>
              </a:spcBef>
              <a:spcAft>
                <a:spcPct val="0"/>
              </a:spcAft>
              <a:buFont typeface="Wingdings" panose="05000000000000000000" pitchFamily="2" charset="2"/>
              <a:buChar char="Ø"/>
            </a:pPr>
            <a:r>
              <a:rPr lang="en-US" sz="1500" b="1" dirty="0">
                <a:latin typeface="Calibri" panose="020F0502020204030204" pitchFamily="34" charset="0"/>
                <a:ea typeface="Calibri" panose="020F0502020204030204" pitchFamily="34" charset="0"/>
                <a:cs typeface="Calibri" panose="020F0502020204030204" pitchFamily="34" charset="0"/>
              </a:rPr>
              <a:t>Geographical and Industry Trends:</a:t>
            </a:r>
          </a:p>
          <a:p>
            <a:pPr marL="895335" lvl="1" indent="-28575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Majority of revenue and sales originate from the USA, indicating a strong market presence.</a:t>
            </a:r>
          </a:p>
          <a:p>
            <a:pPr marL="895335" lvl="1" indent="-28575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Unregistered customers primarily belong to the Minor division, highlighting a segment with growth opportunities.</a:t>
            </a:r>
          </a:p>
          <a:p>
            <a:pPr marL="895335" lvl="1" indent="-28575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Insurance and Materials industries exhibit higher Gross Margins despite lower revenue, indicating potentially lucrative sectors.</a:t>
            </a:r>
          </a:p>
          <a:p>
            <a:pPr marL="171450" indent="-171450" algn="just" defTabSz="914400" eaLnBrk="0" fontAlgn="base" hangingPunct="0">
              <a:lnSpc>
                <a:spcPct val="150000"/>
              </a:lnSpc>
              <a:spcBef>
                <a:spcPct val="0"/>
              </a:spcBef>
              <a:spcAft>
                <a:spcPct val="0"/>
              </a:spcAft>
              <a:buFont typeface="Wingdings" panose="05000000000000000000" pitchFamily="2" charset="2"/>
              <a:buChar char="Ø"/>
            </a:pPr>
            <a:r>
              <a:rPr lang="en-US" sz="1500" b="1" dirty="0">
                <a:latin typeface="Calibri" panose="020F0502020204030204" pitchFamily="34" charset="0"/>
                <a:ea typeface="Calibri" panose="020F0502020204030204" pitchFamily="34" charset="0"/>
                <a:cs typeface="Calibri" panose="020F0502020204030204" pitchFamily="34" charset="0"/>
              </a:rPr>
              <a:t>Executive Performance:</a:t>
            </a:r>
          </a:p>
          <a:p>
            <a:pPr marL="895335" lvl="1" indent="-285750">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Carlos is the top executive contributing the highest sales, while Allan demonstrates the highest profit margin, suggesting effective sales strategies and cost management.</a:t>
            </a:r>
          </a:p>
          <a:p>
            <a:pPr marL="895335" lvl="1" indent="-285750">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Surprisingly, Andrew, the second top executive, exhibits comparatively lower sales in the North region, necessitating regional sales strategy adjustments.</a:t>
            </a:r>
          </a:p>
          <a:p>
            <a:pPr>
              <a:lnSpc>
                <a:spcPct val="150000"/>
              </a:lnSpc>
            </a:pPr>
            <a:endPar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028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9708-009C-E2ED-606C-E61FCCF62F24}"/>
              </a:ext>
            </a:extLst>
          </p:cNvPr>
          <p:cNvSpPr>
            <a:spLocks noGrp="1"/>
          </p:cNvSpPr>
          <p:nvPr>
            <p:ph type="title"/>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Recommendations</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8B6DFFC-3C34-21EC-2BF9-FD0A59E4D848}"/>
              </a:ext>
            </a:extLst>
          </p:cNvPr>
          <p:cNvSpPr>
            <a:spLocks noGrp="1"/>
          </p:cNvSpPr>
          <p:nvPr>
            <p:ph sz="half" idx="1"/>
          </p:nvPr>
        </p:nvSpPr>
        <p:spPr>
          <a:xfrm>
            <a:off x="749348" y="822325"/>
            <a:ext cx="10508124" cy="5000505"/>
          </a:xfrm>
        </p:spPr>
        <p:txBody>
          <a:bodyPr/>
          <a:lstStyle/>
          <a:p>
            <a:pPr algn="just">
              <a:lnSpc>
                <a:spcPct val="150000"/>
              </a:lnSpc>
            </a:pPr>
            <a:r>
              <a:rPr lang="en-US" sz="13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Analyze product performance; discontinue or reposition underperforming items like (Blank) and </a:t>
            </a:r>
            <a:r>
              <a:rPr lang="en-US" sz="1300" dirty="0" err="1">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Doroga</a:t>
            </a:r>
            <a:r>
              <a:rPr lang="en-US" sz="13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to prioritize higher-performing products like Primus and Gladius.</a:t>
            </a:r>
          </a:p>
          <a:p>
            <a:pPr algn="just">
              <a:lnSpc>
                <a:spcPct val="150000"/>
              </a:lnSpc>
            </a:pPr>
            <a:r>
              <a:rPr kumimoji="0" lang="en-US" altLang="en-US" sz="13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Optimize costs, especially for high-variance products like Primus, through measures such as renegotiating contracts, streamlining production, and managing inventory efficiently.</a:t>
            </a:r>
          </a:p>
          <a:p>
            <a:pPr algn="just">
              <a:lnSpc>
                <a:spcPct val="150000"/>
              </a:lnSpc>
            </a:pPr>
            <a:r>
              <a:rPr lang="en-US" sz="13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Create seasonal marketing campaigns for peak months like November; offer holiday-themed promotions and bundled deals to maximize sales opportunities</a:t>
            </a:r>
          </a:p>
          <a:p>
            <a:pPr algn="just">
              <a:lnSpc>
                <a:spcPct val="150000"/>
              </a:lnSpc>
            </a:pPr>
            <a:r>
              <a:rPr lang="en-US" sz="13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Regularly monitor KPIs, analyze data for insights, and adapt strategies for sustainable growth.</a:t>
            </a:r>
          </a:p>
          <a:p>
            <a:pPr algn="just">
              <a:lnSpc>
                <a:spcPct val="150000"/>
              </a:lnSpc>
            </a:pPr>
            <a:r>
              <a:rPr lang="en-US" sz="13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Develop targeted marketing campaigns to convert unregistered customers into registered ones. Offer incentives or discounts to encourage registration and repeat purchases.</a:t>
            </a:r>
          </a:p>
          <a:p>
            <a:pPr algn="just">
              <a:lnSpc>
                <a:spcPct val="150000"/>
              </a:lnSpc>
            </a:pPr>
            <a:r>
              <a:rPr lang="en-US" sz="13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Implement customer segmentation strategies to tailor products and services to specific customer needs, increasing customer satisfaction and loyalty.</a:t>
            </a:r>
          </a:p>
          <a:p>
            <a:pPr algn="just">
              <a:lnSpc>
                <a:spcPct val="150000"/>
              </a:lnSpc>
            </a:pPr>
            <a:r>
              <a:rPr lang="en-US" sz="13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Explore opportunities for geographical expansion beyond the USA to diversify revenue streams and tap into new markets with growth potential.</a:t>
            </a:r>
          </a:p>
          <a:p>
            <a:pPr algn="just">
              <a:lnSpc>
                <a:spcPct val="150000"/>
              </a:lnSpc>
            </a:pPr>
            <a:r>
              <a:rPr lang="en-US" sz="13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Evaluate regional sales strategies to address performance disparities, such as Andrew's lower sales in the North region. Provide additional training or resources to improve regional sales performance.</a:t>
            </a:r>
          </a:p>
          <a:p>
            <a:pPr algn="just">
              <a:lnSpc>
                <a:spcPct val="150000"/>
              </a:lnSpc>
            </a:pPr>
            <a:r>
              <a:rPr lang="en-US" sz="13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Provide additional training and support to executives to enhance sales performance and strategic decision-making. Encourage collaboration and knowledge sharing among executives to leverage best practices and drive growth.</a:t>
            </a:r>
            <a:endParaRPr kumimoji="0" lang="en-US" altLang="en-US" sz="13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3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endParaRPr lang="en-US" sz="13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endParaRPr lang="en-US" sz="13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9D3382D-5784-7A2B-EAB0-3FFB4F5444B9}"/>
              </a:ext>
            </a:extLst>
          </p:cNvPr>
          <p:cNvSpPr>
            <a:spLocks noGrp="1"/>
          </p:cNvSpPr>
          <p:nvPr>
            <p:ph type="sldNum" sz="quarter" idx="4"/>
          </p:nvPr>
        </p:nvSpPr>
        <p:spPr/>
        <p:txBody>
          <a:bodyPr/>
          <a:lstStyle/>
          <a:p>
            <a:r>
              <a:rPr lang="en-US"/>
              <a:t>©2022 Brillio  |  </a:t>
            </a:r>
            <a:fld id="{F1FE5E21-FD07-B44E-90A3-0254BFCDB49A}" type="slidenum">
              <a:rPr lang="en-US" smtClean="0"/>
              <a:pPr/>
              <a:t>22</a:t>
            </a:fld>
            <a:endParaRPr lang="en-US" dirty="0"/>
          </a:p>
        </p:txBody>
      </p:sp>
    </p:spTree>
    <p:extLst>
      <p:ext uri="{BB962C8B-B14F-4D97-AF65-F5344CB8AC3E}">
        <p14:creationId xmlns:p14="http://schemas.microsoft.com/office/powerpoint/2010/main" val="315371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250A61-97DA-C4E5-BA0C-27D823928A88}"/>
              </a:ext>
            </a:extLst>
          </p:cNvPr>
          <p:cNvSpPr>
            <a:spLocks noGrp="1"/>
          </p:cNvSpPr>
          <p:nvPr>
            <p:ph type="sldNum" sz="quarter" idx="4"/>
          </p:nvPr>
        </p:nvSpPr>
        <p:spPr/>
        <p:txBody>
          <a:bodyPr/>
          <a:lstStyle/>
          <a:p>
            <a:r>
              <a:rPr lang="en-US"/>
              <a:t>©2022 Brillio  |  </a:t>
            </a:r>
            <a:fld id="{F1FE5E21-FD07-B44E-90A3-0254BFCDB49A}" type="slidenum">
              <a:rPr lang="en-US" smtClean="0"/>
              <a:pPr/>
              <a:t>23</a:t>
            </a:fld>
            <a:endParaRPr lang="en-US" dirty="0"/>
          </a:p>
        </p:txBody>
      </p:sp>
      <p:sp>
        <p:nvSpPr>
          <p:cNvPr id="7" name="TextBox 6">
            <a:extLst>
              <a:ext uri="{FF2B5EF4-FFF2-40B4-BE49-F238E27FC236}">
                <a16:creationId xmlns:a16="http://schemas.microsoft.com/office/drawing/2014/main" id="{D7CC37CB-8E99-F2BC-732E-985D3901ACBE}"/>
              </a:ext>
            </a:extLst>
          </p:cNvPr>
          <p:cNvSpPr txBox="1"/>
          <p:nvPr/>
        </p:nvSpPr>
        <p:spPr>
          <a:xfrm>
            <a:off x="432260" y="487733"/>
            <a:ext cx="3527265" cy="461665"/>
          </a:xfrm>
          <a:prstGeom prst="rect">
            <a:avLst/>
          </a:prstGeom>
          <a:noFill/>
        </p:spPr>
        <p:txBody>
          <a:bodyPr wrap="square">
            <a:spAutoFit/>
          </a:bodyPr>
          <a:lstStyle/>
          <a:p>
            <a:pPr marL="0" indent="0" algn="ctr">
              <a:buNone/>
            </a:pPr>
            <a:r>
              <a:rPr lang="en-US" b="1" dirty="0">
                <a:solidFill>
                  <a:schemeClr val="tx1">
                    <a:lumMod val="90000"/>
                    <a:lumOff val="10000"/>
                  </a:schemeClr>
                </a:solidFill>
                <a:latin typeface="Calibri" panose="020F0502020204030204" pitchFamily="34" charset="0"/>
                <a:ea typeface="Calibri" panose="020F0502020204030204" pitchFamily="34" charset="0"/>
                <a:cs typeface="Calibri" panose="020F0502020204030204" pitchFamily="34" charset="0"/>
              </a:rPr>
              <a:t>Role Management</a:t>
            </a:r>
            <a:endParaRPr lang="en-US" sz="2000" dirty="0">
              <a:solidFill>
                <a:srgbClr val="242424"/>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6E7E513D-2C77-2713-C5FD-4E0A1E1CA84A}"/>
              </a:ext>
            </a:extLst>
          </p:cNvPr>
          <p:cNvGraphicFramePr>
            <a:graphicFrameLocks noGrp="1"/>
          </p:cNvGraphicFramePr>
          <p:nvPr>
            <p:extLst>
              <p:ext uri="{D42A27DB-BD31-4B8C-83A1-F6EECF244321}">
                <p14:modId xmlns:p14="http://schemas.microsoft.com/office/powerpoint/2010/main" val="528956831"/>
              </p:ext>
            </p:extLst>
          </p:nvPr>
        </p:nvGraphicFramePr>
        <p:xfrm>
          <a:off x="1716657" y="1493332"/>
          <a:ext cx="9029946" cy="3622132"/>
        </p:xfrm>
        <a:graphic>
          <a:graphicData uri="http://schemas.openxmlformats.org/drawingml/2006/table">
            <a:tbl>
              <a:tblPr firstRow="1" bandRow="1">
                <a:tableStyleId>{5C22544A-7EE6-4342-B048-85BDC9FD1C3A}</a:tableStyleId>
              </a:tblPr>
              <a:tblGrid>
                <a:gridCol w="2666771">
                  <a:extLst>
                    <a:ext uri="{9D8B030D-6E8A-4147-A177-3AD203B41FA5}">
                      <a16:colId xmlns:a16="http://schemas.microsoft.com/office/drawing/2014/main" val="3244988335"/>
                    </a:ext>
                  </a:extLst>
                </a:gridCol>
                <a:gridCol w="1366931">
                  <a:extLst>
                    <a:ext uri="{9D8B030D-6E8A-4147-A177-3AD203B41FA5}">
                      <a16:colId xmlns:a16="http://schemas.microsoft.com/office/drawing/2014/main" val="3557060566"/>
                    </a:ext>
                  </a:extLst>
                </a:gridCol>
                <a:gridCol w="1215981">
                  <a:extLst>
                    <a:ext uri="{9D8B030D-6E8A-4147-A177-3AD203B41FA5}">
                      <a16:colId xmlns:a16="http://schemas.microsoft.com/office/drawing/2014/main" val="3621375950"/>
                    </a:ext>
                  </a:extLst>
                </a:gridCol>
                <a:gridCol w="1308228">
                  <a:extLst>
                    <a:ext uri="{9D8B030D-6E8A-4147-A177-3AD203B41FA5}">
                      <a16:colId xmlns:a16="http://schemas.microsoft.com/office/drawing/2014/main" val="29015035"/>
                    </a:ext>
                  </a:extLst>
                </a:gridCol>
                <a:gridCol w="1241139">
                  <a:extLst>
                    <a:ext uri="{9D8B030D-6E8A-4147-A177-3AD203B41FA5}">
                      <a16:colId xmlns:a16="http://schemas.microsoft.com/office/drawing/2014/main" val="2075189948"/>
                    </a:ext>
                  </a:extLst>
                </a:gridCol>
                <a:gridCol w="1230896">
                  <a:extLst>
                    <a:ext uri="{9D8B030D-6E8A-4147-A177-3AD203B41FA5}">
                      <a16:colId xmlns:a16="http://schemas.microsoft.com/office/drawing/2014/main" val="2675986577"/>
                    </a:ext>
                  </a:extLst>
                </a:gridCol>
              </a:tblGrid>
              <a:tr h="528125">
                <a:tc>
                  <a:txBody>
                    <a:bodyPr/>
                    <a:lstStyle/>
                    <a:p>
                      <a:pPr lvl="0" algn="ctr"/>
                      <a:r>
                        <a:rPr lang="en-US" sz="1400" b="1" kern="1200" dirty="0">
                          <a:solidFill>
                            <a:schemeClr val="lt1"/>
                          </a:solidFill>
                          <a:latin typeface="Calibri" panose="020F0502020204030204" pitchFamily="34" charset="0"/>
                          <a:ea typeface="Calibri" panose="020F0502020204030204" pitchFamily="34" charset="0"/>
                          <a:cs typeface="Calibri" panose="020F0502020204030204" pitchFamily="34" charset="0"/>
                        </a:rPr>
                        <a:t>Name</a:t>
                      </a:r>
                    </a:p>
                  </a:txBody>
                  <a:tcPr anchor="ctr"/>
                </a:tc>
                <a:tc>
                  <a:txBody>
                    <a:bodyPr/>
                    <a:lstStyle/>
                    <a:p>
                      <a:pPr lvl="0" algn="ctr"/>
                      <a:r>
                        <a:rPr lang="en-US" sz="1400" dirty="0">
                          <a:latin typeface="Calibri" panose="020F0502020204030204" pitchFamily="34" charset="0"/>
                          <a:ea typeface="Calibri" panose="020F0502020204030204" pitchFamily="34" charset="0"/>
                          <a:cs typeface="Calibri" panose="020F0502020204030204" pitchFamily="34" charset="0"/>
                        </a:rPr>
                        <a:t>North</a:t>
                      </a:r>
                    </a:p>
                  </a:txBody>
                  <a:tcPr anchor="ctr"/>
                </a:tc>
                <a:tc>
                  <a:txBody>
                    <a:bodyPr/>
                    <a:lstStyle/>
                    <a:p>
                      <a:pPr lvl="0" algn="ctr"/>
                      <a:r>
                        <a:rPr lang="en-US" sz="1400" dirty="0">
                          <a:latin typeface="Calibri" panose="020F0502020204030204" pitchFamily="34" charset="0"/>
                          <a:ea typeface="Calibri" panose="020F0502020204030204" pitchFamily="34" charset="0"/>
                          <a:cs typeface="Calibri" panose="020F0502020204030204" pitchFamily="34" charset="0"/>
                        </a:rPr>
                        <a:t>South</a:t>
                      </a:r>
                    </a:p>
                  </a:txBody>
                  <a:tcPr anchor="ctr"/>
                </a:tc>
                <a:tc>
                  <a:txBody>
                    <a:bodyPr/>
                    <a:lstStyle/>
                    <a:p>
                      <a:pPr lvl="0" algn="ctr"/>
                      <a:r>
                        <a:rPr lang="en-US" sz="1400" dirty="0">
                          <a:latin typeface="Calibri" panose="020F0502020204030204" pitchFamily="34" charset="0"/>
                          <a:ea typeface="Calibri" panose="020F0502020204030204" pitchFamily="34" charset="0"/>
                          <a:cs typeface="Calibri" panose="020F0502020204030204" pitchFamily="34" charset="0"/>
                        </a:rPr>
                        <a:t>East</a:t>
                      </a:r>
                    </a:p>
                  </a:txBody>
                  <a:tcPr anchor="ctr"/>
                </a:tc>
                <a:tc>
                  <a:txBody>
                    <a:bodyPr/>
                    <a:lstStyle/>
                    <a:p>
                      <a:pPr lvl="0" algn="ctr"/>
                      <a:r>
                        <a:rPr lang="en-US" sz="1400" dirty="0">
                          <a:latin typeface="Calibri" panose="020F0502020204030204" pitchFamily="34" charset="0"/>
                          <a:ea typeface="Calibri" panose="020F0502020204030204" pitchFamily="34" charset="0"/>
                          <a:cs typeface="Calibri" panose="020F0502020204030204" pitchFamily="34" charset="0"/>
                        </a:rPr>
                        <a:t>West</a:t>
                      </a:r>
                    </a:p>
                  </a:txBody>
                  <a:tcPr anchor="ctr"/>
                </a:tc>
                <a:tc>
                  <a:txBody>
                    <a:bodyPr/>
                    <a:lstStyle/>
                    <a:p>
                      <a:pPr lvl="0" algn="ctr"/>
                      <a:r>
                        <a:rPr lang="en-US" sz="1400" dirty="0">
                          <a:latin typeface="Calibri" panose="020F0502020204030204" pitchFamily="34" charset="0"/>
                          <a:ea typeface="Calibri" panose="020F0502020204030204" pitchFamily="34" charset="0"/>
                          <a:cs typeface="Calibri" panose="020F0502020204030204" pitchFamily="34" charset="0"/>
                        </a:rPr>
                        <a:t>Central</a:t>
                      </a:r>
                    </a:p>
                  </a:txBody>
                  <a:tcPr anchor="ctr"/>
                </a:tc>
                <a:extLst>
                  <a:ext uri="{0D108BD9-81ED-4DB2-BD59-A6C34878D82A}">
                    <a16:rowId xmlns:a16="http://schemas.microsoft.com/office/drawing/2014/main" val="914077352"/>
                  </a:ext>
                </a:extLst>
              </a:tr>
              <a:tr h="630198">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Dasari.sandeep@brillio.com</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NA</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NA</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NA</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NA</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Read Access</a:t>
                      </a:r>
                    </a:p>
                  </a:txBody>
                  <a:tcPr anchor="ctr"/>
                </a:tc>
                <a:extLst>
                  <a:ext uri="{0D108BD9-81ED-4DB2-BD59-A6C34878D82A}">
                    <a16:rowId xmlns:a16="http://schemas.microsoft.com/office/drawing/2014/main" val="3895088157"/>
                  </a:ext>
                </a:extLst>
              </a:tr>
              <a:tr h="630198">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Yasaswini.Desu@brillio.com</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NA</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NA</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Read Access</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NA</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NA</a:t>
                      </a:r>
                    </a:p>
                  </a:txBody>
                  <a:tcPr anchor="ctr"/>
                </a:tc>
                <a:extLst>
                  <a:ext uri="{0D108BD9-81ED-4DB2-BD59-A6C34878D82A}">
                    <a16:rowId xmlns:a16="http://schemas.microsoft.com/office/drawing/2014/main" val="875576363"/>
                  </a:ext>
                </a:extLst>
              </a:tr>
              <a:tr h="630198">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Shaik.Kareem@brillio.com</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Read Access</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NA</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NA</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NA</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NA</a:t>
                      </a:r>
                    </a:p>
                  </a:txBody>
                  <a:tcPr anchor="ctr"/>
                </a:tc>
                <a:extLst>
                  <a:ext uri="{0D108BD9-81ED-4DB2-BD59-A6C34878D82A}">
                    <a16:rowId xmlns:a16="http://schemas.microsoft.com/office/drawing/2014/main" val="2136219635"/>
                  </a:ext>
                </a:extLst>
              </a:tr>
              <a:tr h="630198">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Karishma.Shaik1@brillio.com</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NA</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Read Access</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NA</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NA</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NA</a:t>
                      </a:r>
                    </a:p>
                  </a:txBody>
                  <a:tcPr anchor="ctr"/>
                </a:tc>
                <a:extLst>
                  <a:ext uri="{0D108BD9-81ED-4DB2-BD59-A6C34878D82A}">
                    <a16:rowId xmlns:a16="http://schemas.microsoft.com/office/drawing/2014/main" val="2283247812"/>
                  </a:ext>
                </a:extLst>
              </a:tr>
              <a:tr h="573215">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Gnapthika.T@brillio.com</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NA</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NA</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NA</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Read Access</a:t>
                      </a: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NA</a:t>
                      </a:r>
                    </a:p>
                  </a:txBody>
                  <a:tcPr anchor="ctr"/>
                </a:tc>
                <a:extLst>
                  <a:ext uri="{0D108BD9-81ED-4DB2-BD59-A6C34878D82A}">
                    <a16:rowId xmlns:a16="http://schemas.microsoft.com/office/drawing/2014/main" val="64732714"/>
                  </a:ext>
                </a:extLst>
              </a:tr>
            </a:tbl>
          </a:graphicData>
        </a:graphic>
      </p:graphicFrame>
    </p:spTree>
    <p:extLst>
      <p:ext uri="{BB962C8B-B14F-4D97-AF65-F5344CB8AC3E}">
        <p14:creationId xmlns:p14="http://schemas.microsoft.com/office/powerpoint/2010/main" val="65036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366FD8E-F5D6-ED46-81F7-E0FA22AB0478}"/>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3064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BA523B-78DF-77F0-BF12-426498761CEE}"/>
              </a:ext>
            </a:extLst>
          </p:cNvPr>
          <p:cNvSpPr>
            <a:spLocks noGrp="1"/>
          </p:cNvSpPr>
          <p:nvPr>
            <p:ph type="sldNum" sz="quarter" idx="4"/>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201646"/>
                </a:solidFill>
                <a:effectLst/>
                <a:uLnTx/>
                <a:uFillTx/>
                <a:latin typeface="Arial" panose="020B0604020202020204" pitchFamily="34" charset="0"/>
                <a:ea typeface="+mn-ea"/>
                <a:cs typeface="Arial" panose="020B0604020202020204" pitchFamily="34" charset="0"/>
              </a:rPr>
              <a:t>©2022 Brillio  |  </a:t>
            </a:r>
            <a:fld id="{F1FE5E21-FD07-B44E-90A3-0254BFCDB49A}" type="slidenum">
              <a:rPr kumimoji="0" lang="en-US" sz="1000" b="0" i="0" u="none" strike="noStrike" kern="1200" cap="none" spc="0" normalizeH="0" baseline="0" noProof="0" smtClean="0">
                <a:ln>
                  <a:noFill/>
                </a:ln>
                <a:solidFill>
                  <a:srgbClr val="201646"/>
                </a:solidFill>
                <a:effectLst/>
                <a:uLnTx/>
                <a:uFillTx/>
                <a:latin typeface="Arial" panose="020B0604020202020204" pitchFamily="34" charset="0"/>
                <a:ea typeface="+mn-ea"/>
                <a:cs typeface="Arial" panose="020B0604020202020204"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dirty="0">
              <a:ln>
                <a:noFill/>
              </a:ln>
              <a:solidFill>
                <a:srgbClr val="201646"/>
              </a:solidFill>
              <a:effectLst/>
              <a:uLnTx/>
              <a:uFillTx/>
              <a:latin typeface="Arial" panose="020B0604020202020204" pitchFamily="34" charset="0"/>
              <a:ea typeface="+mn-ea"/>
              <a:cs typeface="Arial" panose="020B0604020202020204" pitchFamily="34" charset="0"/>
            </a:endParaRPr>
          </a:p>
        </p:txBody>
      </p:sp>
      <p:sp>
        <p:nvSpPr>
          <p:cNvPr id="3" name="Title 1">
            <a:extLst>
              <a:ext uri="{FF2B5EF4-FFF2-40B4-BE49-F238E27FC236}">
                <a16:creationId xmlns:a16="http://schemas.microsoft.com/office/drawing/2014/main" id="{E4E50129-B40E-4679-25A1-C2E5E9C554C3}"/>
              </a:ext>
            </a:extLst>
          </p:cNvPr>
          <p:cNvSpPr txBox="1">
            <a:spLocks/>
          </p:cNvSpPr>
          <p:nvPr/>
        </p:nvSpPr>
        <p:spPr>
          <a:xfrm>
            <a:off x="365760" y="365125"/>
            <a:ext cx="11460480" cy="914400"/>
          </a:xfrm>
          <a:prstGeom prst="rect">
            <a:avLst/>
          </a:prstGeom>
        </p:spPr>
        <p:txBody>
          <a:bodyPr anchor="t">
            <a:normAutofit/>
          </a:bodyPr>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lang="en-US" dirty="0">
                <a:latin typeface="Calibri" panose="020F0502020204030204" pitchFamily="34" charset="0"/>
                <a:ea typeface="Calibri" panose="020F0502020204030204" pitchFamily="34" charset="0"/>
                <a:cs typeface="Calibri" panose="020F0502020204030204" pitchFamily="34" charset="0"/>
              </a:rPr>
              <a:t>Dataset Overview</a:t>
            </a:r>
            <a:endParaRPr kumimoji="0" lang="en-US" sz="2800" b="1" i="0" u="none" strike="noStrike" kern="1200" cap="none" spc="0" normalizeH="0" baseline="0" noProof="0" dirty="0">
              <a:ln>
                <a:noFill/>
              </a:ln>
              <a:solidFill>
                <a:srgbClr val="201646"/>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786B58E-8966-6194-F0D0-98316B1721CE}"/>
              </a:ext>
            </a:extLst>
          </p:cNvPr>
          <p:cNvSpPr txBox="1"/>
          <p:nvPr/>
        </p:nvSpPr>
        <p:spPr>
          <a:xfrm>
            <a:off x="304800" y="1169859"/>
            <a:ext cx="10038080" cy="4801314"/>
          </a:xfrm>
          <a:prstGeom prst="rect">
            <a:avLst/>
          </a:prstGeom>
          <a:noFill/>
        </p:spPr>
        <p:txBody>
          <a:bodyPr wrap="square">
            <a:spAutoFit/>
          </a:bodyPr>
          <a:lstStyle/>
          <a:p>
            <a:pPr marR="0" lvl="0" algn="l" defTabSz="609585" rtl="0" eaLnBrk="1" fontAlgn="auto" latinLnBrk="0" hangingPunct="1">
              <a:spcBef>
                <a:spcPts val="0"/>
              </a:spcBef>
              <a:spcAft>
                <a:spcPts val="0"/>
              </a:spcAft>
              <a:buClr>
                <a:srgbClr val="00B050"/>
              </a:buClr>
              <a:buSzTx/>
              <a:tabLst/>
              <a:defRPr/>
            </a:pPr>
            <a:r>
              <a:rPr lang="en-US" sz="1600" b="1" dirty="0">
                <a:solidFill>
                  <a:srgbClr val="242424"/>
                </a:solidFill>
                <a:latin typeface="Calibri" panose="020F0502020204030204" pitchFamily="34" charset="0"/>
                <a:ea typeface="Calibri" panose="020F0502020204030204" pitchFamily="34" charset="0"/>
                <a:cs typeface="Calibri" panose="020F0502020204030204" pitchFamily="34" charset="0"/>
              </a:rPr>
              <a:t>Dataset has 9 Tables</a:t>
            </a:r>
            <a:endParaRPr kumimoji="0" lang="en-US" sz="1600" b="1"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609585" rtl="0" eaLnBrk="1" fontAlgn="auto" latinLnBrk="0" hangingPunct="1">
              <a:spcBef>
                <a:spcPts val="0"/>
              </a:spcBef>
              <a:spcAft>
                <a:spcPts val="0"/>
              </a:spcAft>
              <a:buClr>
                <a:srgbClr val="00B050"/>
              </a:buClr>
              <a:buSzTx/>
              <a:buFont typeface="Courier New" panose="02070309020205020404" pitchFamily="49" charset="0"/>
              <a:buChar char="o"/>
              <a:tabLst/>
              <a:defRPr/>
            </a:pPr>
            <a:endParaRPr kumimoji="0" lang="en-US" sz="1600" b="1"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609585" rtl="0" eaLnBrk="1" fontAlgn="auto" latinLnBrk="0" hangingPunct="1">
              <a:spcBef>
                <a:spcPts val="0"/>
              </a:spcBef>
              <a:spcAft>
                <a:spcPts val="0"/>
              </a:spcAft>
              <a:buClr>
                <a:srgbClr val="00B050"/>
              </a:buClr>
              <a:buSzTx/>
              <a:buFont typeface="Courier New" panose="02070309020205020404" pitchFamily="49" charset="0"/>
              <a:buChar char="o"/>
              <a:tabLst/>
              <a:defRPr/>
            </a:pPr>
            <a:r>
              <a:rPr kumimoji="0" lang="en-US" sz="1600" b="1"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rPr>
              <a:t>Business Units Table: </a:t>
            </a:r>
            <a:r>
              <a:rPr kumimoji="0" lang="en-US" sz="1600"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rPr>
              <a:t>Describes different business units, including their divisions and executive IDs.</a:t>
            </a:r>
          </a:p>
          <a:p>
            <a:pPr marL="342900" marR="0" lvl="0" indent="-342900" algn="l" defTabSz="609585" rtl="0" eaLnBrk="1" fontAlgn="auto" latinLnBrk="0" hangingPunct="1">
              <a:spcBef>
                <a:spcPts val="0"/>
              </a:spcBef>
              <a:spcAft>
                <a:spcPts val="0"/>
              </a:spcAft>
              <a:buClr>
                <a:srgbClr val="00B050"/>
              </a:buClr>
              <a:buSzTx/>
              <a:buFont typeface="Courier New" panose="02070309020205020404" pitchFamily="49" charset="0"/>
              <a:buChar char="o"/>
              <a:tabLst/>
              <a:defRPr/>
            </a:pPr>
            <a:endParaRPr kumimoji="0" lang="en-US" sz="1600"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609585" rtl="0" eaLnBrk="1" fontAlgn="auto" latinLnBrk="0" hangingPunct="1">
              <a:spcBef>
                <a:spcPts val="0"/>
              </a:spcBef>
              <a:spcAft>
                <a:spcPts val="0"/>
              </a:spcAft>
              <a:buClr>
                <a:srgbClr val="00B050"/>
              </a:buClr>
              <a:buSzTx/>
              <a:buFont typeface="Courier New" panose="02070309020205020404" pitchFamily="49" charset="0"/>
              <a:buChar char="o"/>
              <a:tabLst/>
              <a:defRPr/>
            </a:pPr>
            <a:r>
              <a:rPr kumimoji="0" lang="en-US" sz="1600" b="1"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rPr>
              <a:t>Date Table: </a:t>
            </a:r>
            <a:r>
              <a:rPr kumimoji="0" lang="en-US" sz="1600"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rPr>
              <a:t>Contains temporal data such as years, periods, dates, and quarters for time-based analysis.</a:t>
            </a:r>
          </a:p>
          <a:p>
            <a:pPr marL="342900" marR="0" lvl="0" indent="-342900" algn="l" defTabSz="609585" rtl="0" eaLnBrk="1" fontAlgn="auto" latinLnBrk="0" hangingPunct="1">
              <a:spcBef>
                <a:spcPts val="0"/>
              </a:spcBef>
              <a:spcAft>
                <a:spcPts val="0"/>
              </a:spcAft>
              <a:buClr>
                <a:srgbClr val="00B050"/>
              </a:buClr>
              <a:buSzTx/>
              <a:buFont typeface="Courier New" panose="02070309020205020404" pitchFamily="49" charset="0"/>
              <a:buChar char="o"/>
              <a:tabLst/>
              <a:defRPr/>
            </a:pPr>
            <a:endParaRPr kumimoji="0" lang="en-US" sz="1600"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609585" rtl="0" eaLnBrk="1" fontAlgn="auto" latinLnBrk="0" hangingPunct="1">
              <a:spcBef>
                <a:spcPts val="0"/>
              </a:spcBef>
              <a:spcAft>
                <a:spcPts val="0"/>
              </a:spcAft>
              <a:buClr>
                <a:srgbClr val="00B050"/>
              </a:buClr>
              <a:buSzTx/>
              <a:buFont typeface="Courier New" panose="02070309020205020404" pitchFamily="49" charset="0"/>
              <a:buChar char="o"/>
              <a:tabLst/>
              <a:defRPr/>
            </a:pPr>
            <a:r>
              <a:rPr kumimoji="0" lang="en-US" sz="1600" b="1"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rPr>
              <a:t>Scenario Table: </a:t>
            </a:r>
            <a:r>
              <a:rPr kumimoji="0" lang="en-US" sz="1600"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rPr>
              <a:t>Outlines different scenarios for comparison, typically actual versus budget.</a:t>
            </a:r>
          </a:p>
          <a:p>
            <a:pPr marL="342900" marR="0" lvl="0" indent="-342900" algn="l" defTabSz="609585" rtl="0" eaLnBrk="1" fontAlgn="auto" latinLnBrk="0" hangingPunct="1">
              <a:spcBef>
                <a:spcPts val="0"/>
              </a:spcBef>
              <a:spcAft>
                <a:spcPts val="0"/>
              </a:spcAft>
              <a:buClr>
                <a:srgbClr val="00B050"/>
              </a:buClr>
              <a:buSzTx/>
              <a:buFont typeface="Courier New" panose="02070309020205020404" pitchFamily="49" charset="0"/>
              <a:buChar char="o"/>
              <a:tabLst/>
              <a:defRPr/>
            </a:pPr>
            <a:endParaRPr lang="en-US" sz="1600" dirty="0">
              <a:solidFill>
                <a:srgbClr val="242424"/>
              </a:solidFill>
              <a:latin typeface="Calibri" panose="020F0502020204030204" pitchFamily="34" charset="0"/>
              <a:ea typeface="Calibri" panose="020F0502020204030204" pitchFamily="34" charset="0"/>
              <a:cs typeface="Calibri" panose="020F0502020204030204" pitchFamily="34" charset="0"/>
            </a:endParaRPr>
          </a:p>
          <a:p>
            <a:pPr marL="342900" indent="-342900">
              <a:buClr>
                <a:srgbClr val="00B050"/>
              </a:buClr>
              <a:buFont typeface="Courier New" panose="02070309020205020404" pitchFamily="49" charset="0"/>
              <a:buChar char="o"/>
              <a:defRPr/>
            </a:pPr>
            <a:r>
              <a:rPr lang="en-US" sz="1600" b="1"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Facts Table: </a:t>
            </a: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Primary table consists of all the Transactions that were made.</a:t>
            </a:r>
            <a:endParaRPr kumimoji="0" lang="en-US" sz="1600" i="0" u="none" strike="noStrike" kern="1200" cap="none" spc="0" normalizeH="0" baseline="0" noProof="0" dirty="0">
              <a:ln>
                <a:noFill/>
              </a:ln>
              <a:solidFill>
                <a:schemeClr val="accent6">
                  <a:lumMod val="10000"/>
                </a:schemeClr>
              </a:solidFill>
              <a:effectLst/>
              <a:uLnTx/>
              <a:uFillTx/>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609585" rtl="0" eaLnBrk="1" fontAlgn="auto" latinLnBrk="0" hangingPunct="1">
              <a:spcBef>
                <a:spcPts val="0"/>
              </a:spcBef>
              <a:spcAft>
                <a:spcPts val="0"/>
              </a:spcAft>
              <a:buClr>
                <a:srgbClr val="00B050"/>
              </a:buClr>
              <a:buSzTx/>
              <a:buFont typeface="Courier New" panose="02070309020205020404" pitchFamily="49" charset="0"/>
              <a:buChar char="o"/>
              <a:tabLst/>
              <a:defRPr/>
            </a:pPr>
            <a:endParaRPr kumimoji="0" lang="en-US" sz="1600"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609585" rtl="0" eaLnBrk="1" fontAlgn="auto" latinLnBrk="0" hangingPunct="1">
              <a:spcBef>
                <a:spcPts val="0"/>
              </a:spcBef>
              <a:spcAft>
                <a:spcPts val="0"/>
              </a:spcAft>
              <a:buClr>
                <a:srgbClr val="00B050"/>
              </a:buClr>
              <a:buSzTx/>
              <a:buFont typeface="Courier New" panose="02070309020205020404" pitchFamily="49" charset="0"/>
              <a:buChar char="o"/>
              <a:tabLst/>
              <a:defRPr/>
            </a:pPr>
            <a:r>
              <a:rPr kumimoji="0" lang="en-US" sz="1600" b="1"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rPr>
              <a:t>Product Table: </a:t>
            </a:r>
            <a:r>
              <a:rPr kumimoji="0" lang="en-US" sz="1600"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rPr>
              <a:t>Identifies various products offered by the business.</a:t>
            </a:r>
          </a:p>
          <a:p>
            <a:pPr marL="342900" marR="0" lvl="0" indent="-342900" algn="l" defTabSz="609585" rtl="0" eaLnBrk="1" fontAlgn="auto" latinLnBrk="0" hangingPunct="1">
              <a:spcBef>
                <a:spcPts val="0"/>
              </a:spcBef>
              <a:spcAft>
                <a:spcPts val="0"/>
              </a:spcAft>
              <a:buClr>
                <a:srgbClr val="00B050"/>
              </a:buClr>
              <a:buSzTx/>
              <a:buFont typeface="Courier New" panose="02070309020205020404" pitchFamily="49" charset="0"/>
              <a:buChar char="o"/>
              <a:tabLst/>
              <a:defRPr/>
            </a:pPr>
            <a:endParaRPr kumimoji="0" lang="en-US" sz="1600"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609585" rtl="0" eaLnBrk="1" fontAlgn="auto" latinLnBrk="0" hangingPunct="1">
              <a:spcBef>
                <a:spcPts val="0"/>
              </a:spcBef>
              <a:spcAft>
                <a:spcPts val="0"/>
              </a:spcAft>
              <a:buClr>
                <a:srgbClr val="00B050"/>
              </a:buClr>
              <a:buSzTx/>
              <a:buFont typeface="Courier New" panose="02070309020205020404" pitchFamily="49" charset="0"/>
              <a:buChar char="o"/>
              <a:tabLst/>
              <a:defRPr/>
            </a:pPr>
            <a:r>
              <a:rPr kumimoji="0" lang="en-US" sz="1600" b="1"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rPr>
              <a:t>Customers Table: </a:t>
            </a:r>
            <a:r>
              <a:rPr kumimoji="0" lang="en-US" sz="1600"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rPr>
              <a:t>Profiles customers by their names, locations, industries, and countries/regions.</a:t>
            </a:r>
          </a:p>
          <a:p>
            <a:pPr marL="342900" marR="0" lvl="0" indent="-342900" algn="l" defTabSz="609585" rtl="0" eaLnBrk="1" fontAlgn="auto" latinLnBrk="0" hangingPunct="1">
              <a:spcBef>
                <a:spcPts val="0"/>
              </a:spcBef>
              <a:spcAft>
                <a:spcPts val="0"/>
              </a:spcAft>
              <a:buClr>
                <a:srgbClr val="00B050"/>
              </a:buClr>
              <a:buSzTx/>
              <a:buFont typeface="Courier New" panose="02070309020205020404" pitchFamily="49" charset="0"/>
              <a:buChar char="o"/>
              <a:tabLst/>
              <a:defRPr/>
            </a:pPr>
            <a:endParaRPr kumimoji="0" lang="en-US" sz="1600"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609585" rtl="0" eaLnBrk="1" fontAlgn="auto" latinLnBrk="0" hangingPunct="1">
              <a:spcBef>
                <a:spcPts val="0"/>
              </a:spcBef>
              <a:spcAft>
                <a:spcPts val="0"/>
              </a:spcAft>
              <a:buClr>
                <a:srgbClr val="00B050"/>
              </a:buClr>
              <a:buSzTx/>
              <a:buFont typeface="Courier New" panose="02070309020205020404" pitchFamily="49" charset="0"/>
              <a:buChar char="o"/>
              <a:tabLst/>
              <a:defRPr/>
            </a:pPr>
            <a:r>
              <a:rPr kumimoji="0" lang="en-US" sz="1600" b="1"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rPr>
              <a:t>Industry Table: </a:t>
            </a:r>
            <a:r>
              <a:rPr kumimoji="0" lang="en-US" sz="1600"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rPr>
              <a:t>Categorizes industries with corresponding IDs and images.</a:t>
            </a:r>
          </a:p>
          <a:p>
            <a:pPr marL="342900" marR="0" lvl="0" indent="-342900" algn="l" defTabSz="609585" rtl="0" eaLnBrk="1" fontAlgn="auto" latinLnBrk="0" hangingPunct="1">
              <a:spcBef>
                <a:spcPts val="0"/>
              </a:spcBef>
              <a:spcAft>
                <a:spcPts val="0"/>
              </a:spcAft>
              <a:buClr>
                <a:srgbClr val="00B050"/>
              </a:buClr>
              <a:buSzTx/>
              <a:buFont typeface="Courier New" panose="02070309020205020404" pitchFamily="49" charset="0"/>
              <a:buChar char="o"/>
              <a:tabLst/>
              <a:defRPr/>
            </a:pPr>
            <a:endParaRPr kumimoji="0" lang="en-US" sz="1600"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609585" rtl="0" eaLnBrk="1" fontAlgn="auto" latinLnBrk="0" hangingPunct="1">
              <a:spcBef>
                <a:spcPts val="0"/>
              </a:spcBef>
              <a:spcAft>
                <a:spcPts val="0"/>
              </a:spcAft>
              <a:buClr>
                <a:srgbClr val="00B050"/>
              </a:buClr>
              <a:buSzTx/>
              <a:buFont typeface="Courier New" panose="02070309020205020404" pitchFamily="49" charset="0"/>
              <a:buChar char="o"/>
              <a:tabLst/>
              <a:defRPr/>
            </a:pPr>
            <a:r>
              <a:rPr kumimoji="0" lang="en-US" sz="1600" b="1"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rPr>
              <a:t>Executive Table: </a:t>
            </a:r>
            <a:r>
              <a:rPr kumimoji="0" lang="en-US" sz="1600"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rPr>
              <a:t>Lists executives with their respective IDs and images.</a:t>
            </a:r>
          </a:p>
          <a:p>
            <a:pPr marL="342900" marR="0" lvl="0" indent="-342900" algn="l" defTabSz="609585" rtl="0" eaLnBrk="1" fontAlgn="auto" latinLnBrk="0" hangingPunct="1">
              <a:spcBef>
                <a:spcPts val="0"/>
              </a:spcBef>
              <a:spcAft>
                <a:spcPts val="0"/>
              </a:spcAft>
              <a:buClr>
                <a:srgbClr val="00B050"/>
              </a:buClr>
              <a:buSzTx/>
              <a:buFont typeface="Courier New" panose="02070309020205020404" pitchFamily="49" charset="0"/>
              <a:buChar char="o"/>
              <a:tabLst/>
              <a:defRPr/>
            </a:pPr>
            <a:endParaRPr kumimoji="0" lang="en-US" sz="1600"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609585" rtl="0" eaLnBrk="1" fontAlgn="auto" latinLnBrk="0" hangingPunct="1">
              <a:spcBef>
                <a:spcPts val="0"/>
              </a:spcBef>
              <a:spcAft>
                <a:spcPts val="0"/>
              </a:spcAft>
              <a:buClr>
                <a:srgbClr val="00B050"/>
              </a:buClr>
              <a:buSzTx/>
              <a:buFont typeface="Courier New" panose="02070309020205020404" pitchFamily="49" charset="0"/>
              <a:buChar char="o"/>
              <a:tabLst/>
              <a:defRPr/>
            </a:pPr>
            <a:r>
              <a:rPr kumimoji="0" lang="en-US" sz="1600" b="1"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rPr>
              <a:t>State Table: </a:t>
            </a:r>
            <a:r>
              <a:rPr kumimoji="0" lang="en-US" sz="1600" i="0" u="none" strike="noStrike" kern="1200" cap="none" spc="0" normalizeH="0" baseline="0" noProof="0" dirty="0">
                <a:ln>
                  <a:noFill/>
                </a:ln>
                <a:solidFill>
                  <a:srgbClr val="242424"/>
                </a:solidFill>
                <a:effectLst/>
                <a:uLnTx/>
                <a:uFillTx/>
                <a:latin typeface="Calibri" panose="020F0502020204030204" pitchFamily="34" charset="0"/>
                <a:ea typeface="Calibri" panose="020F0502020204030204" pitchFamily="34" charset="0"/>
                <a:cs typeface="Calibri" panose="020F0502020204030204" pitchFamily="34" charset="0"/>
              </a:rPr>
              <a:t>Provides information on states including their codes, regions, and names.</a:t>
            </a:r>
          </a:p>
        </p:txBody>
      </p:sp>
    </p:spTree>
    <p:extLst>
      <p:ext uri="{BB962C8B-B14F-4D97-AF65-F5344CB8AC3E}">
        <p14:creationId xmlns:p14="http://schemas.microsoft.com/office/powerpoint/2010/main" val="301395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430E3B-5E23-EEF2-94D6-9602A2D48643}"/>
              </a:ext>
            </a:extLst>
          </p:cNvPr>
          <p:cNvSpPr>
            <a:spLocks noGrp="1"/>
          </p:cNvSpPr>
          <p:nvPr>
            <p:ph type="sldNum" sz="quarter" idx="4"/>
          </p:nvPr>
        </p:nvSpPr>
        <p:spPr/>
        <p:txBody>
          <a:bodyPr/>
          <a:lstStyle/>
          <a:p>
            <a:r>
              <a:rPr lang="en-US"/>
              <a:t>©2022 Brillio  |  </a:t>
            </a:r>
            <a:fld id="{F1FE5E21-FD07-B44E-90A3-0254BFCDB49A}" type="slidenum">
              <a:rPr lang="en-US" smtClean="0"/>
              <a:pPr/>
              <a:t>4</a:t>
            </a:fld>
            <a:endParaRPr lang="en-US" dirty="0"/>
          </a:p>
        </p:txBody>
      </p:sp>
      <p:pic>
        <p:nvPicPr>
          <p:cNvPr id="4" name="Picture 3">
            <a:extLst>
              <a:ext uri="{FF2B5EF4-FFF2-40B4-BE49-F238E27FC236}">
                <a16:creationId xmlns:a16="http://schemas.microsoft.com/office/drawing/2014/main" id="{91224572-CAD4-E420-910C-65F5B9E40526}"/>
              </a:ext>
            </a:extLst>
          </p:cNvPr>
          <p:cNvPicPr>
            <a:picLocks noChangeAspect="1"/>
          </p:cNvPicPr>
          <p:nvPr/>
        </p:nvPicPr>
        <p:blipFill>
          <a:blip r:embed="rId2"/>
          <a:stretch>
            <a:fillRect/>
          </a:stretch>
        </p:blipFill>
        <p:spPr>
          <a:xfrm>
            <a:off x="4347713" y="1093374"/>
            <a:ext cx="7478526" cy="4624721"/>
          </a:xfrm>
          <a:prstGeom prst="rect">
            <a:avLst/>
          </a:prstGeom>
        </p:spPr>
      </p:pic>
      <p:sp>
        <p:nvSpPr>
          <p:cNvPr id="9" name="TextBox 8">
            <a:extLst>
              <a:ext uri="{FF2B5EF4-FFF2-40B4-BE49-F238E27FC236}">
                <a16:creationId xmlns:a16="http://schemas.microsoft.com/office/drawing/2014/main" id="{4C706767-99A5-804F-2003-C5B9E885AD01}"/>
              </a:ext>
            </a:extLst>
          </p:cNvPr>
          <p:cNvSpPr txBox="1"/>
          <p:nvPr/>
        </p:nvSpPr>
        <p:spPr>
          <a:xfrm>
            <a:off x="543466" y="1673525"/>
            <a:ext cx="3683476" cy="2270109"/>
          </a:xfrm>
          <a:prstGeom prst="rect">
            <a:avLst/>
          </a:prstGeom>
          <a:noFill/>
        </p:spPr>
        <p:txBody>
          <a:bodyPr wrap="square" rtlCol="0">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Snowflake schema extends the star schema by breaking down dimension tables into </a:t>
            </a:r>
            <a:r>
              <a:rPr lang="en-US" altLang="en-US" sz="1600" dirty="0">
                <a:solidFill>
                  <a:srgbClr val="242424"/>
                </a:solidFill>
                <a:latin typeface="Calibri" panose="020F0502020204030204" pitchFamily="34" charset="0"/>
                <a:ea typeface="Calibri" panose="020F0502020204030204" pitchFamily="34" charset="0"/>
                <a:cs typeface="Calibri" panose="020F0502020204030204" pitchFamily="34" charset="0"/>
              </a:rPr>
              <a:t>subdimensions</a:t>
            </a:r>
            <a:r>
              <a:rPr kumimoji="0" lang="en-US" altLang="en-US" sz="16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 offering a structured approach that enhances data integrity and reliability.</a:t>
            </a:r>
          </a:p>
          <a:p>
            <a:pPr marL="285750" indent="-285750" algn="just">
              <a:lnSpc>
                <a:spcPct val="150000"/>
              </a:lnSpc>
              <a:buFont typeface="Arial" panose="020B0604020202020204" pitchFamily="34" charset="0"/>
              <a:buChar char="•"/>
            </a:pPr>
            <a:endPar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F330CC2F-C5F0-91F8-46A9-813F016038B0}"/>
              </a:ext>
            </a:extLst>
          </p:cNvPr>
          <p:cNvSpPr txBox="1"/>
          <p:nvPr/>
        </p:nvSpPr>
        <p:spPr>
          <a:xfrm>
            <a:off x="543466" y="306769"/>
            <a:ext cx="4813540" cy="523220"/>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Data Model</a:t>
            </a:r>
          </a:p>
        </p:txBody>
      </p:sp>
    </p:spTree>
    <p:extLst>
      <p:ext uri="{BB962C8B-B14F-4D97-AF65-F5344CB8AC3E}">
        <p14:creationId xmlns:p14="http://schemas.microsoft.com/office/powerpoint/2010/main" val="427719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D00473-E114-F85E-57B6-FAA8FFE99833}"/>
              </a:ext>
            </a:extLst>
          </p:cNvPr>
          <p:cNvSpPr>
            <a:spLocks noGrp="1"/>
          </p:cNvSpPr>
          <p:nvPr>
            <p:ph type="sldNum" sz="quarter" idx="4"/>
          </p:nvPr>
        </p:nvSpPr>
        <p:spPr/>
        <p:txBody>
          <a:bodyPr/>
          <a:lstStyle/>
          <a:p>
            <a:r>
              <a:rPr lang="en-US"/>
              <a:t>©2022 Brillio  |  </a:t>
            </a:r>
            <a:fld id="{F1FE5E21-FD07-B44E-90A3-0254BFCDB49A}" type="slidenum">
              <a:rPr lang="en-US" smtClean="0"/>
              <a:pPr/>
              <a:t>5</a:t>
            </a:fld>
            <a:endParaRPr lang="en-US" dirty="0"/>
          </a:p>
        </p:txBody>
      </p:sp>
      <p:sp>
        <p:nvSpPr>
          <p:cNvPr id="3" name="TextBox 2">
            <a:extLst>
              <a:ext uri="{FF2B5EF4-FFF2-40B4-BE49-F238E27FC236}">
                <a16:creationId xmlns:a16="http://schemas.microsoft.com/office/drawing/2014/main" id="{2F61DC0F-64B8-3468-C4BE-6F9566BFF903}"/>
              </a:ext>
            </a:extLst>
          </p:cNvPr>
          <p:cNvSpPr txBox="1"/>
          <p:nvPr/>
        </p:nvSpPr>
        <p:spPr>
          <a:xfrm>
            <a:off x="500331" y="163902"/>
            <a:ext cx="3838755" cy="523220"/>
          </a:xfrm>
          <a:prstGeom prst="rect">
            <a:avLst/>
          </a:prstGeom>
          <a:noFill/>
        </p:spPr>
        <p:txBody>
          <a:bodyPr wrap="square" rtlCol="0">
            <a:spAutoFit/>
          </a:bodyPr>
          <a:lstStyle/>
          <a:p>
            <a:pPr algn="just"/>
            <a:r>
              <a:rPr lang="en-US" sz="2800" b="1" dirty="0">
                <a:latin typeface="Calibri" panose="020F0502020204030204" pitchFamily="34" charset="0"/>
                <a:ea typeface="Calibri" panose="020F0502020204030204" pitchFamily="34" charset="0"/>
                <a:cs typeface="Calibri" panose="020F0502020204030204" pitchFamily="34" charset="0"/>
              </a:rPr>
              <a:t>Data Transformations</a:t>
            </a:r>
          </a:p>
        </p:txBody>
      </p:sp>
      <p:sp>
        <p:nvSpPr>
          <p:cNvPr id="4" name="TextBox 3">
            <a:extLst>
              <a:ext uri="{FF2B5EF4-FFF2-40B4-BE49-F238E27FC236}">
                <a16:creationId xmlns:a16="http://schemas.microsoft.com/office/drawing/2014/main" id="{C3861E87-747E-F300-4A38-ABBABCCDCE61}"/>
              </a:ext>
            </a:extLst>
          </p:cNvPr>
          <p:cNvSpPr txBox="1"/>
          <p:nvPr/>
        </p:nvSpPr>
        <p:spPr>
          <a:xfrm>
            <a:off x="1492369" y="609484"/>
            <a:ext cx="7643004" cy="5957400"/>
          </a:xfrm>
          <a:prstGeom prst="rect">
            <a:avLst/>
          </a:prstGeom>
          <a:noFill/>
        </p:spPr>
        <p:txBody>
          <a:bodyPr wrap="square" rtlCol="0">
            <a:spAutoFit/>
          </a:bodyPr>
          <a:lstStyle/>
          <a:p>
            <a:pPr rtl="0">
              <a:lnSpc>
                <a:spcPct val="150000"/>
              </a:lnSpc>
            </a:pPr>
            <a:r>
              <a:rPr lang="en-US" sz="1600" b="1" dirty="0">
                <a:effectLst/>
                <a:latin typeface="Calibri" panose="020F0502020204030204" pitchFamily="34" charset="0"/>
                <a:ea typeface="Calibri" panose="020F0502020204030204" pitchFamily="34" charset="0"/>
                <a:cs typeface="Calibri" panose="020F0502020204030204" pitchFamily="34" charset="0"/>
              </a:rPr>
              <a:t>Removal of data:</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rtl="0">
              <a:lnSpc>
                <a:spcPct val="150000"/>
              </a:lnSpc>
            </a:pPr>
            <a:r>
              <a:rPr lang="en-US" sz="1600" dirty="0">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✓Removed Postal Code from customer table.</a:t>
            </a:r>
          </a:p>
          <a:p>
            <a:pPr rtl="0">
              <a:lnSpc>
                <a:spcPct val="150000"/>
              </a:lnSpc>
            </a:pPr>
            <a:r>
              <a:rPr lang="en-US" sz="1600" dirty="0">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✓Removed Image column from Industry and executive table.</a:t>
            </a:r>
          </a:p>
          <a:p>
            <a:pPr rtl="0">
              <a:lnSpc>
                <a:spcPct val="150000"/>
              </a:lnSpc>
            </a:pPr>
            <a:r>
              <a:rPr lang="en-US" sz="1600" dirty="0">
                <a:effectLst/>
                <a:latin typeface="Calibri" panose="020F0502020204030204" pitchFamily="34" charset="0"/>
                <a:ea typeface="Calibri" panose="020F0502020204030204" pitchFamily="34" charset="0"/>
                <a:cs typeface="Calibri" panose="020F0502020204030204" pitchFamily="34" charset="0"/>
              </a:rPr>
              <a:t> </a:t>
            </a:r>
          </a:p>
          <a:p>
            <a:pPr rtl="0">
              <a:lnSpc>
                <a:spcPct val="150000"/>
              </a:lnSpc>
            </a:pPr>
            <a:r>
              <a:rPr lang="en-US" sz="1600" b="1" dirty="0">
                <a:effectLst/>
                <a:latin typeface="Calibri" panose="020F0502020204030204" pitchFamily="34" charset="0"/>
                <a:ea typeface="Calibri" panose="020F0502020204030204" pitchFamily="34" charset="0"/>
                <a:cs typeface="Calibri" panose="020F0502020204030204" pitchFamily="34" charset="0"/>
              </a:rPr>
              <a:t>Changing Data type of the data:</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rtl="0">
              <a:lnSpc>
                <a:spcPct val="150000"/>
              </a:lnSpc>
            </a:pPr>
            <a:r>
              <a:rPr lang="en-US" sz="1600" dirty="0">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✓Changed the datatype of  </a:t>
            </a:r>
            <a:r>
              <a:rPr lang="en-US" sz="1600" dirty="0" err="1">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YearPeriod</a:t>
            </a:r>
            <a:r>
              <a:rPr lang="en-US" sz="1600" dirty="0">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 column to Number from Date.</a:t>
            </a:r>
          </a:p>
          <a:p>
            <a:pPr rtl="0">
              <a:lnSpc>
                <a:spcPct val="150000"/>
              </a:lnSpc>
            </a:pPr>
            <a:r>
              <a:rPr lang="en-US" sz="1600" dirty="0">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✓Changing revenue and cost related column datatype into currency with decimals.</a:t>
            </a:r>
          </a:p>
          <a:p>
            <a:pPr rtl="0">
              <a:lnSpc>
                <a:spcPct val="150000"/>
              </a:lnSpc>
            </a:pPr>
            <a:r>
              <a:rPr lang="en-US" sz="1600" dirty="0">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✓Changed Customer Key to text to remove blank in visuals. </a:t>
            </a:r>
          </a:p>
          <a:p>
            <a:pPr rtl="0">
              <a:lnSpc>
                <a:spcPct val="150000"/>
              </a:lnSpc>
            </a:pPr>
            <a:endParaRPr lang="en-US" sz="1600" b="1" dirty="0">
              <a:latin typeface="Calibri" panose="020F0502020204030204" pitchFamily="34" charset="0"/>
              <a:ea typeface="Calibri" panose="020F0502020204030204" pitchFamily="34" charset="0"/>
              <a:cs typeface="Calibri" panose="020F0502020204030204" pitchFamily="34" charset="0"/>
            </a:endParaRPr>
          </a:p>
          <a:p>
            <a:pPr rtl="0">
              <a:lnSpc>
                <a:spcPct val="150000"/>
              </a:lnSpc>
            </a:pPr>
            <a:r>
              <a:rPr lang="en-US" sz="1600" b="1" dirty="0">
                <a:effectLst/>
                <a:latin typeface="Calibri" panose="020F0502020204030204" pitchFamily="34" charset="0"/>
                <a:ea typeface="Calibri" panose="020F0502020204030204" pitchFamily="34" charset="0"/>
                <a:cs typeface="Calibri" panose="020F0502020204030204" pitchFamily="34" charset="0"/>
              </a:rPr>
              <a:t>Rename columns of data:</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rtl="0">
              <a:lnSpc>
                <a:spcPct val="150000"/>
              </a:lnSpc>
            </a:pPr>
            <a:r>
              <a:rPr lang="en-US" sz="1600" dirty="0">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✓In customer table renamed the customer to </a:t>
            </a:r>
            <a:r>
              <a:rPr lang="en-US" sz="1600" dirty="0" err="1">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Customer_Name</a:t>
            </a:r>
            <a:r>
              <a:rPr lang="en-US" sz="1600" dirty="0">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a:t>
            </a:r>
          </a:p>
          <a:p>
            <a:pPr rtl="0">
              <a:lnSpc>
                <a:spcPct val="150000"/>
              </a:lnSpc>
            </a:pPr>
            <a:r>
              <a:rPr lang="en-US" sz="1600" dirty="0">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✓In customer table renamed Country/Region to Country.</a:t>
            </a:r>
          </a:p>
          <a:p>
            <a:pPr rtl="0">
              <a:lnSpc>
                <a:spcPct val="150000"/>
              </a:lnSpc>
            </a:pPr>
            <a:r>
              <a:rPr lang="en-US" sz="1600" dirty="0">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✓Renamed Industry column to </a:t>
            </a:r>
            <a:r>
              <a:rPr lang="en-US" sz="1600" dirty="0" err="1">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Industry_id</a:t>
            </a:r>
            <a:r>
              <a:rPr lang="en-US" sz="1600" dirty="0">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 in Industry table.</a:t>
            </a:r>
          </a:p>
          <a:p>
            <a:pPr rtl="0">
              <a:lnSpc>
                <a:spcPct val="150000"/>
              </a:lnSpc>
            </a:pPr>
            <a:r>
              <a:rPr lang="en-US" sz="1600" dirty="0">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✓In executive table renamed executive column as </a:t>
            </a:r>
            <a:r>
              <a:rPr lang="en-US" sz="1600" dirty="0" err="1">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E</a:t>
            </a:r>
            <a:r>
              <a:rPr lang="en-US" sz="1600" dirty="0" err="1">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xecutive_ID</a:t>
            </a:r>
            <a:r>
              <a:rPr lang="en-US" sz="1600" dirty="0">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a:t>
            </a:r>
          </a:p>
          <a:p>
            <a:pPr rtl="0">
              <a:lnSpc>
                <a:spcPct val="150000"/>
              </a:lnSpc>
            </a:pPr>
            <a:r>
              <a:rPr lang="en-US" sz="1600" dirty="0">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✓In State table renamed state column as </a:t>
            </a:r>
            <a:r>
              <a:rPr lang="en-US" sz="1600" dirty="0" err="1">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StateCode</a:t>
            </a:r>
            <a:r>
              <a:rPr lang="en-US" sz="1600" dirty="0">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a:t>
            </a:r>
          </a:p>
          <a:p>
            <a:pPr>
              <a:lnSpc>
                <a:spcPct val="150000"/>
              </a:lnSpc>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274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208B-83E2-DF47-B9D2-6CEAF36DD7F7}"/>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Analysis &amp;</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Visualization</a:t>
            </a:r>
          </a:p>
        </p:txBody>
      </p:sp>
    </p:spTree>
    <p:extLst>
      <p:ext uri="{BB962C8B-B14F-4D97-AF65-F5344CB8AC3E}">
        <p14:creationId xmlns:p14="http://schemas.microsoft.com/office/powerpoint/2010/main" val="3051189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BA523B-78DF-77F0-BF12-426498761CEE}"/>
              </a:ext>
            </a:extLst>
          </p:cNvPr>
          <p:cNvSpPr>
            <a:spLocks noGrp="1"/>
          </p:cNvSpPr>
          <p:nvPr>
            <p:ph type="sldNum" sz="quarter" idx="4"/>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201646"/>
                </a:solidFill>
                <a:effectLst/>
                <a:uLnTx/>
                <a:uFillTx/>
                <a:latin typeface="Arial" panose="020B0604020202020204" pitchFamily="34" charset="0"/>
                <a:ea typeface="+mn-ea"/>
                <a:cs typeface="Arial" panose="020B0604020202020204" pitchFamily="34" charset="0"/>
              </a:rPr>
              <a:t>©2022 Brillio  |  </a:t>
            </a:r>
            <a:fld id="{F1FE5E21-FD07-B44E-90A3-0254BFCDB49A}" type="slidenum">
              <a:rPr kumimoji="0" lang="en-US" sz="1000" b="0" i="0" u="none" strike="noStrike" kern="1200" cap="none" spc="0" normalizeH="0" baseline="0" noProof="0" smtClean="0">
                <a:ln>
                  <a:noFill/>
                </a:ln>
                <a:solidFill>
                  <a:srgbClr val="201646"/>
                </a:solidFill>
                <a:effectLst/>
                <a:uLnTx/>
                <a:uFillTx/>
                <a:latin typeface="Arial" panose="020B0604020202020204" pitchFamily="34" charset="0"/>
                <a:ea typeface="+mn-ea"/>
                <a:cs typeface="Arial" panose="020B0604020202020204"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dirty="0">
              <a:ln>
                <a:noFill/>
              </a:ln>
              <a:solidFill>
                <a:srgbClr val="201646"/>
              </a:solidFill>
              <a:effectLst/>
              <a:uLnTx/>
              <a:uFillTx/>
              <a:latin typeface="Arial" panose="020B0604020202020204" pitchFamily="34" charset="0"/>
              <a:ea typeface="+mn-ea"/>
              <a:cs typeface="Arial" panose="020B0604020202020204" pitchFamily="34" charset="0"/>
            </a:endParaRPr>
          </a:p>
        </p:txBody>
      </p:sp>
      <p:sp>
        <p:nvSpPr>
          <p:cNvPr id="14" name="TextBox 13">
            <a:extLst>
              <a:ext uri="{FF2B5EF4-FFF2-40B4-BE49-F238E27FC236}">
                <a16:creationId xmlns:a16="http://schemas.microsoft.com/office/drawing/2014/main" id="{53101A51-9C62-C03A-5BAD-088CC164C19B}"/>
              </a:ext>
            </a:extLst>
          </p:cNvPr>
          <p:cNvSpPr txBox="1"/>
          <p:nvPr/>
        </p:nvSpPr>
        <p:spPr>
          <a:xfrm>
            <a:off x="672860" y="984849"/>
            <a:ext cx="6676846" cy="300274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Dataset consists of two distinct scenarios: Actual and Budget.</a:t>
            </a:r>
          </a:p>
          <a:p>
            <a:pPr marL="342900" indent="-342900" algn="just">
              <a:lnSpc>
                <a:spcPct val="150000"/>
              </a:lnSpc>
              <a:buFont typeface="Arial" panose="020B0604020202020204" pitchFamily="34" charset="0"/>
              <a:buChar char="•"/>
            </a:pPr>
            <a:endPar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Actual revenue represents the real revenue generated by the company, whereas budget revenue reflects the estimated revenue amount.</a:t>
            </a:r>
          </a:p>
          <a:p>
            <a:pPr marL="342900" indent="-342900" algn="just">
              <a:lnSpc>
                <a:spcPct val="150000"/>
              </a:lnSpc>
              <a:buFont typeface="Arial" panose="020B0604020202020204" pitchFamily="34" charset="0"/>
              <a:buChar char="•"/>
            </a:pPr>
            <a:endPar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Actual COGS represents the actual costs incurred by the company in producing or acquiring the goods sold, while Budget COGS reflects the estimated or projected costs associated with the goods sold.</a:t>
            </a:r>
          </a:p>
        </p:txBody>
      </p:sp>
      <p:sp>
        <p:nvSpPr>
          <p:cNvPr id="15" name="TextBox 14">
            <a:extLst>
              <a:ext uri="{FF2B5EF4-FFF2-40B4-BE49-F238E27FC236}">
                <a16:creationId xmlns:a16="http://schemas.microsoft.com/office/drawing/2014/main" id="{C77CBCB9-D303-241C-0B95-E40005A344EE}"/>
              </a:ext>
            </a:extLst>
          </p:cNvPr>
          <p:cNvSpPr txBox="1"/>
          <p:nvPr/>
        </p:nvSpPr>
        <p:spPr>
          <a:xfrm>
            <a:off x="294735" y="189780"/>
            <a:ext cx="3165895" cy="523220"/>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Revenue Variance</a:t>
            </a:r>
          </a:p>
        </p:txBody>
      </p:sp>
      <p:pic>
        <p:nvPicPr>
          <p:cNvPr id="17" name="Picture 16">
            <a:extLst>
              <a:ext uri="{FF2B5EF4-FFF2-40B4-BE49-F238E27FC236}">
                <a16:creationId xmlns:a16="http://schemas.microsoft.com/office/drawing/2014/main" id="{326646FA-A1F2-C829-510A-BB9E2BFFEA9C}"/>
              </a:ext>
            </a:extLst>
          </p:cNvPr>
          <p:cNvPicPr>
            <a:picLocks noChangeAspect="1"/>
          </p:cNvPicPr>
          <p:nvPr/>
        </p:nvPicPr>
        <p:blipFill>
          <a:blip r:embed="rId2"/>
          <a:stretch>
            <a:fillRect/>
          </a:stretch>
        </p:blipFill>
        <p:spPr>
          <a:xfrm>
            <a:off x="7418717" y="3346210"/>
            <a:ext cx="4407522" cy="2427437"/>
          </a:xfrm>
          <a:prstGeom prst="roundRect">
            <a:avLst>
              <a:gd name="adj" fmla="val 8594"/>
            </a:avLst>
          </a:prstGeom>
          <a:solidFill>
            <a:srgbClr val="FFFFFF">
              <a:shade val="85000"/>
            </a:srgbClr>
          </a:solidFill>
          <a:ln>
            <a:noFill/>
          </a:ln>
          <a:effectLst/>
        </p:spPr>
      </p:pic>
      <p:sp>
        <p:nvSpPr>
          <p:cNvPr id="18" name="TextBox 17">
            <a:extLst>
              <a:ext uri="{FF2B5EF4-FFF2-40B4-BE49-F238E27FC236}">
                <a16:creationId xmlns:a16="http://schemas.microsoft.com/office/drawing/2014/main" id="{D5331E5C-9378-4E7F-7ACA-E34F2B78D067}"/>
              </a:ext>
            </a:extLst>
          </p:cNvPr>
          <p:cNvSpPr txBox="1"/>
          <p:nvPr/>
        </p:nvSpPr>
        <p:spPr>
          <a:xfrm>
            <a:off x="672860" y="4259443"/>
            <a:ext cx="6495691" cy="115608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March, there is a significant revenue variance of 8.29%, indicating that </a:t>
            </a:r>
            <a:r>
              <a:rPr lang="en-US" sz="1600" dirty="0">
                <a:solidFill>
                  <a:schemeClr val="accent6">
                    <a:lumMod val="10000"/>
                  </a:schemeClr>
                </a:solidFill>
                <a:latin typeface="Times New Roman" panose="02020603050405020304" pitchFamily="18" charset="0"/>
                <a:cs typeface="Times New Roman" panose="02020603050405020304" pitchFamily="18" charset="0"/>
              </a:rPr>
              <a:t>actual revenue surpassing budget revenue, distinguishing it from other months.</a:t>
            </a:r>
          </a:p>
        </p:txBody>
      </p:sp>
      <p:pic>
        <p:nvPicPr>
          <p:cNvPr id="20" name="Picture 19">
            <a:extLst>
              <a:ext uri="{FF2B5EF4-FFF2-40B4-BE49-F238E27FC236}">
                <a16:creationId xmlns:a16="http://schemas.microsoft.com/office/drawing/2014/main" id="{7AE3ABA0-D242-3731-AF89-08612C927620}"/>
              </a:ext>
            </a:extLst>
          </p:cNvPr>
          <p:cNvPicPr>
            <a:picLocks noChangeAspect="1"/>
          </p:cNvPicPr>
          <p:nvPr/>
        </p:nvPicPr>
        <p:blipFill>
          <a:blip r:embed="rId3"/>
          <a:stretch>
            <a:fillRect/>
          </a:stretch>
        </p:blipFill>
        <p:spPr>
          <a:xfrm>
            <a:off x="7482691" y="1054303"/>
            <a:ext cx="4279574" cy="1853242"/>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419005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91A4B8-0D6D-C5C9-8A28-B100B261FCB7}"/>
              </a:ext>
            </a:extLst>
          </p:cNvPr>
          <p:cNvSpPr>
            <a:spLocks noGrp="1"/>
          </p:cNvSpPr>
          <p:nvPr>
            <p:ph type="sldNum" sz="quarter" idx="4"/>
          </p:nvPr>
        </p:nvSpPr>
        <p:spPr/>
        <p:txBody>
          <a:bodyPr/>
          <a:lstStyle/>
          <a:p>
            <a:r>
              <a:rPr lang="en-US"/>
              <a:t>©2022 Brillio  |  </a:t>
            </a:r>
            <a:fld id="{F1FE5E21-FD07-B44E-90A3-0254BFCDB49A}" type="slidenum">
              <a:rPr lang="en-US" smtClean="0"/>
              <a:pPr/>
              <a:t>8</a:t>
            </a:fld>
            <a:endParaRPr lang="en-US" dirty="0"/>
          </a:p>
        </p:txBody>
      </p:sp>
      <p:pic>
        <p:nvPicPr>
          <p:cNvPr id="6" name="Picture 5">
            <a:extLst>
              <a:ext uri="{FF2B5EF4-FFF2-40B4-BE49-F238E27FC236}">
                <a16:creationId xmlns:a16="http://schemas.microsoft.com/office/drawing/2014/main" id="{3822E2D0-05EA-7711-82D5-3A49879B2581}"/>
              </a:ext>
            </a:extLst>
          </p:cNvPr>
          <p:cNvPicPr>
            <a:picLocks noChangeAspect="1"/>
          </p:cNvPicPr>
          <p:nvPr/>
        </p:nvPicPr>
        <p:blipFill>
          <a:blip r:embed="rId2"/>
          <a:stretch>
            <a:fillRect/>
          </a:stretch>
        </p:blipFill>
        <p:spPr>
          <a:xfrm>
            <a:off x="6936507" y="744213"/>
            <a:ext cx="4400203" cy="2401606"/>
          </a:xfrm>
          <a:prstGeom prst="roundRect">
            <a:avLst>
              <a:gd name="adj" fmla="val 8594"/>
            </a:avLst>
          </a:prstGeom>
          <a:solidFill>
            <a:srgbClr val="FFFFFF">
              <a:shade val="85000"/>
            </a:srgbClr>
          </a:solidFill>
          <a:ln>
            <a:noFill/>
          </a:ln>
          <a:effectLst/>
        </p:spPr>
      </p:pic>
      <p:pic>
        <p:nvPicPr>
          <p:cNvPr id="8" name="Picture 7">
            <a:extLst>
              <a:ext uri="{FF2B5EF4-FFF2-40B4-BE49-F238E27FC236}">
                <a16:creationId xmlns:a16="http://schemas.microsoft.com/office/drawing/2014/main" id="{88CAF5CC-27A1-BEF8-C04D-946AC34FC526}"/>
              </a:ext>
            </a:extLst>
          </p:cNvPr>
          <p:cNvPicPr>
            <a:picLocks noChangeAspect="1"/>
          </p:cNvPicPr>
          <p:nvPr/>
        </p:nvPicPr>
        <p:blipFill>
          <a:blip r:embed="rId3"/>
          <a:stretch>
            <a:fillRect/>
          </a:stretch>
        </p:blipFill>
        <p:spPr>
          <a:xfrm>
            <a:off x="6936507" y="3493771"/>
            <a:ext cx="4400203" cy="23705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5360B26A-5886-0720-47C0-473B35259EED}"/>
              </a:ext>
            </a:extLst>
          </p:cNvPr>
          <p:cNvSpPr txBox="1"/>
          <p:nvPr/>
        </p:nvSpPr>
        <p:spPr>
          <a:xfrm>
            <a:off x="915672" y="476794"/>
            <a:ext cx="5745018" cy="5588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Primus product exhibits the highest COGS variance, followed by Gladius, (Blank), </a:t>
            </a:r>
            <a:r>
              <a:rPr lang="en-US" sz="1600" dirty="0" err="1">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Doroga</a:t>
            </a: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MI-72, Sova, and Gunner.</a:t>
            </a:r>
          </a:p>
          <a:p>
            <a:pPr marL="285750" indent="-285750" algn="just">
              <a:lnSpc>
                <a:spcPct val="150000"/>
              </a:lnSpc>
              <a:buFont typeface="Arial" panose="020B0604020202020204" pitchFamily="34" charset="0"/>
              <a:buChar char="•"/>
            </a:pPr>
            <a:endPar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Primus product demonstrates the highest positive revenue variance and (Blank), which experiences the highest negative revenue variance.</a:t>
            </a:r>
          </a:p>
          <a:p>
            <a:pPr marL="285750" indent="-285750" algn="just">
              <a:lnSpc>
                <a:spcPct val="150000"/>
              </a:lnSpc>
              <a:buFont typeface="Arial" panose="020B0604020202020204" pitchFamily="34" charset="0"/>
              <a:buChar char="•"/>
            </a:pPr>
            <a:endPar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When the COGS variance is higher for a product like (Blank) but the revenue variance is negative, it suggests that despite the higher variability in the cost of goods sold, the product's revenue is decreasing.</a:t>
            </a:r>
          </a:p>
          <a:p>
            <a:pPr marL="285750" indent="-285750" algn="just">
              <a:lnSpc>
                <a:spcPct val="150000"/>
              </a:lnSpc>
              <a:buFont typeface="Arial" panose="020B0604020202020204" pitchFamily="34" charset="0"/>
              <a:buChar char="•"/>
            </a:pPr>
            <a:endPar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 This scenario could indicate inefficiencies in cost management or pricing strategies for the (Blank) product, leading to reduced profitability despite fluctuations in production costs.</a:t>
            </a:r>
          </a:p>
        </p:txBody>
      </p:sp>
    </p:spTree>
    <p:extLst>
      <p:ext uri="{BB962C8B-B14F-4D97-AF65-F5344CB8AC3E}">
        <p14:creationId xmlns:p14="http://schemas.microsoft.com/office/powerpoint/2010/main" val="224825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BA523B-78DF-77F0-BF12-426498761CEE}"/>
              </a:ext>
            </a:extLst>
          </p:cNvPr>
          <p:cNvSpPr>
            <a:spLocks noGrp="1"/>
          </p:cNvSpPr>
          <p:nvPr>
            <p:ph type="sldNum" sz="quarter" idx="4"/>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201646"/>
                </a:solidFill>
                <a:effectLst/>
                <a:uLnTx/>
                <a:uFillTx/>
                <a:latin typeface="Arial" panose="020B0604020202020204" pitchFamily="34" charset="0"/>
                <a:ea typeface="+mn-ea"/>
                <a:cs typeface="Arial" panose="020B0604020202020204" pitchFamily="34" charset="0"/>
              </a:rPr>
              <a:t>©2022 Brillio  |  </a:t>
            </a:r>
            <a:fld id="{F1FE5E21-FD07-B44E-90A3-0254BFCDB49A}" type="slidenum">
              <a:rPr kumimoji="0" lang="en-US" sz="1000" b="0" i="0" u="none" strike="noStrike" kern="1200" cap="none" spc="0" normalizeH="0" baseline="0" noProof="0" smtClean="0">
                <a:ln>
                  <a:noFill/>
                </a:ln>
                <a:solidFill>
                  <a:srgbClr val="201646"/>
                </a:solidFill>
                <a:effectLst/>
                <a:uLnTx/>
                <a:uFillTx/>
                <a:latin typeface="Arial" panose="020B0604020202020204" pitchFamily="34" charset="0"/>
                <a:ea typeface="+mn-ea"/>
                <a:cs typeface="Arial" panose="020B0604020202020204"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dirty="0">
              <a:ln>
                <a:noFill/>
              </a:ln>
              <a:solidFill>
                <a:srgbClr val="201646"/>
              </a:solidFill>
              <a:effectLst/>
              <a:uLnTx/>
              <a:uFillTx/>
              <a:latin typeface="Arial" panose="020B0604020202020204" pitchFamily="34" charset="0"/>
              <a:ea typeface="+mn-ea"/>
              <a:cs typeface="Arial" panose="020B0604020202020204" pitchFamily="34" charset="0"/>
            </a:endParaRPr>
          </a:p>
        </p:txBody>
      </p:sp>
      <p:sp>
        <p:nvSpPr>
          <p:cNvPr id="15" name="TextBox 14">
            <a:extLst>
              <a:ext uri="{FF2B5EF4-FFF2-40B4-BE49-F238E27FC236}">
                <a16:creationId xmlns:a16="http://schemas.microsoft.com/office/drawing/2014/main" id="{C77CBCB9-D303-241C-0B95-E40005A344EE}"/>
              </a:ext>
            </a:extLst>
          </p:cNvPr>
          <p:cNvSpPr txBox="1"/>
          <p:nvPr/>
        </p:nvSpPr>
        <p:spPr>
          <a:xfrm>
            <a:off x="268856" y="189781"/>
            <a:ext cx="3165895" cy="523220"/>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Revenue Analysis</a:t>
            </a:r>
          </a:p>
        </p:txBody>
      </p:sp>
      <p:sp>
        <p:nvSpPr>
          <p:cNvPr id="18" name="TextBox 17">
            <a:extLst>
              <a:ext uri="{FF2B5EF4-FFF2-40B4-BE49-F238E27FC236}">
                <a16:creationId xmlns:a16="http://schemas.microsoft.com/office/drawing/2014/main" id="{D5331E5C-9378-4E7F-7ACA-E34F2B78D067}"/>
              </a:ext>
            </a:extLst>
          </p:cNvPr>
          <p:cNvSpPr txBox="1"/>
          <p:nvPr/>
        </p:nvSpPr>
        <p:spPr>
          <a:xfrm>
            <a:off x="568170" y="4030255"/>
            <a:ext cx="6495691" cy="115608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decrease in GM% in October and July could be due to seasonal shifts affecting customer demand or market conditions, leading to sales volume or pricing fluctuations, impacting the gross margin.</a:t>
            </a:r>
            <a:endParaRPr 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Rectangle 1">
            <a:extLst>
              <a:ext uri="{FF2B5EF4-FFF2-40B4-BE49-F238E27FC236}">
                <a16:creationId xmlns:a16="http://schemas.microsoft.com/office/drawing/2014/main" id="{70C0FDC1-56AE-3E10-6A9B-3E6379401874}"/>
              </a:ext>
            </a:extLst>
          </p:cNvPr>
          <p:cNvSpPr>
            <a:spLocks noChangeArrowheads="1"/>
          </p:cNvSpPr>
          <p:nvPr/>
        </p:nvSpPr>
        <p:spPr bwMode="auto">
          <a:xfrm>
            <a:off x="568170" y="713001"/>
            <a:ext cx="6495691" cy="3372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T</a:t>
            </a:r>
            <a:r>
              <a:rPr kumimoji="0" lang="en-US" altLang="en-US" sz="16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he dataset comprises 37 business units. Among these, 26 are currently active, with 14 business units demonstrating revenue generation.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lang="en-US" alt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rPr>
              <a:t>Total YOY Revenue Growth rate is 3.18% and YOY Gross margin Growth rate is 4.57%.</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lang="en-US" altLang="en-US" sz="16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1600" dirty="0">
                <a:latin typeface="Calibri" panose="020F0502020204030204" pitchFamily="34" charset="0"/>
                <a:ea typeface="Calibri" panose="020F0502020204030204" pitchFamily="34" charset="0"/>
                <a:cs typeface="Calibri" panose="020F0502020204030204" pitchFamily="34" charset="0"/>
              </a:rPr>
              <a:t>The dataset contains information on a total of 7 distinct products offered by the company.</a:t>
            </a:r>
            <a:endParaRPr kumimoji="0" lang="en-US" altLang="en-US" sz="16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accent6">
                  <a:lumMod val="10000"/>
                </a:schemeClr>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FB49F921-6224-73C3-4096-1D51621D9721}"/>
              </a:ext>
            </a:extLst>
          </p:cNvPr>
          <p:cNvPicPr>
            <a:picLocks noChangeAspect="1"/>
          </p:cNvPicPr>
          <p:nvPr/>
        </p:nvPicPr>
        <p:blipFill>
          <a:blip r:embed="rId2"/>
          <a:stretch>
            <a:fillRect/>
          </a:stretch>
        </p:blipFill>
        <p:spPr>
          <a:xfrm>
            <a:off x="8212939" y="884115"/>
            <a:ext cx="3287698" cy="2339658"/>
          </a:xfrm>
          <a:prstGeom prst="roundRect">
            <a:avLst>
              <a:gd name="adj" fmla="val 8594"/>
            </a:avLst>
          </a:prstGeom>
          <a:solidFill>
            <a:srgbClr val="FFFFFF">
              <a:shade val="85000"/>
            </a:srgbClr>
          </a:solidFill>
          <a:ln>
            <a:noFill/>
          </a:ln>
          <a:effectLst/>
        </p:spPr>
      </p:pic>
      <p:pic>
        <p:nvPicPr>
          <p:cNvPr id="4" name="Picture 3">
            <a:extLst>
              <a:ext uri="{FF2B5EF4-FFF2-40B4-BE49-F238E27FC236}">
                <a16:creationId xmlns:a16="http://schemas.microsoft.com/office/drawing/2014/main" id="{56FA4B21-B1AD-C3CB-EF53-C50894C3F351}"/>
              </a:ext>
            </a:extLst>
          </p:cNvPr>
          <p:cNvPicPr>
            <a:picLocks noChangeAspect="1"/>
          </p:cNvPicPr>
          <p:nvPr/>
        </p:nvPicPr>
        <p:blipFill>
          <a:blip r:embed="rId3"/>
          <a:stretch>
            <a:fillRect/>
          </a:stretch>
        </p:blipFill>
        <p:spPr>
          <a:xfrm>
            <a:off x="7581689" y="3661318"/>
            <a:ext cx="4244550" cy="21900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7156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10" grpId="0"/>
    </p:bldLst>
  </p:timing>
</p:sld>
</file>

<file path=ppt/theme/theme1.xml><?xml version="1.0" encoding="utf-8"?>
<a:theme xmlns:a="http://schemas.openxmlformats.org/drawingml/2006/main" name="Brillio Dark Theme">
  <a:themeElements>
    <a:clrScheme name="Brillio v5 2-23">
      <a:dk1>
        <a:srgbClr val="201646"/>
      </a:dk1>
      <a:lt1>
        <a:srgbClr val="FFFFFF"/>
      </a:lt1>
      <a:dk2>
        <a:srgbClr val="000000"/>
      </a:dk2>
      <a:lt2>
        <a:srgbClr val="FFFFFF"/>
      </a:lt2>
      <a:accent1>
        <a:srgbClr val="413A62"/>
      </a:accent1>
      <a:accent2>
        <a:srgbClr val="6E6886"/>
      </a:accent2>
      <a:accent3>
        <a:srgbClr val="413A62"/>
      </a:accent3>
      <a:accent4>
        <a:srgbClr val="A19DB2"/>
      </a:accent4>
      <a:accent5>
        <a:srgbClr val="C8C4D0"/>
      </a:accent5>
      <a:accent6>
        <a:srgbClr val="D9D9D9"/>
      </a:accent6>
      <a:hlink>
        <a:srgbClr val="2BC84C"/>
      </a:hlink>
      <a:folHlink>
        <a:srgbClr val="6E688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0" tIns="0" rIns="0" bIns="0"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A0F5AD70-6EA9-944E-B4BA-A4D0D16C5F96}" vid="{DB97FEB4-7F6A-A641-9CFC-DC6464280B4E}"/>
    </a:ext>
  </a:extLst>
</a:theme>
</file>

<file path=ppt/theme/theme2.xml><?xml version="1.0" encoding="utf-8"?>
<a:theme xmlns:a="http://schemas.openxmlformats.org/drawingml/2006/main" name="1_Brillio Light Theme">
  <a:themeElements>
    <a:clrScheme name="Custom 7">
      <a:dk1>
        <a:srgbClr val="201646"/>
      </a:dk1>
      <a:lt1>
        <a:srgbClr val="FFFFFF"/>
      </a:lt1>
      <a:dk2>
        <a:srgbClr val="000000"/>
      </a:dk2>
      <a:lt2>
        <a:srgbClr val="FFFFFF"/>
      </a:lt2>
      <a:accent1>
        <a:srgbClr val="413A62"/>
      </a:accent1>
      <a:accent2>
        <a:srgbClr val="6E6886"/>
      </a:accent2>
      <a:accent3>
        <a:srgbClr val="413A62"/>
      </a:accent3>
      <a:accent4>
        <a:srgbClr val="A19DB2"/>
      </a:accent4>
      <a:accent5>
        <a:srgbClr val="C8C4D0"/>
      </a:accent5>
      <a:accent6>
        <a:srgbClr val="D9D9D9"/>
      </a:accent6>
      <a:hlink>
        <a:srgbClr val="2BC84C"/>
      </a:hlink>
      <a:folHlink>
        <a:srgbClr val="6E688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lIns="0" tIns="0" rIns="0" bIns="0"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A0F5AD70-6EA9-944E-B4BA-A4D0D16C5F96}" vid="{7EE934F7-115E-5545-A51C-9D653E44B4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9ee7f1a2-5236-4088-ab46-a63a5770147f" xsi:nil="true"/>
    <lcf76f155ced4ddcb4097134ff3c332f xmlns="113029f9-a9ff-4bfd-a5d0-4584a62e5ea5">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DC21FF68AED534CB9A84DDC7A334446" ma:contentTypeVersion="9" ma:contentTypeDescription="Create a new document." ma:contentTypeScope="" ma:versionID="e435aa273aecf596d0d59f08f43e3567">
  <xsd:schema xmlns:xsd="http://www.w3.org/2001/XMLSchema" xmlns:xs="http://www.w3.org/2001/XMLSchema" xmlns:p="http://schemas.microsoft.com/office/2006/metadata/properties" xmlns:ns2="113029f9-a9ff-4bfd-a5d0-4584a62e5ea5" xmlns:ns3="9ee7f1a2-5236-4088-ab46-a63a5770147f" targetNamespace="http://schemas.microsoft.com/office/2006/metadata/properties" ma:root="true" ma:fieldsID="dc3c05ac42f058cd7061b46af1d0645f" ns2:_="" ns3:_="">
    <xsd:import namespace="113029f9-a9ff-4bfd-a5d0-4584a62e5ea5"/>
    <xsd:import namespace="9ee7f1a2-5236-4088-ab46-a63a5770147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3029f9-a9ff-4bfd-a5d0-4584a62e5e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b6606b6d-53b6-450b-ace0-dee084e7b36a"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ee7f1a2-5236-4088-ab46-a63a5770147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5a5425d-87ec-459e-95ac-f840824cad1a}" ma:internalName="TaxCatchAll" ma:showField="CatchAllData" ma:web="9ee7f1a2-5236-4088-ab46-a63a5770147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60A5B1-2E41-4394-9A3C-2FF785492D0F}">
  <ds:schemaRefs>
    <ds:schemaRef ds:uri="http://schemas.microsoft.com/sharepoint/v3/contenttype/forms"/>
  </ds:schemaRefs>
</ds:datastoreItem>
</file>

<file path=customXml/itemProps2.xml><?xml version="1.0" encoding="utf-8"?>
<ds:datastoreItem xmlns:ds="http://schemas.openxmlformats.org/officeDocument/2006/customXml" ds:itemID="{4BDB6A31-45C2-4C2D-A94C-A73C12D53606}">
  <ds:schemaRefs>
    <ds:schemaRef ds:uri="http://schemas.microsoft.com/office/2006/metadata/properties"/>
    <ds:schemaRef ds:uri="http://schemas.microsoft.com/office/infopath/2007/PartnerControls"/>
    <ds:schemaRef ds:uri="9ee7f1a2-5236-4088-ab46-a63a5770147f"/>
    <ds:schemaRef ds:uri="113029f9-a9ff-4bfd-a5d0-4584a62e5ea5"/>
  </ds:schemaRefs>
</ds:datastoreItem>
</file>

<file path=customXml/itemProps3.xml><?xml version="1.0" encoding="utf-8"?>
<ds:datastoreItem xmlns:ds="http://schemas.openxmlformats.org/officeDocument/2006/customXml" ds:itemID="{21FA12A7-4252-4B89-9C63-7BB0E8830B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3029f9-a9ff-4bfd-a5d0-4584a62e5ea5"/>
    <ds:schemaRef ds:uri="9ee7f1a2-5236-4088-ab46-a63a577014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Brillio_Corp_Presentation_3282022 1</Template>
  <TotalTime>4391</TotalTime>
  <Words>2171</Words>
  <Application>Microsoft Office PowerPoint</Application>
  <PresentationFormat>Widescreen</PresentationFormat>
  <Paragraphs>218</Paragraphs>
  <Slides>24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Courier New</vt:lpstr>
      <vt:lpstr>Times New Roman</vt:lpstr>
      <vt:lpstr>Wingdings</vt:lpstr>
      <vt:lpstr>Brillio Dark Theme</vt:lpstr>
      <vt:lpstr>1_Brillio Light Theme</vt:lpstr>
      <vt:lpstr>CAPSTONE: Customer Profitability Analysis</vt:lpstr>
      <vt:lpstr>PowerPoint Presentation</vt:lpstr>
      <vt:lpstr>PowerPoint Presentation</vt:lpstr>
      <vt:lpstr>PowerPoint Presentation</vt:lpstr>
      <vt:lpstr>PowerPoint Presentation</vt:lpstr>
      <vt:lpstr>Analysis &amp;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PowerPoint Presentation</vt:lpstr>
      <vt:lpstr>Recommendations</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&amp; Visualization</dc:title>
  <dc:subject/>
  <dc:creator>Ajinkya Gaikwad</dc:creator>
  <cp:keywords/>
  <dc:description>*** DRAFT VERSION ***
DO NOT DISTRIBUTE!</dc:description>
  <cp:lastModifiedBy>Pardhu Guttula</cp:lastModifiedBy>
  <cp:revision>23</cp:revision>
  <dcterms:created xsi:type="dcterms:W3CDTF">2024-04-24T04:40:30Z</dcterms:created>
  <dcterms:modified xsi:type="dcterms:W3CDTF">2024-06-11T12:24:45Z</dcterms:modified>
  <cp:category>BRANDING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tatus">
    <vt:lpwstr>DRAFT</vt:lpwstr>
  </property>
  <property fmtid="{D5CDD505-2E9C-101B-9397-08002B2CF9AE}" pid="3" name="ContentTypeId">
    <vt:lpwstr>0x0101002DC21FF68AED534CB9A84DDC7A334446</vt:lpwstr>
  </property>
  <property fmtid="{D5CDD505-2E9C-101B-9397-08002B2CF9AE}" pid="4" name="MSIP_Label_2ae551e3-0043-40f0-9a67-12d995049d50_Enabled">
    <vt:lpwstr>true</vt:lpwstr>
  </property>
  <property fmtid="{D5CDD505-2E9C-101B-9397-08002B2CF9AE}" pid="5" name="MSIP_Label_2ae551e3-0043-40f0-9a67-12d995049d50_SetDate">
    <vt:lpwstr>2024-04-24T05:08:32Z</vt:lpwstr>
  </property>
  <property fmtid="{D5CDD505-2E9C-101B-9397-08002B2CF9AE}" pid="6" name="MSIP_Label_2ae551e3-0043-40f0-9a67-12d995049d50_Method">
    <vt:lpwstr>Standard</vt:lpwstr>
  </property>
  <property fmtid="{D5CDD505-2E9C-101B-9397-08002B2CF9AE}" pid="7" name="MSIP_Label_2ae551e3-0043-40f0-9a67-12d995049d50_Name">
    <vt:lpwstr>Brillio Confidential</vt:lpwstr>
  </property>
  <property fmtid="{D5CDD505-2E9C-101B-9397-08002B2CF9AE}" pid="8" name="MSIP_Label_2ae551e3-0043-40f0-9a67-12d995049d50_SiteId">
    <vt:lpwstr>97984c2b-a229-4609-8185-ae84947bc3fc</vt:lpwstr>
  </property>
  <property fmtid="{D5CDD505-2E9C-101B-9397-08002B2CF9AE}" pid="9" name="MSIP_Label_2ae551e3-0043-40f0-9a67-12d995049d50_ActionId">
    <vt:lpwstr>b99a8753-9f05-4fe8-8e26-071297cafbfa</vt:lpwstr>
  </property>
  <property fmtid="{D5CDD505-2E9C-101B-9397-08002B2CF9AE}" pid="10" name="MSIP_Label_2ae551e3-0043-40f0-9a67-12d995049d50_ContentBits">
    <vt:lpwstr>0</vt:lpwstr>
  </property>
</Properties>
</file>