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3" r:id="rId6"/>
    <p:sldId id="268" r:id="rId7"/>
    <p:sldId id="264" r:id="rId8"/>
    <p:sldId id="265" r:id="rId9"/>
    <p:sldId id="260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7ED8F-CDD2-408A-9914-3720BCE94754}" v="39" dt="2024-07-03T06:50:5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dhu Guttula" userId="8feeb235-0e6d-440d-8574-046237b969e2" providerId="ADAL" clId="{4E57ED8F-CDD2-408A-9914-3720BCE94754}"/>
    <pc:docChg chg="undo custSel addSld delSld modSld sldOrd">
      <pc:chgData name="Pardhu Guttula" userId="8feeb235-0e6d-440d-8574-046237b969e2" providerId="ADAL" clId="{4E57ED8F-CDD2-408A-9914-3720BCE94754}" dt="2024-07-03T06:57:46.743" v="807" actId="1076"/>
      <pc:docMkLst>
        <pc:docMk/>
      </pc:docMkLst>
      <pc:sldChg chg="addSp delSp modSp del mod">
        <pc:chgData name="Pardhu Guttula" userId="8feeb235-0e6d-440d-8574-046237b969e2" providerId="ADAL" clId="{4E57ED8F-CDD2-408A-9914-3720BCE94754}" dt="2024-07-03T04:52:03.069" v="282" actId="47"/>
        <pc:sldMkLst>
          <pc:docMk/>
          <pc:sldMk cId="1668823897" sldId="256"/>
        </pc:sldMkLst>
        <pc:spChg chg="mod">
          <ac:chgData name="Pardhu Guttula" userId="8feeb235-0e6d-440d-8574-046237b969e2" providerId="ADAL" clId="{4E57ED8F-CDD2-408A-9914-3720BCE94754}" dt="2024-07-03T04:48:17.288" v="267" actId="1076"/>
          <ac:spMkLst>
            <pc:docMk/>
            <pc:sldMk cId="1668823897" sldId="256"/>
            <ac:spMk id="20" creationId="{C62EF533-8879-3F00-FCFE-E7EBE81CF5AC}"/>
          </ac:spMkLst>
        </pc:spChg>
        <pc:spChg chg="del">
          <ac:chgData name="Pardhu Guttula" userId="8feeb235-0e6d-440d-8574-046237b969e2" providerId="ADAL" clId="{4E57ED8F-CDD2-408A-9914-3720BCE94754}" dt="2024-07-03T04:46:43.538" v="265" actId="478"/>
          <ac:spMkLst>
            <pc:docMk/>
            <pc:sldMk cId="1668823897" sldId="256"/>
            <ac:spMk id="24" creationId="{96E433BF-214F-944E-4393-48F78A067283}"/>
          </ac:spMkLst>
        </pc:spChg>
        <pc:spChg chg="del">
          <ac:chgData name="Pardhu Guttula" userId="8feeb235-0e6d-440d-8574-046237b969e2" providerId="ADAL" clId="{4E57ED8F-CDD2-408A-9914-3720BCE94754}" dt="2024-07-03T04:48:15.713" v="266" actId="478"/>
          <ac:spMkLst>
            <pc:docMk/>
            <pc:sldMk cId="1668823897" sldId="256"/>
            <ac:spMk id="25" creationId="{32808759-68AC-FB6B-B625-AA4EE369ECB2}"/>
          </ac:spMkLst>
        </pc:spChg>
        <pc:spChg chg="add mod">
          <ac:chgData name="Pardhu Guttula" userId="8feeb235-0e6d-440d-8574-046237b969e2" providerId="ADAL" clId="{4E57ED8F-CDD2-408A-9914-3720BCE94754}" dt="2024-07-02T18:07:47.169" v="0"/>
          <ac:spMkLst>
            <pc:docMk/>
            <pc:sldMk cId="1668823897" sldId="256"/>
            <ac:spMk id="34" creationId="{9A7AFDCD-80B5-13F4-7F1E-FF2C74EFE01F}"/>
          </ac:spMkLst>
        </pc:spChg>
      </pc:sldChg>
      <pc:sldChg chg="delSp modSp mod">
        <pc:chgData name="Pardhu Guttula" userId="8feeb235-0e6d-440d-8574-046237b969e2" providerId="ADAL" clId="{4E57ED8F-CDD2-408A-9914-3720BCE94754}" dt="2024-07-03T06:23:13.123" v="616" actId="20577"/>
        <pc:sldMkLst>
          <pc:docMk/>
          <pc:sldMk cId="1122491852" sldId="257"/>
        </pc:sldMkLst>
        <pc:spChg chg="mod">
          <ac:chgData name="Pardhu Guttula" userId="8feeb235-0e6d-440d-8574-046237b969e2" providerId="ADAL" clId="{4E57ED8F-CDD2-408A-9914-3720BCE94754}" dt="2024-07-03T04:27:30.581" v="214" actId="1036"/>
          <ac:spMkLst>
            <pc:docMk/>
            <pc:sldMk cId="1122491852" sldId="257"/>
            <ac:spMk id="2" creationId="{8285EECE-1058-8381-F539-84F9934BB119}"/>
          </ac:spMkLst>
        </pc:spChg>
        <pc:spChg chg="mod">
          <ac:chgData name="Pardhu Guttula" userId="8feeb235-0e6d-440d-8574-046237b969e2" providerId="ADAL" clId="{4E57ED8F-CDD2-408A-9914-3720BCE94754}" dt="2024-07-03T06:23:13.123" v="616" actId="20577"/>
          <ac:spMkLst>
            <pc:docMk/>
            <pc:sldMk cId="1122491852" sldId="257"/>
            <ac:spMk id="3" creationId="{3ED2BDAE-21AD-5BB2-23AA-0BF8ACFB1F40}"/>
          </ac:spMkLst>
        </pc:spChg>
        <pc:spChg chg="mod">
          <ac:chgData name="Pardhu Guttula" userId="8feeb235-0e6d-440d-8574-046237b969e2" providerId="ADAL" clId="{4E57ED8F-CDD2-408A-9914-3720BCE94754}" dt="2024-07-03T05:36:37.127" v="565" actId="255"/>
          <ac:spMkLst>
            <pc:docMk/>
            <pc:sldMk cId="1122491852" sldId="257"/>
            <ac:spMk id="4" creationId="{9287DCE8-D6D4-4847-02DC-0C8F2E609661}"/>
          </ac:spMkLst>
        </pc:spChg>
        <pc:spChg chg="del">
          <ac:chgData name="Pardhu Guttula" userId="8feeb235-0e6d-440d-8574-046237b969e2" providerId="ADAL" clId="{4E57ED8F-CDD2-408A-9914-3720BCE94754}" dt="2024-07-03T06:22:16.438" v="601" actId="478"/>
          <ac:spMkLst>
            <pc:docMk/>
            <pc:sldMk cId="1122491852" sldId="257"/>
            <ac:spMk id="7" creationId="{5E7394DE-A230-A2AC-E772-D726A605B1D2}"/>
          </ac:spMkLst>
        </pc:spChg>
      </pc:sldChg>
      <pc:sldChg chg="addSp delSp modSp mod">
        <pc:chgData name="Pardhu Guttula" userId="8feeb235-0e6d-440d-8574-046237b969e2" providerId="ADAL" clId="{4E57ED8F-CDD2-408A-9914-3720BCE94754}" dt="2024-07-03T06:57:46.743" v="807" actId="1076"/>
        <pc:sldMkLst>
          <pc:docMk/>
          <pc:sldMk cId="984551829" sldId="258"/>
        </pc:sldMkLst>
        <pc:spChg chg="del">
          <ac:chgData name="Pardhu Guttula" userId="8feeb235-0e6d-440d-8574-046237b969e2" providerId="ADAL" clId="{4E57ED8F-CDD2-408A-9914-3720BCE94754}" dt="2024-07-03T06:23:48.572" v="621" actId="478"/>
          <ac:spMkLst>
            <pc:docMk/>
            <pc:sldMk cId="984551829" sldId="258"/>
            <ac:spMk id="7" creationId="{5E7394DE-A230-A2AC-E772-D726A605B1D2}"/>
          </ac:spMkLst>
        </pc:spChg>
        <pc:spChg chg="add del mod">
          <ac:chgData name="Pardhu Guttula" userId="8feeb235-0e6d-440d-8574-046237b969e2" providerId="ADAL" clId="{4E57ED8F-CDD2-408A-9914-3720BCE94754}" dt="2024-07-03T06:57:43.522" v="806" actId="478"/>
          <ac:spMkLst>
            <pc:docMk/>
            <pc:sldMk cId="984551829" sldId="258"/>
            <ac:spMk id="10" creationId="{A49F782B-2BF9-BB73-1B73-35232EF689E4}"/>
          </ac:spMkLst>
        </pc:spChg>
        <pc:spChg chg="mod">
          <ac:chgData name="Pardhu Guttula" userId="8feeb235-0e6d-440d-8574-046237b969e2" providerId="ADAL" clId="{4E57ED8F-CDD2-408A-9914-3720BCE94754}" dt="2024-07-03T06:57:46.743" v="807" actId="1076"/>
          <ac:spMkLst>
            <pc:docMk/>
            <pc:sldMk cId="984551829" sldId="258"/>
            <ac:spMk id="13" creationId="{91D6C13C-F5D1-4D4E-57A8-CACFF372D68B}"/>
          </ac:spMkLst>
        </pc:spChg>
        <pc:spChg chg="add mod">
          <ac:chgData name="Pardhu Guttula" userId="8feeb235-0e6d-440d-8574-046237b969e2" providerId="ADAL" clId="{4E57ED8F-CDD2-408A-9914-3720BCE94754}" dt="2024-07-03T06:24:22.738" v="626" actId="1076"/>
          <ac:spMkLst>
            <pc:docMk/>
            <pc:sldMk cId="984551829" sldId="258"/>
            <ac:spMk id="17" creationId="{F70F7B8A-487C-3D01-AE80-8E6C65B42AFE}"/>
          </ac:spMkLst>
        </pc:spChg>
      </pc:sldChg>
      <pc:sldChg chg="addSp delSp modSp mod">
        <pc:chgData name="Pardhu Guttula" userId="8feeb235-0e6d-440d-8574-046237b969e2" providerId="ADAL" clId="{4E57ED8F-CDD2-408A-9914-3720BCE94754}" dt="2024-07-03T06:25:22.968" v="647" actId="20577"/>
        <pc:sldMkLst>
          <pc:docMk/>
          <pc:sldMk cId="865268300" sldId="259"/>
        </pc:sldMkLst>
        <pc:spChg chg="mod">
          <ac:chgData name="Pardhu Guttula" userId="8feeb235-0e6d-440d-8574-046237b969e2" providerId="ADAL" clId="{4E57ED8F-CDD2-408A-9914-3720BCE94754}" dt="2024-07-03T06:24:40.795" v="629" actId="20577"/>
          <ac:spMkLst>
            <pc:docMk/>
            <pc:sldMk cId="865268300" sldId="259"/>
            <ac:spMk id="2" creationId="{8285EECE-1058-8381-F539-84F9934BB119}"/>
          </ac:spMkLst>
        </pc:spChg>
        <pc:spChg chg="mod">
          <ac:chgData name="Pardhu Guttula" userId="8feeb235-0e6d-440d-8574-046237b969e2" providerId="ADAL" clId="{4E57ED8F-CDD2-408A-9914-3720BCE94754}" dt="2024-07-03T04:51:09.308" v="277" actId="1076"/>
          <ac:spMkLst>
            <pc:docMk/>
            <pc:sldMk cId="865268300" sldId="259"/>
            <ac:spMk id="3" creationId="{3ED2BDAE-21AD-5BB2-23AA-0BF8ACFB1F40}"/>
          </ac:spMkLst>
        </pc:spChg>
        <pc:spChg chg="add mod">
          <ac:chgData name="Pardhu Guttula" userId="8feeb235-0e6d-440d-8574-046237b969e2" providerId="ADAL" clId="{4E57ED8F-CDD2-408A-9914-3720BCE94754}" dt="2024-07-03T04:54:36.787" v="308" actId="1076"/>
          <ac:spMkLst>
            <pc:docMk/>
            <pc:sldMk cId="865268300" sldId="259"/>
            <ac:spMk id="4" creationId="{AC4DF376-01C3-63C0-AA8F-2511CC3BFF67}"/>
          </ac:spMkLst>
        </pc:spChg>
        <pc:spChg chg="add mod">
          <ac:chgData name="Pardhu Guttula" userId="8feeb235-0e6d-440d-8574-046237b969e2" providerId="ADAL" clId="{4E57ED8F-CDD2-408A-9914-3720BCE94754}" dt="2024-07-03T04:54:56.565" v="312" actId="1076"/>
          <ac:spMkLst>
            <pc:docMk/>
            <pc:sldMk cId="865268300" sldId="259"/>
            <ac:spMk id="6" creationId="{573F180A-EDB0-248F-28F5-8894FC418209}"/>
          </ac:spMkLst>
        </pc:spChg>
        <pc:spChg chg="add mod">
          <ac:chgData name="Pardhu Guttula" userId="8feeb235-0e6d-440d-8574-046237b969e2" providerId="ADAL" clId="{4E57ED8F-CDD2-408A-9914-3720BCE94754}" dt="2024-07-03T04:54:59.941" v="313" actId="1076"/>
          <ac:spMkLst>
            <pc:docMk/>
            <pc:sldMk cId="865268300" sldId="259"/>
            <ac:spMk id="7" creationId="{28FF5183-BDE2-6116-7F2F-FD2AF8B74C29}"/>
          </ac:spMkLst>
        </pc:spChg>
        <pc:spChg chg="add mod">
          <ac:chgData name="Pardhu Guttula" userId="8feeb235-0e6d-440d-8574-046237b969e2" providerId="ADAL" clId="{4E57ED8F-CDD2-408A-9914-3720BCE94754}" dt="2024-07-03T04:53:05.910" v="292"/>
          <ac:spMkLst>
            <pc:docMk/>
            <pc:sldMk cId="865268300" sldId="259"/>
            <ac:spMk id="9" creationId="{58C0216E-70C6-6256-B2EF-9E1842CF915E}"/>
          </ac:spMkLst>
        </pc:spChg>
        <pc:spChg chg="add mod">
          <ac:chgData name="Pardhu Guttula" userId="8feeb235-0e6d-440d-8574-046237b969e2" providerId="ADAL" clId="{4E57ED8F-CDD2-408A-9914-3720BCE94754}" dt="2024-07-03T04:53:05.910" v="292"/>
          <ac:spMkLst>
            <pc:docMk/>
            <pc:sldMk cId="865268300" sldId="259"/>
            <ac:spMk id="10" creationId="{26CE00DA-D99B-0E9B-E5CF-C3348CE144B3}"/>
          </ac:spMkLst>
        </pc:spChg>
        <pc:spChg chg="add mod">
          <ac:chgData name="Pardhu Guttula" userId="8feeb235-0e6d-440d-8574-046237b969e2" providerId="ADAL" clId="{4E57ED8F-CDD2-408A-9914-3720BCE94754}" dt="2024-07-03T04:53:05.910" v="292"/>
          <ac:spMkLst>
            <pc:docMk/>
            <pc:sldMk cId="865268300" sldId="259"/>
            <ac:spMk id="11" creationId="{13F8F0DA-A441-5E65-DA57-188FD59AA4E4}"/>
          </ac:spMkLst>
        </pc:spChg>
        <pc:spChg chg="add mod">
          <ac:chgData name="Pardhu Guttula" userId="8feeb235-0e6d-440d-8574-046237b969e2" providerId="ADAL" clId="{4E57ED8F-CDD2-408A-9914-3720BCE94754}" dt="2024-07-03T04:53:15.412" v="293"/>
          <ac:spMkLst>
            <pc:docMk/>
            <pc:sldMk cId="865268300" sldId="259"/>
            <ac:spMk id="12" creationId="{4E4305C8-6C4F-0321-16EC-84BDDF26AFDD}"/>
          </ac:spMkLst>
        </pc:spChg>
        <pc:spChg chg="add mod">
          <ac:chgData name="Pardhu Guttula" userId="8feeb235-0e6d-440d-8574-046237b969e2" providerId="ADAL" clId="{4E57ED8F-CDD2-408A-9914-3720BCE94754}" dt="2024-07-03T04:53:15.412" v="293"/>
          <ac:spMkLst>
            <pc:docMk/>
            <pc:sldMk cId="865268300" sldId="259"/>
            <ac:spMk id="13" creationId="{C97B565A-B18D-A3A1-A490-CAD1D3332DAA}"/>
          </ac:spMkLst>
        </pc:spChg>
        <pc:spChg chg="del">
          <ac:chgData name="Pardhu Guttula" userId="8feeb235-0e6d-440d-8574-046237b969e2" providerId="ADAL" clId="{4E57ED8F-CDD2-408A-9914-3720BCE94754}" dt="2024-07-03T04:45:31.180" v="261" actId="478"/>
          <ac:spMkLst>
            <pc:docMk/>
            <pc:sldMk cId="865268300" sldId="259"/>
            <ac:spMk id="14" creationId="{EC9CCC9F-64F6-1137-B210-C2464E59B601}"/>
          </ac:spMkLst>
        </pc:spChg>
        <pc:spChg chg="del">
          <ac:chgData name="Pardhu Guttula" userId="8feeb235-0e6d-440d-8574-046237b969e2" providerId="ADAL" clId="{4E57ED8F-CDD2-408A-9914-3720BCE94754}" dt="2024-07-03T04:45:39.535" v="263" actId="478"/>
          <ac:spMkLst>
            <pc:docMk/>
            <pc:sldMk cId="865268300" sldId="259"/>
            <ac:spMk id="15" creationId="{D3FB1D8D-8B8F-08C7-30B5-88C2F81EE06B}"/>
          </ac:spMkLst>
        </pc:spChg>
        <pc:spChg chg="del mod">
          <ac:chgData name="Pardhu Guttula" userId="8feeb235-0e6d-440d-8574-046237b969e2" providerId="ADAL" clId="{4E57ED8F-CDD2-408A-9914-3720BCE94754}" dt="2024-07-03T04:54:33.543" v="307" actId="478"/>
          <ac:spMkLst>
            <pc:docMk/>
            <pc:sldMk cId="865268300" sldId="259"/>
            <ac:spMk id="16" creationId="{26DF6F16-91F8-99E5-589B-6D65CD53D600}"/>
          </ac:spMkLst>
        </pc:spChg>
        <pc:spChg chg="del mod">
          <ac:chgData name="Pardhu Guttula" userId="8feeb235-0e6d-440d-8574-046237b969e2" providerId="ADAL" clId="{4E57ED8F-CDD2-408A-9914-3720BCE94754}" dt="2024-07-03T04:50:23.978" v="268" actId="478"/>
          <ac:spMkLst>
            <pc:docMk/>
            <pc:sldMk cId="865268300" sldId="259"/>
            <ac:spMk id="17" creationId="{5319224A-3E73-2E11-9FE7-CDC7216B2CB6}"/>
          </ac:spMkLst>
        </pc:spChg>
        <pc:spChg chg="del">
          <ac:chgData name="Pardhu Guttula" userId="8feeb235-0e6d-440d-8574-046237b969e2" providerId="ADAL" clId="{4E57ED8F-CDD2-408A-9914-3720BCE94754}" dt="2024-07-03T04:45:25.991" v="259" actId="478"/>
          <ac:spMkLst>
            <pc:docMk/>
            <pc:sldMk cId="865268300" sldId="259"/>
            <ac:spMk id="18" creationId="{8F40A14B-D48E-0551-6B79-1AC39C51FFEE}"/>
          </ac:spMkLst>
        </pc:spChg>
        <pc:spChg chg="del">
          <ac:chgData name="Pardhu Guttula" userId="8feeb235-0e6d-440d-8574-046237b969e2" providerId="ADAL" clId="{4E57ED8F-CDD2-408A-9914-3720BCE94754}" dt="2024-07-03T04:45:28.772" v="260" actId="478"/>
          <ac:spMkLst>
            <pc:docMk/>
            <pc:sldMk cId="865268300" sldId="259"/>
            <ac:spMk id="19" creationId="{D522C3EF-2B26-85B0-C1EF-C9A2E609AFC9}"/>
          </ac:spMkLst>
        </pc:spChg>
        <pc:spChg chg="mod">
          <ac:chgData name="Pardhu Guttula" userId="8feeb235-0e6d-440d-8574-046237b969e2" providerId="ADAL" clId="{4E57ED8F-CDD2-408A-9914-3720BCE94754}" dt="2024-07-03T06:25:22.968" v="647" actId="20577"/>
          <ac:spMkLst>
            <pc:docMk/>
            <pc:sldMk cId="865268300" sldId="259"/>
            <ac:spMk id="21" creationId="{861ACBCC-6C74-2C12-3D47-A4754DAACA47}"/>
          </ac:spMkLst>
        </pc:spChg>
        <pc:spChg chg="mod">
          <ac:chgData name="Pardhu Guttula" userId="8feeb235-0e6d-440d-8574-046237b969e2" providerId="ADAL" clId="{4E57ED8F-CDD2-408A-9914-3720BCE94754}" dt="2024-07-03T04:51:15.107" v="278" actId="1076"/>
          <ac:spMkLst>
            <pc:docMk/>
            <pc:sldMk cId="865268300" sldId="259"/>
            <ac:spMk id="22" creationId="{4A56B8F5-28FD-A59A-F890-0F831E8798BC}"/>
          </ac:spMkLst>
        </pc:spChg>
        <pc:spChg chg="del mod">
          <ac:chgData name="Pardhu Guttula" userId="8feeb235-0e6d-440d-8574-046237b969e2" providerId="ADAL" clId="{4E57ED8F-CDD2-408A-9914-3720BCE94754}" dt="2024-07-03T04:51:02.289" v="275" actId="478"/>
          <ac:spMkLst>
            <pc:docMk/>
            <pc:sldMk cId="865268300" sldId="259"/>
            <ac:spMk id="23" creationId="{C98229BB-51F6-0EE9-77A6-4AF0DC17061F}"/>
          </ac:spMkLst>
        </pc:spChg>
        <pc:spChg chg="add mod">
          <ac:chgData name="Pardhu Guttula" userId="8feeb235-0e6d-440d-8574-046237b969e2" providerId="ADAL" clId="{4E57ED8F-CDD2-408A-9914-3720BCE94754}" dt="2024-07-03T04:53:15.412" v="293"/>
          <ac:spMkLst>
            <pc:docMk/>
            <pc:sldMk cId="865268300" sldId="259"/>
            <ac:spMk id="25" creationId="{13196279-2EA6-471A-CB0D-7272042EF54F}"/>
          </ac:spMkLst>
        </pc:spChg>
        <pc:spChg chg="add mod">
          <ac:chgData name="Pardhu Guttula" userId="8feeb235-0e6d-440d-8574-046237b969e2" providerId="ADAL" clId="{4E57ED8F-CDD2-408A-9914-3720BCE94754}" dt="2024-07-03T04:54:43.489" v="309" actId="1076"/>
          <ac:spMkLst>
            <pc:docMk/>
            <pc:sldMk cId="865268300" sldId="259"/>
            <ac:spMk id="26" creationId="{89F12439-1FA4-62B9-6D13-1BCA69F608EE}"/>
          </ac:spMkLst>
        </pc:spChg>
      </pc:sldChg>
      <pc:sldChg chg="addSp delSp modSp mod">
        <pc:chgData name="Pardhu Guttula" userId="8feeb235-0e6d-440d-8574-046237b969e2" providerId="ADAL" clId="{4E57ED8F-CDD2-408A-9914-3720BCE94754}" dt="2024-07-03T06:25:57.726" v="677" actId="20577"/>
        <pc:sldMkLst>
          <pc:docMk/>
          <pc:sldMk cId="123965729" sldId="260"/>
        </pc:sldMkLst>
        <pc:spChg chg="mod ord">
          <ac:chgData name="Pardhu Guttula" userId="8feeb235-0e6d-440d-8574-046237b969e2" providerId="ADAL" clId="{4E57ED8F-CDD2-408A-9914-3720BCE94754}" dt="2024-07-03T04:54:02.398" v="300" actId="166"/>
          <ac:spMkLst>
            <pc:docMk/>
            <pc:sldMk cId="123965729" sldId="260"/>
            <ac:spMk id="2" creationId="{16BC787D-1FB2-239A-8052-5C646452E3A5}"/>
          </ac:spMkLst>
        </pc:spChg>
        <pc:spChg chg="add mod">
          <ac:chgData name="Pardhu Guttula" userId="8feeb235-0e6d-440d-8574-046237b969e2" providerId="ADAL" clId="{4E57ED8F-CDD2-408A-9914-3720BCE94754}" dt="2024-07-03T04:29:46.062" v="217"/>
          <ac:spMkLst>
            <pc:docMk/>
            <pc:sldMk cId="123965729" sldId="260"/>
            <ac:spMk id="3" creationId="{BD880880-B7C9-12AF-036F-3BBC92B2248B}"/>
          </ac:spMkLst>
        </pc:spChg>
        <pc:spChg chg="del">
          <ac:chgData name="Pardhu Guttula" userId="8feeb235-0e6d-440d-8574-046237b969e2" providerId="ADAL" clId="{4E57ED8F-CDD2-408A-9914-3720BCE94754}" dt="2024-07-03T04:53:57.802" v="298" actId="478"/>
          <ac:spMkLst>
            <pc:docMk/>
            <pc:sldMk cId="123965729" sldId="260"/>
            <ac:spMk id="4" creationId="{DB08AF58-8CB6-728C-9268-732F4D3EC595}"/>
          </ac:spMkLst>
        </pc:spChg>
        <pc:spChg chg="del">
          <ac:chgData name="Pardhu Guttula" userId="8feeb235-0e6d-440d-8574-046237b969e2" providerId="ADAL" clId="{4E57ED8F-CDD2-408A-9914-3720BCE94754}" dt="2024-07-03T04:53:57.802" v="298" actId="478"/>
          <ac:spMkLst>
            <pc:docMk/>
            <pc:sldMk cId="123965729" sldId="260"/>
            <ac:spMk id="6" creationId="{08026080-9A00-B442-DB11-AD6D9DE5818C}"/>
          </ac:spMkLst>
        </pc:spChg>
        <pc:spChg chg="del">
          <ac:chgData name="Pardhu Guttula" userId="8feeb235-0e6d-440d-8574-046237b969e2" providerId="ADAL" clId="{4E57ED8F-CDD2-408A-9914-3720BCE94754}" dt="2024-07-03T04:53:57.802" v="298" actId="478"/>
          <ac:spMkLst>
            <pc:docMk/>
            <pc:sldMk cId="123965729" sldId="260"/>
            <ac:spMk id="7" creationId="{81826761-4D98-2E66-4729-86018536BDEB}"/>
          </ac:spMkLst>
        </pc:spChg>
        <pc:spChg chg="del">
          <ac:chgData name="Pardhu Guttula" userId="8feeb235-0e6d-440d-8574-046237b969e2" providerId="ADAL" clId="{4E57ED8F-CDD2-408A-9914-3720BCE94754}" dt="2024-07-03T04:53:57.802" v="298" actId="478"/>
          <ac:spMkLst>
            <pc:docMk/>
            <pc:sldMk cId="123965729" sldId="260"/>
            <ac:spMk id="8" creationId="{A8CED027-5758-6C14-E51B-E573D2172C4C}"/>
          </ac:spMkLst>
        </pc:spChg>
        <pc:spChg chg="del">
          <ac:chgData name="Pardhu Guttula" userId="8feeb235-0e6d-440d-8574-046237b969e2" providerId="ADAL" clId="{4E57ED8F-CDD2-408A-9914-3720BCE94754}" dt="2024-07-03T04:53:57.802" v="298" actId="478"/>
          <ac:spMkLst>
            <pc:docMk/>
            <pc:sldMk cId="123965729" sldId="260"/>
            <ac:spMk id="9" creationId="{AE638006-0C22-45C9-948C-268A56C52D7F}"/>
          </ac:spMkLst>
        </pc:spChg>
        <pc:spChg chg="del">
          <ac:chgData name="Pardhu Guttula" userId="8feeb235-0e6d-440d-8574-046237b969e2" providerId="ADAL" clId="{4E57ED8F-CDD2-408A-9914-3720BCE94754}" dt="2024-07-03T04:53:57.802" v="298" actId="478"/>
          <ac:spMkLst>
            <pc:docMk/>
            <pc:sldMk cId="123965729" sldId="260"/>
            <ac:spMk id="10" creationId="{337DF663-1C47-8298-2EAE-26194E3A5455}"/>
          </ac:spMkLst>
        </pc:spChg>
        <pc:spChg chg="add del mod">
          <ac:chgData name="Pardhu Guttula" userId="8feeb235-0e6d-440d-8574-046237b969e2" providerId="ADAL" clId="{4E57ED8F-CDD2-408A-9914-3720BCE94754}" dt="2024-07-03T04:53:24.052" v="295" actId="21"/>
          <ac:spMkLst>
            <pc:docMk/>
            <pc:sldMk cId="123965729" sldId="260"/>
            <ac:spMk id="12" creationId="{89F12439-1FA4-62B9-6D13-1BCA69F608EE}"/>
          </ac:spMkLst>
        </pc:spChg>
        <pc:spChg chg="mod">
          <ac:chgData name="Pardhu Guttula" userId="8feeb235-0e6d-440d-8574-046237b969e2" providerId="ADAL" clId="{4E57ED8F-CDD2-408A-9914-3720BCE94754}" dt="2024-07-03T06:25:57.726" v="677" actId="20577"/>
          <ac:spMkLst>
            <pc:docMk/>
            <pc:sldMk cId="123965729" sldId="260"/>
            <ac:spMk id="16" creationId="{A0C4A3DB-2277-8A96-DE4F-E7F80337CD0D}"/>
          </ac:spMkLst>
        </pc:spChg>
        <pc:spChg chg="mod">
          <ac:chgData name="Pardhu Guttula" userId="8feeb235-0e6d-440d-8574-046237b969e2" providerId="ADAL" clId="{4E57ED8F-CDD2-408A-9914-3720BCE94754}" dt="2024-07-03T04:51:49.275" v="280" actId="1076"/>
          <ac:spMkLst>
            <pc:docMk/>
            <pc:sldMk cId="123965729" sldId="260"/>
            <ac:spMk id="17" creationId="{117CF97F-CA3C-9197-471F-28CA9A3B9733}"/>
          </ac:spMkLst>
        </pc:spChg>
        <pc:spChg chg="del">
          <ac:chgData name="Pardhu Guttula" userId="8feeb235-0e6d-440d-8574-046237b969e2" providerId="ADAL" clId="{4E57ED8F-CDD2-408A-9914-3720BCE94754}" dt="2024-07-03T04:51:42.631" v="279" actId="478"/>
          <ac:spMkLst>
            <pc:docMk/>
            <pc:sldMk cId="123965729" sldId="260"/>
            <ac:spMk id="18" creationId="{CB1AAED5-CABA-BB4A-5DD1-5840515B86BA}"/>
          </ac:spMkLst>
        </pc:spChg>
        <pc:spChg chg="add del mod">
          <ac:chgData name="Pardhu Guttula" userId="8feeb235-0e6d-440d-8574-046237b969e2" providerId="ADAL" clId="{4E57ED8F-CDD2-408A-9914-3720BCE94754}" dt="2024-07-03T04:55:05.393" v="314" actId="478"/>
          <ac:spMkLst>
            <pc:docMk/>
            <pc:sldMk cId="123965729" sldId="260"/>
            <ac:spMk id="21" creationId="{D8530642-B536-2C83-DE00-7F6B1ACFC93B}"/>
          </ac:spMkLst>
        </pc:spChg>
        <pc:spChg chg="add mod">
          <ac:chgData name="Pardhu Guttula" userId="8feeb235-0e6d-440d-8574-046237b969e2" providerId="ADAL" clId="{4E57ED8F-CDD2-408A-9914-3720BCE94754}" dt="2024-07-03T04:55:08.792" v="315" actId="1076"/>
          <ac:spMkLst>
            <pc:docMk/>
            <pc:sldMk cId="123965729" sldId="260"/>
            <ac:spMk id="22" creationId="{CFA77018-9EE3-5022-3B2E-F0A41BB1249B}"/>
          </ac:spMkLst>
        </pc:spChg>
        <pc:spChg chg="add mod">
          <ac:chgData name="Pardhu Guttula" userId="8feeb235-0e6d-440d-8574-046237b969e2" providerId="ADAL" clId="{4E57ED8F-CDD2-408A-9914-3720BCE94754}" dt="2024-07-03T05:00:12.616" v="345" actId="1076"/>
          <ac:spMkLst>
            <pc:docMk/>
            <pc:sldMk cId="123965729" sldId="260"/>
            <ac:spMk id="23" creationId="{863208EF-953C-22B7-2CF6-179792F2BDDD}"/>
          </ac:spMkLst>
        </pc:spChg>
        <pc:spChg chg="add mod">
          <ac:chgData name="Pardhu Guttula" userId="8feeb235-0e6d-440d-8574-046237b969e2" providerId="ADAL" clId="{4E57ED8F-CDD2-408A-9914-3720BCE94754}" dt="2024-07-03T04:55:23.096" v="324" actId="1038"/>
          <ac:spMkLst>
            <pc:docMk/>
            <pc:sldMk cId="123965729" sldId="260"/>
            <ac:spMk id="24" creationId="{F4342C13-ADA2-E701-2668-04F365BCA4AD}"/>
          </ac:spMkLst>
        </pc:spChg>
        <pc:spChg chg="add mod">
          <ac:chgData name="Pardhu Guttula" userId="8feeb235-0e6d-440d-8574-046237b969e2" providerId="ADAL" clId="{4E57ED8F-CDD2-408A-9914-3720BCE94754}" dt="2024-07-03T04:55:12.222" v="316" actId="1076"/>
          <ac:spMkLst>
            <pc:docMk/>
            <pc:sldMk cId="123965729" sldId="260"/>
            <ac:spMk id="25" creationId="{8881B574-1252-D16B-D557-5E372C5B60FE}"/>
          </ac:spMkLst>
        </pc:spChg>
      </pc:sldChg>
      <pc:sldChg chg="delSp modSp mod">
        <pc:chgData name="Pardhu Guttula" userId="8feeb235-0e6d-440d-8574-046237b969e2" providerId="ADAL" clId="{4E57ED8F-CDD2-408A-9914-3720BCE94754}" dt="2024-07-03T06:26:05.910" v="683" actId="20577"/>
        <pc:sldMkLst>
          <pc:docMk/>
          <pc:sldMk cId="3928642283" sldId="261"/>
        </pc:sldMkLst>
        <pc:spChg chg="mod">
          <ac:chgData name="Pardhu Guttula" userId="8feeb235-0e6d-440d-8574-046237b969e2" providerId="ADAL" clId="{4E57ED8F-CDD2-408A-9914-3720BCE94754}" dt="2024-07-03T04:29:43.530" v="216" actId="1076"/>
          <ac:spMkLst>
            <pc:docMk/>
            <pc:sldMk cId="3928642283" sldId="261"/>
            <ac:spMk id="12" creationId="{A7D77997-8D77-6F82-0A3C-266FF191956A}"/>
          </ac:spMkLst>
        </pc:spChg>
        <pc:spChg chg="mod">
          <ac:chgData name="Pardhu Guttula" userId="8feeb235-0e6d-440d-8574-046237b969e2" providerId="ADAL" clId="{4E57ED8F-CDD2-408A-9914-3720BCE94754}" dt="2024-07-03T04:54:21.379" v="305" actId="1076"/>
          <ac:spMkLst>
            <pc:docMk/>
            <pc:sldMk cId="3928642283" sldId="261"/>
            <ac:spMk id="13" creationId="{2101718D-85D7-8979-0D87-B23457085316}"/>
          </ac:spMkLst>
        </pc:spChg>
        <pc:spChg chg="mod">
          <ac:chgData name="Pardhu Guttula" userId="8feeb235-0e6d-440d-8574-046237b969e2" providerId="ADAL" clId="{4E57ED8F-CDD2-408A-9914-3720BCE94754}" dt="2024-07-03T06:26:05.910" v="683" actId="20577"/>
          <ac:spMkLst>
            <pc:docMk/>
            <pc:sldMk cId="3928642283" sldId="261"/>
            <ac:spMk id="16" creationId="{A0C4A3DB-2277-8A96-DE4F-E7F80337CD0D}"/>
          </ac:spMkLst>
        </pc:spChg>
        <pc:spChg chg="mod">
          <ac:chgData name="Pardhu Guttula" userId="8feeb235-0e6d-440d-8574-046237b969e2" providerId="ADAL" clId="{4E57ED8F-CDD2-408A-9914-3720BCE94754}" dt="2024-07-03T04:54:25.397" v="306" actId="1076"/>
          <ac:spMkLst>
            <pc:docMk/>
            <pc:sldMk cId="3928642283" sldId="261"/>
            <ac:spMk id="17" creationId="{117CF97F-CA3C-9197-471F-28CA9A3B9733}"/>
          </ac:spMkLst>
        </pc:spChg>
        <pc:spChg chg="del">
          <ac:chgData name="Pardhu Guttula" userId="8feeb235-0e6d-440d-8574-046237b969e2" providerId="ADAL" clId="{4E57ED8F-CDD2-408A-9914-3720BCE94754}" dt="2024-07-03T04:54:10.384" v="301" actId="478"/>
          <ac:spMkLst>
            <pc:docMk/>
            <pc:sldMk cId="3928642283" sldId="261"/>
            <ac:spMk id="18" creationId="{CB1AAED5-CABA-BB4A-5DD1-5840515B86BA}"/>
          </ac:spMkLst>
        </pc:spChg>
      </pc:sldChg>
      <pc:sldChg chg="addSp delSp modSp mod">
        <pc:chgData name="Pardhu Guttula" userId="8feeb235-0e6d-440d-8574-046237b969e2" providerId="ADAL" clId="{4E57ED8F-CDD2-408A-9914-3720BCE94754}" dt="2024-07-03T06:27:04.552" v="710"/>
        <pc:sldMkLst>
          <pc:docMk/>
          <pc:sldMk cId="3224401135" sldId="262"/>
        </pc:sldMkLst>
        <pc:spChg chg="add mod">
          <ac:chgData name="Pardhu Guttula" userId="8feeb235-0e6d-440d-8574-046237b969e2" providerId="ADAL" clId="{4E57ED8F-CDD2-408A-9914-3720BCE94754}" dt="2024-07-03T06:27:04.552" v="710"/>
          <ac:spMkLst>
            <pc:docMk/>
            <pc:sldMk cId="3224401135" sldId="262"/>
            <ac:spMk id="7" creationId="{9EACEBC2-4A1E-7D47-4461-B4FD6AC621A9}"/>
          </ac:spMkLst>
        </pc:spChg>
        <pc:spChg chg="mod">
          <ac:chgData name="Pardhu Guttula" userId="8feeb235-0e6d-440d-8574-046237b969e2" providerId="ADAL" clId="{4E57ED8F-CDD2-408A-9914-3720BCE94754}" dt="2024-07-03T04:29:10.381" v="215" actId="1076"/>
          <ac:spMkLst>
            <pc:docMk/>
            <pc:sldMk cId="3224401135" sldId="262"/>
            <ac:spMk id="12" creationId="{A7D77997-8D77-6F82-0A3C-266FF191956A}"/>
          </ac:spMkLst>
        </pc:spChg>
        <pc:spChg chg="mod">
          <ac:chgData name="Pardhu Guttula" userId="8feeb235-0e6d-440d-8574-046237b969e2" providerId="ADAL" clId="{4E57ED8F-CDD2-408A-9914-3720BCE94754}" dt="2024-07-03T06:26:13.905" v="689" actId="20577"/>
          <ac:spMkLst>
            <pc:docMk/>
            <pc:sldMk cId="3224401135" sldId="262"/>
            <ac:spMk id="16" creationId="{A0C4A3DB-2277-8A96-DE4F-E7F80337CD0D}"/>
          </ac:spMkLst>
        </pc:spChg>
        <pc:spChg chg="del mod">
          <ac:chgData name="Pardhu Guttula" userId="8feeb235-0e6d-440d-8574-046237b969e2" providerId="ADAL" clId="{4E57ED8F-CDD2-408A-9914-3720BCE94754}" dt="2024-07-03T06:26:58.705" v="709" actId="478"/>
          <ac:spMkLst>
            <pc:docMk/>
            <pc:sldMk cId="3224401135" sldId="262"/>
            <ac:spMk id="17" creationId="{117CF97F-CA3C-9197-471F-28CA9A3B9733}"/>
          </ac:spMkLst>
        </pc:spChg>
        <pc:spChg chg="del">
          <ac:chgData name="Pardhu Guttula" userId="8feeb235-0e6d-440d-8574-046237b969e2" providerId="ADAL" clId="{4E57ED8F-CDD2-408A-9914-3720BCE94754}" dt="2024-07-03T05:35:32.369" v="552" actId="478"/>
          <ac:spMkLst>
            <pc:docMk/>
            <pc:sldMk cId="3224401135" sldId="262"/>
            <ac:spMk id="18" creationId="{CB1AAED5-CABA-BB4A-5DD1-5840515B86BA}"/>
          </ac:spMkLst>
        </pc:spChg>
      </pc:sldChg>
      <pc:sldChg chg="addSp delSp modSp add mod">
        <pc:chgData name="Pardhu Guttula" userId="8feeb235-0e6d-440d-8574-046237b969e2" providerId="ADAL" clId="{4E57ED8F-CDD2-408A-9914-3720BCE94754}" dt="2024-07-03T06:25:30.085" v="653" actId="20577"/>
        <pc:sldMkLst>
          <pc:docMk/>
          <pc:sldMk cId="3724465246" sldId="263"/>
        </pc:sldMkLst>
        <pc:spChg chg="add mod">
          <ac:chgData name="Pardhu Guttula" userId="8feeb235-0e6d-440d-8574-046237b969e2" providerId="ADAL" clId="{4E57ED8F-CDD2-408A-9914-3720BCE94754}" dt="2024-07-03T04:36:10.107" v="252" actId="1076"/>
          <ac:spMkLst>
            <pc:docMk/>
            <pc:sldMk cId="3724465246" sldId="263"/>
            <ac:spMk id="2" creationId="{9738837D-C7CF-164A-0F9E-A5F2C6AC2FFF}"/>
          </ac:spMkLst>
        </pc:spChg>
        <pc:spChg chg="add mod">
          <ac:chgData name="Pardhu Guttula" userId="8feeb235-0e6d-440d-8574-046237b969e2" providerId="ADAL" clId="{4E57ED8F-CDD2-408A-9914-3720BCE94754}" dt="2024-07-03T04:36:10.107" v="252" actId="1076"/>
          <ac:spMkLst>
            <pc:docMk/>
            <pc:sldMk cId="3724465246" sldId="263"/>
            <ac:spMk id="3" creationId="{02E88FE3-717B-3C6F-A6C5-976623122412}"/>
          </ac:spMkLst>
        </pc:spChg>
        <pc:spChg chg="add mod">
          <ac:chgData name="Pardhu Guttula" userId="8feeb235-0e6d-440d-8574-046237b969e2" providerId="ADAL" clId="{4E57ED8F-CDD2-408A-9914-3720BCE94754}" dt="2024-07-03T04:36:10.107" v="252" actId="1076"/>
          <ac:spMkLst>
            <pc:docMk/>
            <pc:sldMk cId="3724465246" sldId="263"/>
            <ac:spMk id="4" creationId="{055ECCB0-FA45-DE91-B579-3E14FE171B72}"/>
          </ac:spMkLst>
        </pc:spChg>
        <pc:spChg chg="add mod">
          <ac:chgData name="Pardhu Guttula" userId="8feeb235-0e6d-440d-8574-046237b969e2" providerId="ADAL" clId="{4E57ED8F-CDD2-408A-9914-3720BCE94754}" dt="2024-07-03T05:32:06.377" v="551" actId="20577"/>
          <ac:spMkLst>
            <pc:docMk/>
            <pc:sldMk cId="3724465246" sldId="263"/>
            <ac:spMk id="6" creationId="{9F5D420E-F7D3-F7E3-351D-D4C9AFA46477}"/>
          </ac:spMkLst>
        </pc:spChg>
        <pc:spChg chg="add mod">
          <ac:chgData name="Pardhu Guttula" userId="8feeb235-0e6d-440d-8574-046237b969e2" providerId="ADAL" clId="{4E57ED8F-CDD2-408A-9914-3720BCE94754}" dt="2024-07-03T04:36:10.107" v="252" actId="1076"/>
          <ac:spMkLst>
            <pc:docMk/>
            <pc:sldMk cId="3724465246" sldId="263"/>
            <ac:spMk id="7" creationId="{C22F6516-9C5C-463B-7689-4E68F36D5F52}"/>
          </ac:spMkLst>
        </pc:spChg>
        <pc:spChg chg="add mod">
          <ac:chgData name="Pardhu Guttula" userId="8feeb235-0e6d-440d-8574-046237b969e2" providerId="ADAL" clId="{4E57ED8F-CDD2-408A-9914-3720BCE94754}" dt="2024-07-02T18:14:36.598" v="152" actId="1035"/>
          <ac:spMkLst>
            <pc:docMk/>
            <pc:sldMk cId="3724465246" sldId="263"/>
            <ac:spMk id="8" creationId="{44328825-F16B-9A86-0CD8-9C6FCD9E1274}"/>
          </ac:spMkLst>
        </pc:spChg>
        <pc:spChg chg="add mod">
          <ac:chgData name="Pardhu Guttula" userId="8feeb235-0e6d-440d-8574-046237b969e2" providerId="ADAL" clId="{4E57ED8F-CDD2-408A-9914-3720BCE94754}" dt="2024-07-03T04:34:19.691" v="221"/>
          <ac:spMkLst>
            <pc:docMk/>
            <pc:sldMk cId="3724465246" sldId="263"/>
            <ac:spMk id="9" creationId="{5DEE0183-C0A6-7E43-8195-83D79BEF49B7}"/>
          </ac:spMkLst>
        </pc:spChg>
        <pc:spChg chg="add mod">
          <ac:chgData name="Pardhu Guttula" userId="8feeb235-0e6d-440d-8574-046237b969e2" providerId="ADAL" clId="{4E57ED8F-CDD2-408A-9914-3720BCE94754}" dt="2024-07-03T04:36:19.925" v="258" actId="20577"/>
          <ac:spMkLst>
            <pc:docMk/>
            <pc:sldMk cId="3724465246" sldId="263"/>
            <ac:spMk id="10" creationId="{2CC98AA8-33C5-3E4C-35D7-406279C07E69}"/>
          </ac:spMkLst>
        </pc:spChg>
        <pc:spChg chg="add mod">
          <ac:chgData name="Pardhu Guttula" userId="8feeb235-0e6d-440d-8574-046237b969e2" providerId="ADAL" clId="{4E57ED8F-CDD2-408A-9914-3720BCE94754}" dt="2024-07-03T05:18:38.812" v="484"/>
          <ac:spMkLst>
            <pc:docMk/>
            <pc:sldMk cId="3724465246" sldId="263"/>
            <ac:spMk id="11" creationId="{078CDF43-5224-26A9-BC60-393C59FF95EC}"/>
          </ac:spMkLst>
        </pc:spChg>
        <pc:spChg chg="mod">
          <ac:chgData name="Pardhu Guttula" userId="8feeb235-0e6d-440d-8574-046237b969e2" providerId="ADAL" clId="{4E57ED8F-CDD2-408A-9914-3720BCE94754}" dt="2024-07-03T05:23:13.176" v="494" actId="20577"/>
          <ac:spMkLst>
            <pc:docMk/>
            <pc:sldMk cId="3724465246" sldId="263"/>
            <ac:spMk id="20" creationId="{C62EF533-8879-3F00-FCFE-E7EBE81CF5AC}"/>
          </ac:spMkLst>
        </pc:spChg>
        <pc:spChg chg="del">
          <ac:chgData name="Pardhu Guttula" userId="8feeb235-0e6d-440d-8574-046237b969e2" providerId="ADAL" clId="{4E57ED8F-CDD2-408A-9914-3720BCE94754}" dt="2024-07-02T18:08:06.974" v="2" actId="478"/>
          <ac:spMkLst>
            <pc:docMk/>
            <pc:sldMk cId="3724465246" sldId="263"/>
            <ac:spMk id="21" creationId="{09B99F35-4A63-9609-42CA-0171FFE08C92}"/>
          </ac:spMkLst>
        </pc:spChg>
        <pc:spChg chg="del">
          <ac:chgData name="Pardhu Guttula" userId="8feeb235-0e6d-440d-8574-046237b969e2" providerId="ADAL" clId="{4E57ED8F-CDD2-408A-9914-3720BCE94754}" dt="2024-07-02T18:08:06.974" v="2" actId="478"/>
          <ac:spMkLst>
            <pc:docMk/>
            <pc:sldMk cId="3724465246" sldId="263"/>
            <ac:spMk id="22" creationId="{A639B579-D8FD-1A92-01AC-F22473FB803E}"/>
          </ac:spMkLst>
        </pc:spChg>
        <pc:spChg chg="del">
          <ac:chgData name="Pardhu Guttula" userId="8feeb235-0e6d-440d-8574-046237b969e2" providerId="ADAL" clId="{4E57ED8F-CDD2-408A-9914-3720BCE94754}" dt="2024-07-02T18:08:06.974" v="2" actId="478"/>
          <ac:spMkLst>
            <pc:docMk/>
            <pc:sldMk cId="3724465246" sldId="263"/>
            <ac:spMk id="23" creationId="{8A91E5B4-9E07-4D6D-EC22-95407DA7A800}"/>
          </ac:spMkLst>
        </pc:spChg>
        <pc:spChg chg="del">
          <ac:chgData name="Pardhu Guttula" userId="8feeb235-0e6d-440d-8574-046237b969e2" providerId="ADAL" clId="{4E57ED8F-CDD2-408A-9914-3720BCE94754}" dt="2024-07-02T18:08:06.974" v="2" actId="478"/>
          <ac:spMkLst>
            <pc:docMk/>
            <pc:sldMk cId="3724465246" sldId="263"/>
            <ac:spMk id="24" creationId="{96E433BF-214F-944E-4393-48F78A067283}"/>
          </ac:spMkLst>
        </pc:spChg>
        <pc:spChg chg="del">
          <ac:chgData name="Pardhu Guttula" userId="8feeb235-0e6d-440d-8574-046237b969e2" providerId="ADAL" clId="{4E57ED8F-CDD2-408A-9914-3720BCE94754}" dt="2024-07-02T18:08:06.974" v="2" actId="478"/>
          <ac:spMkLst>
            <pc:docMk/>
            <pc:sldMk cId="3724465246" sldId="263"/>
            <ac:spMk id="25" creationId="{32808759-68AC-FB6B-B625-AA4EE369ECB2}"/>
          </ac:spMkLst>
        </pc:spChg>
        <pc:spChg chg="del">
          <ac:chgData name="Pardhu Guttula" userId="8feeb235-0e6d-440d-8574-046237b969e2" providerId="ADAL" clId="{4E57ED8F-CDD2-408A-9914-3720BCE94754}" dt="2024-07-02T18:08:06.974" v="2" actId="478"/>
          <ac:spMkLst>
            <pc:docMk/>
            <pc:sldMk cId="3724465246" sldId="263"/>
            <ac:spMk id="27" creationId="{51780CF0-BBD0-F61F-F7BB-BB88A063A65B}"/>
          </ac:spMkLst>
        </pc:spChg>
        <pc:spChg chg="del">
          <ac:chgData name="Pardhu Guttula" userId="8feeb235-0e6d-440d-8574-046237b969e2" providerId="ADAL" clId="{4E57ED8F-CDD2-408A-9914-3720BCE94754}" dt="2024-07-02T18:09:27.096" v="9" actId="478"/>
          <ac:spMkLst>
            <pc:docMk/>
            <pc:sldMk cId="3724465246" sldId="263"/>
            <ac:spMk id="28" creationId="{94F2BF6D-1426-AC86-668B-15F3DDAF0AA9}"/>
          </ac:spMkLst>
        </pc:spChg>
        <pc:spChg chg="mod">
          <ac:chgData name="Pardhu Guttula" userId="8feeb235-0e6d-440d-8574-046237b969e2" providerId="ADAL" clId="{4E57ED8F-CDD2-408A-9914-3720BCE94754}" dt="2024-07-03T06:25:30.085" v="653" actId="20577"/>
          <ac:spMkLst>
            <pc:docMk/>
            <pc:sldMk cId="3724465246" sldId="263"/>
            <ac:spMk id="30" creationId="{D17D1332-CE74-4ABF-AB91-C818090C894B}"/>
          </ac:spMkLst>
        </pc:spChg>
        <pc:spChg chg="del mod">
          <ac:chgData name="Pardhu Guttula" userId="8feeb235-0e6d-440d-8574-046237b969e2" providerId="ADAL" clId="{4E57ED8F-CDD2-408A-9914-3720BCE94754}" dt="2024-07-03T05:18:38.441" v="483" actId="478"/>
          <ac:spMkLst>
            <pc:docMk/>
            <pc:sldMk cId="3724465246" sldId="263"/>
            <ac:spMk id="31" creationId="{972C5B41-DB27-1EBA-C01F-83A1D918E46F}"/>
          </ac:spMkLst>
        </pc:spChg>
        <pc:spChg chg="del mod">
          <ac:chgData name="Pardhu Guttula" userId="8feeb235-0e6d-440d-8574-046237b969e2" providerId="ADAL" clId="{4E57ED8F-CDD2-408A-9914-3720BCE94754}" dt="2024-07-03T04:52:22.836" v="286" actId="478"/>
          <ac:spMkLst>
            <pc:docMk/>
            <pc:sldMk cId="3724465246" sldId="263"/>
            <ac:spMk id="32" creationId="{0F328E1A-02BF-EFBB-E329-8D9EA414A9E9}"/>
          </ac:spMkLst>
        </pc:spChg>
      </pc:sldChg>
      <pc:sldChg chg="addSp delSp modSp add mod">
        <pc:chgData name="Pardhu Guttula" userId="8feeb235-0e6d-440d-8574-046237b969e2" providerId="ADAL" clId="{4E57ED8F-CDD2-408A-9914-3720BCE94754}" dt="2024-07-03T06:25:43.778" v="665" actId="20577"/>
        <pc:sldMkLst>
          <pc:docMk/>
          <pc:sldMk cId="4010609369" sldId="264"/>
        </pc:sldMkLst>
        <pc:spChg chg="mod">
          <ac:chgData name="Pardhu Guttula" userId="8feeb235-0e6d-440d-8574-046237b969e2" providerId="ADAL" clId="{4E57ED8F-CDD2-408A-9914-3720BCE94754}" dt="2024-07-03T05:43:35.546" v="600" actId="20577"/>
          <ac:spMkLst>
            <pc:docMk/>
            <pc:sldMk cId="4010609369" sldId="264"/>
            <ac:spMk id="6" creationId="{9F5D420E-F7D3-F7E3-351D-D4C9AFA46477}"/>
          </ac:spMkLst>
        </pc:spChg>
        <pc:spChg chg="mod">
          <ac:chgData name="Pardhu Guttula" userId="8feeb235-0e6d-440d-8574-046237b969e2" providerId="ADAL" clId="{4E57ED8F-CDD2-408A-9914-3720BCE94754}" dt="2024-07-02T18:15:25.285" v="165" actId="14100"/>
          <ac:spMkLst>
            <pc:docMk/>
            <pc:sldMk cId="4010609369" sldId="264"/>
            <ac:spMk id="8" creationId="{44328825-F16B-9A86-0CD8-9C6FCD9E1274}"/>
          </ac:spMkLst>
        </pc:spChg>
        <pc:spChg chg="add mod">
          <ac:chgData name="Pardhu Guttula" userId="8feeb235-0e6d-440d-8574-046237b969e2" providerId="ADAL" clId="{4E57ED8F-CDD2-408A-9914-3720BCE94754}" dt="2024-07-03T05:18:46.053" v="486"/>
          <ac:spMkLst>
            <pc:docMk/>
            <pc:sldMk cId="4010609369" sldId="264"/>
            <ac:spMk id="9" creationId="{935E9643-F545-F28E-82B8-624E2594F5A5}"/>
          </ac:spMkLst>
        </pc:spChg>
        <pc:spChg chg="mod">
          <ac:chgData name="Pardhu Guttula" userId="8feeb235-0e6d-440d-8574-046237b969e2" providerId="ADAL" clId="{4E57ED8F-CDD2-408A-9914-3720BCE94754}" dt="2024-07-03T04:52:39.492" v="290" actId="1076"/>
          <ac:spMkLst>
            <pc:docMk/>
            <pc:sldMk cId="4010609369" sldId="264"/>
            <ac:spMk id="13" creationId="{2101718D-85D7-8979-0D87-B23457085316}"/>
          </ac:spMkLst>
        </pc:spChg>
        <pc:spChg chg="mod">
          <ac:chgData name="Pardhu Guttula" userId="8feeb235-0e6d-440d-8574-046237b969e2" providerId="ADAL" clId="{4E57ED8F-CDD2-408A-9914-3720BCE94754}" dt="2024-07-03T06:25:43.778" v="665" actId="20577"/>
          <ac:spMkLst>
            <pc:docMk/>
            <pc:sldMk cId="4010609369" sldId="264"/>
            <ac:spMk id="30" creationId="{D17D1332-CE74-4ABF-AB91-C818090C894B}"/>
          </ac:spMkLst>
        </pc:spChg>
        <pc:spChg chg="del mod">
          <ac:chgData name="Pardhu Guttula" userId="8feeb235-0e6d-440d-8574-046237b969e2" providerId="ADAL" clId="{4E57ED8F-CDD2-408A-9914-3720BCE94754}" dt="2024-07-03T05:18:45.660" v="485" actId="478"/>
          <ac:spMkLst>
            <pc:docMk/>
            <pc:sldMk cId="4010609369" sldId="264"/>
            <ac:spMk id="31" creationId="{972C5B41-DB27-1EBA-C01F-83A1D918E46F}"/>
          </ac:spMkLst>
        </pc:spChg>
        <pc:spChg chg="del">
          <ac:chgData name="Pardhu Guttula" userId="8feeb235-0e6d-440d-8574-046237b969e2" providerId="ADAL" clId="{4E57ED8F-CDD2-408A-9914-3720BCE94754}" dt="2024-07-03T04:52:36.606" v="288" actId="478"/>
          <ac:spMkLst>
            <pc:docMk/>
            <pc:sldMk cId="4010609369" sldId="264"/>
            <ac:spMk id="32" creationId="{0F328E1A-02BF-EFBB-E329-8D9EA414A9E9}"/>
          </ac:spMkLst>
        </pc:spChg>
      </pc:sldChg>
      <pc:sldChg chg="addSp delSp modSp add mod">
        <pc:chgData name="Pardhu Guttula" userId="8feeb235-0e6d-440d-8574-046237b969e2" providerId="ADAL" clId="{4E57ED8F-CDD2-408A-9914-3720BCE94754}" dt="2024-07-03T06:25:50.464" v="671" actId="20577"/>
        <pc:sldMkLst>
          <pc:docMk/>
          <pc:sldMk cId="1584352438" sldId="265"/>
        </pc:sldMkLst>
        <pc:spChg chg="mod">
          <ac:chgData name="Pardhu Guttula" userId="8feeb235-0e6d-440d-8574-046237b969e2" providerId="ADAL" clId="{4E57ED8F-CDD2-408A-9914-3720BCE94754}" dt="2024-07-02T18:16:39.066" v="191" actId="20577"/>
          <ac:spMkLst>
            <pc:docMk/>
            <pc:sldMk cId="1584352438" sldId="265"/>
            <ac:spMk id="6" creationId="{9F5D420E-F7D3-F7E3-351D-D4C9AFA46477}"/>
          </ac:spMkLst>
        </pc:spChg>
        <pc:spChg chg="mod">
          <ac:chgData name="Pardhu Guttula" userId="8feeb235-0e6d-440d-8574-046237b969e2" providerId="ADAL" clId="{4E57ED8F-CDD2-408A-9914-3720BCE94754}" dt="2024-07-02T18:16:21.034" v="178" actId="20577"/>
          <ac:spMkLst>
            <pc:docMk/>
            <pc:sldMk cId="1584352438" sldId="265"/>
            <ac:spMk id="8" creationId="{44328825-F16B-9A86-0CD8-9C6FCD9E1274}"/>
          </ac:spMkLst>
        </pc:spChg>
        <pc:spChg chg="add mod">
          <ac:chgData name="Pardhu Guttula" userId="8feeb235-0e6d-440d-8574-046237b969e2" providerId="ADAL" clId="{4E57ED8F-CDD2-408A-9914-3720BCE94754}" dt="2024-07-03T05:18:51.475" v="488"/>
          <ac:spMkLst>
            <pc:docMk/>
            <pc:sldMk cId="1584352438" sldId="265"/>
            <ac:spMk id="9" creationId="{0163C197-8BD0-3757-AA2A-486DEE86EFFD}"/>
          </ac:spMkLst>
        </pc:spChg>
        <pc:spChg chg="mod">
          <ac:chgData name="Pardhu Guttula" userId="8feeb235-0e6d-440d-8574-046237b969e2" providerId="ADAL" clId="{4E57ED8F-CDD2-408A-9914-3720BCE94754}" dt="2024-07-03T06:25:50.464" v="671" actId="20577"/>
          <ac:spMkLst>
            <pc:docMk/>
            <pc:sldMk cId="1584352438" sldId="265"/>
            <ac:spMk id="30" creationId="{D17D1332-CE74-4ABF-AB91-C818090C894B}"/>
          </ac:spMkLst>
        </pc:spChg>
        <pc:spChg chg="del mod">
          <ac:chgData name="Pardhu Guttula" userId="8feeb235-0e6d-440d-8574-046237b969e2" providerId="ADAL" clId="{4E57ED8F-CDD2-408A-9914-3720BCE94754}" dt="2024-07-03T05:18:51.043" v="487" actId="478"/>
          <ac:spMkLst>
            <pc:docMk/>
            <pc:sldMk cId="1584352438" sldId="265"/>
            <ac:spMk id="31" creationId="{972C5B41-DB27-1EBA-C01F-83A1D918E46F}"/>
          </ac:spMkLst>
        </pc:spChg>
        <pc:spChg chg="del">
          <ac:chgData name="Pardhu Guttula" userId="8feeb235-0e6d-440d-8574-046237b969e2" providerId="ADAL" clId="{4E57ED8F-CDD2-408A-9914-3720BCE94754}" dt="2024-07-03T04:52:10.893" v="283" actId="478"/>
          <ac:spMkLst>
            <pc:docMk/>
            <pc:sldMk cId="1584352438" sldId="265"/>
            <ac:spMk id="32" creationId="{0F328E1A-02BF-EFBB-E329-8D9EA414A9E9}"/>
          </ac:spMkLst>
        </pc:spChg>
      </pc:sldChg>
      <pc:sldChg chg="addSp delSp modSp add mod">
        <pc:chgData name="Pardhu Guttula" userId="8feeb235-0e6d-440d-8574-046237b969e2" providerId="ADAL" clId="{4E57ED8F-CDD2-408A-9914-3720BCE94754}" dt="2024-07-03T06:26:37.846" v="707" actId="20577"/>
        <pc:sldMkLst>
          <pc:docMk/>
          <pc:sldMk cId="1718272930" sldId="266"/>
        </pc:sldMkLst>
        <pc:spChg chg="mod">
          <ac:chgData name="Pardhu Guttula" userId="8feeb235-0e6d-440d-8574-046237b969e2" providerId="ADAL" clId="{4E57ED8F-CDD2-408A-9914-3720BCE94754}" dt="2024-07-03T06:26:37.846" v="707" actId="20577"/>
          <ac:spMkLst>
            <pc:docMk/>
            <pc:sldMk cId="1718272930" sldId="266"/>
            <ac:spMk id="2" creationId="{16BC787D-1FB2-239A-8052-5C646452E3A5}"/>
          </ac:spMkLst>
        </pc:spChg>
        <pc:spChg chg="mod">
          <ac:chgData name="Pardhu Guttula" userId="8feeb235-0e6d-440d-8574-046237b969e2" providerId="ADAL" clId="{4E57ED8F-CDD2-408A-9914-3720BCE94754}" dt="2024-07-03T05:04:11.408" v="394" actId="1076"/>
          <ac:spMkLst>
            <pc:docMk/>
            <pc:sldMk cId="1718272930" sldId="266"/>
            <ac:spMk id="3" creationId="{2628B544-9404-0B9B-EF58-8664F0AF7EC8}"/>
          </ac:spMkLst>
        </pc:spChg>
        <pc:spChg chg="del">
          <ac:chgData name="Pardhu Guttula" userId="8feeb235-0e6d-440d-8574-046237b969e2" providerId="ADAL" clId="{4E57ED8F-CDD2-408A-9914-3720BCE94754}" dt="2024-07-03T05:00:34.338" v="347" actId="478"/>
          <ac:spMkLst>
            <pc:docMk/>
            <pc:sldMk cId="1718272930" sldId="266"/>
            <ac:spMk id="4" creationId="{62CE5CA7-57FA-4F86-4A7D-4BCB886BD8DA}"/>
          </ac:spMkLst>
        </pc:spChg>
        <pc:spChg chg="del">
          <ac:chgData name="Pardhu Guttula" userId="8feeb235-0e6d-440d-8574-046237b969e2" providerId="ADAL" clId="{4E57ED8F-CDD2-408A-9914-3720BCE94754}" dt="2024-07-03T05:01:12.166" v="359" actId="478"/>
          <ac:spMkLst>
            <pc:docMk/>
            <pc:sldMk cId="1718272930" sldId="266"/>
            <ac:spMk id="6" creationId="{4BE0B22D-BD68-45F3-C458-1B0E0F13894F}"/>
          </ac:spMkLst>
        </pc:spChg>
        <pc:spChg chg="add mod">
          <ac:chgData name="Pardhu Guttula" userId="8feeb235-0e6d-440d-8574-046237b969e2" providerId="ADAL" clId="{4E57ED8F-CDD2-408A-9914-3720BCE94754}" dt="2024-07-03T05:02:10.251" v="391" actId="14100"/>
          <ac:spMkLst>
            <pc:docMk/>
            <pc:sldMk cId="1718272930" sldId="266"/>
            <ac:spMk id="7" creationId="{6CA7A1DF-3F74-250D-AAE8-C5CA68675B6F}"/>
          </ac:spMkLst>
        </pc:spChg>
        <pc:spChg chg="mod">
          <ac:chgData name="Pardhu Guttula" userId="8feeb235-0e6d-440d-8574-046237b969e2" providerId="ADAL" clId="{4E57ED8F-CDD2-408A-9914-3720BCE94754}" dt="2024-07-03T05:19:51.927" v="491" actId="1076"/>
          <ac:spMkLst>
            <pc:docMk/>
            <pc:sldMk cId="1718272930" sldId="266"/>
            <ac:spMk id="13" creationId="{2101718D-85D7-8979-0D87-B23457085316}"/>
          </ac:spMkLst>
        </pc:spChg>
        <pc:spChg chg="mod">
          <ac:chgData name="Pardhu Guttula" userId="8feeb235-0e6d-440d-8574-046237b969e2" providerId="ADAL" clId="{4E57ED8F-CDD2-408A-9914-3720BCE94754}" dt="2024-07-03T06:26:21.196" v="695" actId="20577"/>
          <ac:spMkLst>
            <pc:docMk/>
            <pc:sldMk cId="1718272930" sldId="266"/>
            <ac:spMk id="16" creationId="{A0C4A3DB-2277-8A96-DE4F-E7F80337CD0D}"/>
          </ac:spMkLst>
        </pc:spChg>
        <pc:spChg chg="mod">
          <ac:chgData name="Pardhu Guttula" userId="8feeb235-0e6d-440d-8574-046237b969e2" providerId="ADAL" clId="{4E57ED8F-CDD2-408A-9914-3720BCE94754}" dt="2024-07-03T05:20:01.005" v="492" actId="1076"/>
          <ac:spMkLst>
            <pc:docMk/>
            <pc:sldMk cId="1718272930" sldId="266"/>
            <ac:spMk id="17" creationId="{117CF97F-CA3C-9197-471F-28CA9A3B9733}"/>
          </ac:spMkLst>
        </pc:spChg>
        <pc:spChg chg="del">
          <ac:chgData name="Pardhu Guttula" userId="8feeb235-0e6d-440d-8574-046237b969e2" providerId="ADAL" clId="{4E57ED8F-CDD2-408A-9914-3720BCE94754}" dt="2024-07-03T05:19:47.994" v="489" actId="478"/>
          <ac:spMkLst>
            <pc:docMk/>
            <pc:sldMk cId="1718272930" sldId="266"/>
            <ac:spMk id="18" creationId="{CB1AAED5-CABA-BB4A-5DD1-5840515B86BA}"/>
          </ac:spMkLst>
        </pc:spChg>
        <pc:spChg chg="mod">
          <ac:chgData name="Pardhu Guttula" userId="8feeb235-0e6d-440d-8574-046237b969e2" providerId="ADAL" clId="{4E57ED8F-CDD2-408A-9914-3720BCE94754}" dt="2024-07-03T05:03:47.006" v="393" actId="1076"/>
          <ac:spMkLst>
            <pc:docMk/>
            <pc:sldMk cId="1718272930" sldId="266"/>
            <ac:spMk id="20" creationId="{C62EF533-8879-3F00-FCFE-E7EBE81CF5AC}"/>
          </ac:spMkLst>
        </pc:spChg>
        <pc:spChg chg="mod">
          <ac:chgData name="Pardhu Guttula" userId="8feeb235-0e6d-440d-8574-046237b969e2" providerId="ADAL" clId="{4E57ED8F-CDD2-408A-9914-3720BCE94754}" dt="2024-07-03T05:03:46.409" v="392" actId="1076"/>
          <ac:spMkLst>
            <pc:docMk/>
            <pc:sldMk cId="1718272930" sldId="266"/>
            <ac:spMk id="22" creationId="{F23F404E-CCED-4955-5A34-5AEA4D839F48}"/>
          </ac:spMkLst>
        </pc:spChg>
      </pc:sldChg>
      <pc:sldChg chg="modSp add del mod">
        <pc:chgData name="Pardhu Guttula" userId="8feeb235-0e6d-440d-8574-046237b969e2" providerId="ADAL" clId="{4E57ED8F-CDD2-408A-9914-3720BCE94754}" dt="2024-07-03T04:51:53.100" v="281" actId="47"/>
        <pc:sldMkLst>
          <pc:docMk/>
          <pc:sldMk cId="4037886428" sldId="266"/>
        </pc:sldMkLst>
        <pc:spChg chg="mod">
          <ac:chgData name="Pardhu Guttula" userId="8feeb235-0e6d-440d-8574-046237b969e2" providerId="ADAL" clId="{4E57ED8F-CDD2-408A-9914-3720BCE94754}" dt="2024-07-02T18:17:16.182" v="213" actId="20577"/>
          <ac:spMkLst>
            <pc:docMk/>
            <pc:sldMk cId="4037886428" sldId="266"/>
            <ac:spMk id="6" creationId="{9F5D420E-F7D3-F7E3-351D-D4C9AFA46477}"/>
          </ac:spMkLst>
        </pc:spChg>
        <pc:spChg chg="mod">
          <ac:chgData name="Pardhu Guttula" userId="8feeb235-0e6d-440d-8574-046237b969e2" providerId="ADAL" clId="{4E57ED8F-CDD2-408A-9914-3720BCE94754}" dt="2024-07-02T18:17:07.584" v="204" actId="14100"/>
          <ac:spMkLst>
            <pc:docMk/>
            <pc:sldMk cId="4037886428" sldId="266"/>
            <ac:spMk id="8" creationId="{44328825-F16B-9A86-0CD8-9C6FCD9E1274}"/>
          </ac:spMkLst>
        </pc:spChg>
      </pc:sldChg>
      <pc:sldChg chg="addSp delSp modSp add mod ord">
        <pc:chgData name="Pardhu Guttula" userId="8feeb235-0e6d-440d-8574-046237b969e2" providerId="ADAL" clId="{4E57ED8F-CDD2-408A-9914-3720BCE94754}" dt="2024-07-03T06:23:37.299" v="620" actId="207"/>
        <pc:sldMkLst>
          <pc:docMk/>
          <pc:sldMk cId="1886483611" sldId="267"/>
        </pc:sldMkLst>
        <pc:spChg chg="mod">
          <ac:chgData name="Pardhu Guttula" userId="8feeb235-0e6d-440d-8574-046237b969e2" providerId="ADAL" clId="{4E57ED8F-CDD2-408A-9914-3720BCE94754}" dt="2024-07-03T06:23:37.299" v="620" actId="207"/>
          <ac:spMkLst>
            <pc:docMk/>
            <pc:sldMk cId="1886483611" sldId="267"/>
            <ac:spMk id="3" creationId="{3ED2BDAE-21AD-5BB2-23AA-0BF8ACFB1F40}"/>
          </ac:spMkLst>
        </pc:spChg>
        <pc:spChg chg="mod">
          <ac:chgData name="Pardhu Guttula" userId="8feeb235-0e6d-440d-8574-046237b969e2" providerId="ADAL" clId="{4E57ED8F-CDD2-408A-9914-3720BCE94754}" dt="2024-07-03T05:36:04.309" v="555" actId="1076"/>
          <ac:spMkLst>
            <pc:docMk/>
            <pc:sldMk cId="1886483611" sldId="267"/>
            <ac:spMk id="6" creationId="{3DA0DBBF-1FFA-D2C1-1221-CF11E4D7FA68}"/>
          </ac:spMkLst>
        </pc:spChg>
        <pc:spChg chg="del">
          <ac:chgData name="Pardhu Guttula" userId="8feeb235-0e6d-440d-8574-046237b969e2" providerId="ADAL" clId="{4E57ED8F-CDD2-408A-9914-3720BCE94754}" dt="2024-07-03T06:23:19.333" v="617" actId="478"/>
          <ac:spMkLst>
            <pc:docMk/>
            <pc:sldMk cId="1886483611" sldId="267"/>
            <ac:spMk id="7" creationId="{5E7394DE-A230-A2AC-E772-D726A605B1D2}"/>
          </ac:spMkLst>
        </pc:spChg>
        <pc:spChg chg="mod">
          <ac:chgData name="Pardhu Guttula" userId="8feeb235-0e6d-440d-8574-046237b969e2" providerId="ADAL" clId="{4E57ED8F-CDD2-408A-9914-3720BCE94754}" dt="2024-07-03T05:17:27.131" v="443" actId="20577"/>
          <ac:spMkLst>
            <pc:docMk/>
            <pc:sldMk cId="1886483611" sldId="267"/>
            <ac:spMk id="9" creationId="{71A574A5-B25F-0BF1-ACEC-1405273B1C08}"/>
          </ac:spMkLst>
        </pc:spChg>
        <pc:spChg chg="mod">
          <ac:chgData name="Pardhu Guttula" userId="8feeb235-0e6d-440d-8574-046237b969e2" providerId="ADAL" clId="{4E57ED8F-CDD2-408A-9914-3720BCE94754}" dt="2024-07-03T05:36:18.024" v="557" actId="1076"/>
          <ac:spMkLst>
            <pc:docMk/>
            <pc:sldMk cId="1886483611" sldId="267"/>
            <ac:spMk id="10" creationId="{A49F782B-2BF9-BB73-1B73-35232EF689E4}"/>
          </ac:spMkLst>
        </pc:spChg>
        <pc:spChg chg="mod">
          <ac:chgData name="Pardhu Guttula" userId="8feeb235-0e6d-440d-8574-046237b969e2" providerId="ADAL" clId="{4E57ED8F-CDD2-408A-9914-3720BCE94754}" dt="2024-07-03T05:17:15.069" v="428" actId="1076"/>
          <ac:spMkLst>
            <pc:docMk/>
            <pc:sldMk cId="1886483611" sldId="267"/>
            <ac:spMk id="11" creationId="{5C295E2D-46B2-4289-D637-325B162BACA7}"/>
          </ac:spMkLst>
        </pc:spChg>
        <pc:spChg chg="del">
          <ac:chgData name="Pardhu Guttula" userId="8feeb235-0e6d-440d-8574-046237b969e2" providerId="ADAL" clId="{4E57ED8F-CDD2-408A-9914-3720BCE94754}" dt="2024-07-03T05:15:52.390" v="410" actId="478"/>
          <ac:spMkLst>
            <pc:docMk/>
            <pc:sldMk cId="1886483611" sldId="267"/>
            <ac:spMk id="12" creationId="{7DE6C0B3-2C92-2B6E-1534-5757A96154C3}"/>
          </ac:spMkLst>
        </pc:spChg>
        <pc:spChg chg="mod">
          <ac:chgData name="Pardhu Guttula" userId="8feeb235-0e6d-440d-8574-046237b969e2" providerId="ADAL" clId="{4E57ED8F-CDD2-408A-9914-3720BCE94754}" dt="2024-07-03T05:36:08.954" v="556" actId="1076"/>
          <ac:spMkLst>
            <pc:docMk/>
            <pc:sldMk cId="1886483611" sldId="267"/>
            <ac:spMk id="13" creationId="{91D6C13C-F5D1-4D4E-57A8-CACFF372D68B}"/>
          </ac:spMkLst>
        </pc:spChg>
        <pc:spChg chg="mod">
          <ac:chgData name="Pardhu Guttula" userId="8feeb235-0e6d-440d-8574-046237b969e2" providerId="ADAL" clId="{4E57ED8F-CDD2-408A-9914-3720BCE94754}" dt="2024-07-03T05:16:40.184" v="419" actId="1076"/>
          <ac:spMkLst>
            <pc:docMk/>
            <pc:sldMk cId="1886483611" sldId="267"/>
            <ac:spMk id="14" creationId="{604885C8-E21D-89D4-D06D-8D4CC20EA694}"/>
          </ac:spMkLst>
        </pc:spChg>
        <pc:spChg chg="del mod">
          <ac:chgData name="Pardhu Guttula" userId="8feeb235-0e6d-440d-8574-046237b969e2" providerId="ADAL" clId="{4E57ED8F-CDD2-408A-9914-3720BCE94754}" dt="2024-07-03T05:15:55.960" v="412" actId="478"/>
          <ac:spMkLst>
            <pc:docMk/>
            <pc:sldMk cId="1886483611" sldId="267"/>
            <ac:spMk id="15" creationId="{BD5B4227-B629-C930-5904-9DD33ED060D0}"/>
          </ac:spMkLst>
        </pc:spChg>
        <pc:spChg chg="add mod">
          <ac:chgData name="Pardhu Guttula" userId="8feeb235-0e6d-440d-8574-046237b969e2" providerId="ADAL" clId="{4E57ED8F-CDD2-408A-9914-3720BCE94754}" dt="2024-07-03T05:17:40.018" v="464" actId="20577"/>
          <ac:spMkLst>
            <pc:docMk/>
            <pc:sldMk cId="1886483611" sldId="267"/>
            <ac:spMk id="16" creationId="{CBCCEA42-E07A-42AE-8462-0578E4265DC5}"/>
          </ac:spMkLst>
        </pc:spChg>
        <pc:spChg chg="add mod">
          <ac:chgData name="Pardhu Guttula" userId="8feeb235-0e6d-440d-8574-046237b969e2" providerId="ADAL" clId="{4E57ED8F-CDD2-408A-9914-3720BCE94754}" dt="2024-07-03T05:17:34.957" v="455" actId="20577"/>
          <ac:spMkLst>
            <pc:docMk/>
            <pc:sldMk cId="1886483611" sldId="267"/>
            <ac:spMk id="17" creationId="{50F39C59-3001-9843-8EB7-2849B136D044}"/>
          </ac:spMkLst>
        </pc:spChg>
        <pc:spChg chg="add mod">
          <ac:chgData name="Pardhu Guttula" userId="8feeb235-0e6d-440d-8574-046237b969e2" providerId="ADAL" clId="{4E57ED8F-CDD2-408A-9914-3720BCE94754}" dt="2024-07-03T05:17:50.590" v="480" actId="20577"/>
          <ac:spMkLst>
            <pc:docMk/>
            <pc:sldMk cId="1886483611" sldId="267"/>
            <ac:spMk id="18" creationId="{E5A659E8-64C3-63AA-26B7-F6F6FEB9AFD7}"/>
          </ac:spMkLst>
        </pc:spChg>
      </pc:sldChg>
      <pc:sldChg chg="addSp delSp modSp add mod">
        <pc:chgData name="Pardhu Guttula" userId="8feeb235-0e6d-440d-8574-046237b969e2" providerId="ADAL" clId="{4E57ED8F-CDD2-408A-9914-3720BCE94754}" dt="2024-07-03T06:51:02.061" v="805" actId="1076"/>
        <pc:sldMkLst>
          <pc:docMk/>
          <pc:sldMk cId="591759931" sldId="268"/>
        </pc:sldMkLst>
        <pc:spChg chg="del">
          <ac:chgData name="Pardhu Guttula" userId="8feeb235-0e6d-440d-8574-046237b969e2" providerId="ADAL" clId="{4E57ED8F-CDD2-408A-9914-3720BCE94754}" dt="2024-07-03T05:29:25.805" v="496" actId="478"/>
          <ac:spMkLst>
            <pc:docMk/>
            <pc:sldMk cId="591759931" sldId="268"/>
            <ac:spMk id="2" creationId="{9738837D-C7CF-164A-0F9E-A5F2C6AC2FFF}"/>
          </ac:spMkLst>
        </pc:spChg>
        <pc:spChg chg="del">
          <ac:chgData name="Pardhu Guttula" userId="8feeb235-0e6d-440d-8574-046237b969e2" providerId="ADAL" clId="{4E57ED8F-CDD2-408A-9914-3720BCE94754}" dt="2024-07-03T05:29:25.805" v="496" actId="478"/>
          <ac:spMkLst>
            <pc:docMk/>
            <pc:sldMk cId="591759931" sldId="268"/>
            <ac:spMk id="3" creationId="{02E88FE3-717B-3C6F-A6C5-976623122412}"/>
          </ac:spMkLst>
        </pc:spChg>
        <pc:spChg chg="del">
          <ac:chgData name="Pardhu Guttula" userId="8feeb235-0e6d-440d-8574-046237b969e2" providerId="ADAL" clId="{4E57ED8F-CDD2-408A-9914-3720BCE94754}" dt="2024-07-03T05:29:25.805" v="496" actId="478"/>
          <ac:spMkLst>
            <pc:docMk/>
            <pc:sldMk cId="591759931" sldId="268"/>
            <ac:spMk id="4" creationId="{055ECCB0-FA45-DE91-B579-3E14FE171B72}"/>
          </ac:spMkLst>
        </pc:spChg>
        <pc:spChg chg="del">
          <ac:chgData name="Pardhu Guttula" userId="8feeb235-0e6d-440d-8574-046237b969e2" providerId="ADAL" clId="{4E57ED8F-CDD2-408A-9914-3720BCE94754}" dt="2024-07-03T05:29:25.805" v="496" actId="478"/>
          <ac:spMkLst>
            <pc:docMk/>
            <pc:sldMk cId="591759931" sldId="268"/>
            <ac:spMk id="6" creationId="{9F5D420E-F7D3-F7E3-351D-D4C9AFA46477}"/>
          </ac:spMkLst>
        </pc:spChg>
        <pc:spChg chg="del">
          <ac:chgData name="Pardhu Guttula" userId="8feeb235-0e6d-440d-8574-046237b969e2" providerId="ADAL" clId="{4E57ED8F-CDD2-408A-9914-3720BCE94754}" dt="2024-07-03T05:29:25.805" v="496" actId="478"/>
          <ac:spMkLst>
            <pc:docMk/>
            <pc:sldMk cId="591759931" sldId="268"/>
            <ac:spMk id="7" creationId="{C22F6516-9C5C-463B-7689-4E68F36D5F52}"/>
          </ac:spMkLst>
        </pc:spChg>
        <pc:spChg chg="del">
          <ac:chgData name="Pardhu Guttula" userId="8feeb235-0e6d-440d-8574-046237b969e2" providerId="ADAL" clId="{4E57ED8F-CDD2-408A-9914-3720BCE94754}" dt="2024-07-03T05:29:25.805" v="496" actId="478"/>
          <ac:spMkLst>
            <pc:docMk/>
            <pc:sldMk cId="591759931" sldId="268"/>
            <ac:spMk id="8" creationId="{44328825-F16B-9A86-0CD8-9C6FCD9E1274}"/>
          </ac:spMkLst>
        </pc:spChg>
        <pc:spChg chg="add mod">
          <ac:chgData name="Pardhu Guttula" userId="8feeb235-0e6d-440d-8574-046237b969e2" providerId="ADAL" clId="{4E57ED8F-CDD2-408A-9914-3720BCE94754}" dt="2024-07-03T05:30:25.010" v="519" actId="1076"/>
          <ac:spMkLst>
            <pc:docMk/>
            <pc:sldMk cId="591759931" sldId="268"/>
            <ac:spMk id="9" creationId="{E5367043-6EEB-8EAC-D25A-E6764AF4A48F}"/>
          </ac:spMkLst>
        </pc:spChg>
        <pc:spChg chg="del">
          <ac:chgData name="Pardhu Guttula" userId="8feeb235-0e6d-440d-8574-046237b969e2" providerId="ADAL" clId="{4E57ED8F-CDD2-408A-9914-3720BCE94754}" dt="2024-07-03T05:29:25.805" v="496" actId="478"/>
          <ac:spMkLst>
            <pc:docMk/>
            <pc:sldMk cId="591759931" sldId="268"/>
            <ac:spMk id="10" creationId="{2CC98AA8-33C5-3E4C-35D7-406279C07E69}"/>
          </ac:spMkLst>
        </pc:spChg>
        <pc:spChg chg="add mod">
          <ac:chgData name="Pardhu Guttula" userId="8feeb235-0e6d-440d-8574-046237b969e2" providerId="ADAL" clId="{4E57ED8F-CDD2-408A-9914-3720BCE94754}" dt="2024-07-03T05:30:12.066" v="518" actId="1076"/>
          <ac:spMkLst>
            <pc:docMk/>
            <pc:sldMk cId="591759931" sldId="268"/>
            <ac:spMk id="12" creationId="{72BFE4DD-3366-5061-2B3C-8EFBAFBAC2B2}"/>
          </ac:spMkLst>
        </pc:spChg>
        <pc:spChg chg="add mod">
          <ac:chgData name="Pardhu Guttula" userId="8feeb235-0e6d-440d-8574-046237b969e2" providerId="ADAL" clId="{4E57ED8F-CDD2-408A-9914-3720BCE94754}" dt="2024-07-03T06:50:54.118" v="803" actId="1076"/>
          <ac:spMkLst>
            <pc:docMk/>
            <pc:sldMk cId="591759931" sldId="268"/>
            <ac:spMk id="15" creationId="{7DDC04F4-45CF-07AA-9CC6-2AB54C0C6E12}"/>
          </ac:spMkLst>
        </pc:spChg>
        <pc:spChg chg="add del mod">
          <ac:chgData name="Pardhu Guttula" userId="8feeb235-0e6d-440d-8574-046237b969e2" providerId="ADAL" clId="{4E57ED8F-CDD2-408A-9914-3720BCE94754}" dt="2024-07-03T06:49:11.075" v="756" actId="478"/>
          <ac:spMkLst>
            <pc:docMk/>
            <pc:sldMk cId="591759931" sldId="268"/>
            <ac:spMk id="16" creationId="{E02D251A-6FE5-A9C4-398D-BDB906E227E9}"/>
          </ac:spMkLst>
        </pc:spChg>
        <pc:spChg chg="add del mod">
          <ac:chgData name="Pardhu Guttula" userId="8feeb235-0e6d-440d-8574-046237b969e2" providerId="ADAL" clId="{4E57ED8F-CDD2-408A-9914-3720BCE94754}" dt="2024-07-03T06:50:49.616" v="802" actId="21"/>
          <ac:spMkLst>
            <pc:docMk/>
            <pc:sldMk cId="591759931" sldId="268"/>
            <ac:spMk id="17" creationId="{C037EBCF-5813-5FB5-4EE8-591634AB9F3A}"/>
          </ac:spMkLst>
        </pc:spChg>
        <pc:spChg chg="add del mod">
          <ac:chgData name="Pardhu Guttula" userId="8feeb235-0e6d-440d-8574-046237b969e2" providerId="ADAL" clId="{4E57ED8F-CDD2-408A-9914-3720BCE94754}" dt="2024-07-03T06:50:49.616" v="802" actId="21"/>
          <ac:spMkLst>
            <pc:docMk/>
            <pc:sldMk cId="591759931" sldId="268"/>
            <ac:spMk id="18" creationId="{3AC87072-C4DA-577F-0ACA-523C8C88F44B}"/>
          </ac:spMkLst>
        </pc:spChg>
        <pc:spChg chg="add del mod">
          <ac:chgData name="Pardhu Guttula" userId="8feeb235-0e6d-440d-8574-046237b969e2" providerId="ADAL" clId="{4E57ED8F-CDD2-408A-9914-3720BCE94754}" dt="2024-07-03T06:50:49.616" v="802" actId="21"/>
          <ac:spMkLst>
            <pc:docMk/>
            <pc:sldMk cId="591759931" sldId="268"/>
            <ac:spMk id="19" creationId="{90489DA4-6264-862A-5F3B-F15477F9A676}"/>
          </ac:spMkLst>
        </pc:spChg>
        <pc:spChg chg="mod">
          <ac:chgData name="Pardhu Guttula" userId="8feeb235-0e6d-440d-8574-046237b969e2" providerId="ADAL" clId="{4E57ED8F-CDD2-408A-9914-3720BCE94754}" dt="2024-07-03T06:50:07.327" v="790"/>
          <ac:spMkLst>
            <pc:docMk/>
            <pc:sldMk cId="591759931" sldId="268"/>
            <ac:spMk id="20" creationId="{C62EF533-8879-3F00-FCFE-E7EBE81CF5AC}"/>
          </ac:spMkLst>
        </pc:spChg>
        <pc:spChg chg="add mod">
          <ac:chgData name="Pardhu Guttula" userId="8feeb235-0e6d-440d-8574-046237b969e2" providerId="ADAL" clId="{4E57ED8F-CDD2-408A-9914-3720BCE94754}" dt="2024-07-03T06:51:02.061" v="805" actId="1076"/>
          <ac:spMkLst>
            <pc:docMk/>
            <pc:sldMk cId="591759931" sldId="268"/>
            <ac:spMk id="21" creationId="{C037EBCF-5813-5FB5-4EE8-591634AB9F3A}"/>
          </ac:spMkLst>
        </pc:spChg>
        <pc:spChg chg="add mod">
          <ac:chgData name="Pardhu Guttula" userId="8feeb235-0e6d-440d-8574-046237b969e2" providerId="ADAL" clId="{4E57ED8F-CDD2-408A-9914-3720BCE94754}" dt="2024-07-03T06:51:02.061" v="805" actId="1076"/>
          <ac:spMkLst>
            <pc:docMk/>
            <pc:sldMk cId="591759931" sldId="268"/>
            <ac:spMk id="22" creationId="{3AC87072-C4DA-577F-0ACA-523C8C88F44B}"/>
          </ac:spMkLst>
        </pc:spChg>
        <pc:spChg chg="add mod">
          <ac:chgData name="Pardhu Guttula" userId="8feeb235-0e6d-440d-8574-046237b969e2" providerId="ADAL" clId="{4E57ED8F-CDD2-408A-9914-3720BCE94754}" dt="2024-07-03T06:51:02.061" v="805" actId="1076"/>
          <ac:spMkLst>
            <pc:docMk/>
            <pc:sldMk cId="591759931" sldId="268"/>
            <ac:spMk id="23" creationId="{90489DA4-6264-862A-5F3B-F15477F9A676}"/>
          </ac:spMkLst>
        </pc:spChg>
        <pc:spChg chg="mod">
          <ac:chgData name="Pardhu Guttula" userId="8feeb235-0e6d-440d-8574-046237b969e2" providerId="ADAL" clId="{4E57ED8F-CDD2-408A-9914-3720BCE94754}" dt="2024-07-03T06:25:35.622" v="659" actId="20577"/>
          <ac:spMkLst>
            <pc:docMk/>
            <pc:sldMk cId="591759931" sldId="268"/>
            <ac:spMk id="30" creationId="{D17D1332-CE74-4ABF-AB91-C818090C89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865B-1785-3542-926B-B0D8E3B0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5868B-C9E0-55CB-E6B4-E223547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F9F9-185B-D0D2-7569-0FFCB88D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31F9-5568-7160-937D-0E6077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9747-6A27-10D5-31A5-B6304EA7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7F6C-8169-2559-1675-4498C8D7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8D00F-B0D7-CD8A-0F55-8724080D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FA3F-4F10-FAF7-BBA3-B97C74B0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1B13-A0D5-4777-9DD4-8678CE24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2DA1-E2A9-B7DD-9F84-7E88D7E3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3A6C8-8E99-22A0-96E5-27A14DC12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9E11E-1D94-975C-7FB0-491F0156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3D14-DF1C-BA61-8DA3-3CDA59B9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C261-30A6-F151-9756-FDFC9BD6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663C-7FD0-D47D-6923-3FE2608E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F54E-A2A8-BE2A-86F5-78D04670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C7E4-2378-A024-986D-AAA9EA4F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B188-54D4-48A1-FDFF-253093AF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B537-F73F-68DD-87A7-4D059FEB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CCE0-0E21-A4D4-12BD-673328C0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3162-9A8E-A439-5529-F6A450B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75B83-8E43-13CE-3AC2-CC1C62A6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60B9-39CD-4C3D-D3A6-CE3D00A6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EF9A-CA8B-5CB3-B66A-5927EF42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5984-E60F-422B-1FB5-AF7CE41E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7660-2160-49EC-4FB4-237E833E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5724-31E0-ECD6-82A8-3CC192166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FE1AF-6395-42A5-7E8A-ED5447D53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EE32E-F21E-E426-E705-EACF2F84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7887-6D3D-96A5-3BDD-D658765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9EBB-C353-7A5C-8528-84368982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5A1C-B06D-70BC-2857-DE693DD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7F7D7-F10E-D80A-C9A5-6967AAF1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93F9E-1022-76A4-4C10-C80BDC43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7632C-F372-D08A-42CF-389FA78E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890DF-207C-F6FA-4790-1D722BE8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D507-D528-530D-D605-9C0B427A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DDE09-BA96-607C-0D89-441FE4B2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8FD06-D325-1874-35DC-6F147C4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64E0-797A-396F-E0AA-8BDF632C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4850D-12BE-CC36-6B59-61E9C648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75799-6A08-A7BE-34D7-98406194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52D0A-52A0-2B35-F6FD-1204C908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3FBB6-7BC7-BF60-52F3-458486AC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8270D-3352-EF42-A0B1-7E84EBCF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162F8-6651-3DE3-1A73-721ADDB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99C4-F701-AE6F-7291-20A77F46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908B-D0AE-A5C1-E058-F9BCE3DD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156DF-418C-7248-4641-00C815E0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FD90-ADFC-1F19-D39B-EE49A048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9EE6-E288-4653-8787-2F12252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CDAA-4EA4-0C03-540B-6E231DC8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BCDC-5425-DA1C-CF3D-D66EBE7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FFFB4-7252-0E8A-C64B-3707E33C4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7C479-49FA-185F-4FDD-F49F5F85B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CDAC-B52D-7417-8513-F0DFCF34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4BAD-20A0-A9EB-F72B-BCDA95F2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B3F50-18B2-F040-9A90-97B1FA54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2190-F57E-6B54-647B-815F4E07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0BBD-DD02-073E-7F58-2D70CBC85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1DA1-1810-562E-7F21-29CF33084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D9515-ECEF-48BD-B463-EC3C3CCD8EE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AC02-7119-DBD0-DC14-CC3E25CD6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AFAE-E70B-0DA3-31AA-A188A25C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052CE-C1C0-4C52-A028-77AFA26FC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85EECE-1058-8381-F539-84F9934BB119}"/>
              </a:ext>
            </a:extLst>
          </p:cNvPr>
          <p:cNvSpPr/>
          <p:nvPr/>
        </p:nvSpPr>
        <p:spPr>
          <a:xfrm>
            <a:off x="158496" y="758952"/>
            <a:ext cx="11875008" cy="592531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animated images or charts or lines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D2BDAE-21AD-5BB2-23AA-0BF8ACFB1F40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Agent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87DCE8-D6D4-4847-02DC-0C8F2E609661}"/>
              </a:ext>
            </a:extLst>
          </p:cNvPr>
          <p:cNvSpPr/>
          <p:nvPr/>
        </p:nvSpPr>
        <p:spPr>
          <a:xfrm>
            <a:off x="10780776" y="228600"/>
            <a:ext cx="1138428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Login/Signup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97EAAD-F955-C8EC-F5B7-86328EBE52B9}"/>
              </a:ext>
            </a:extLst>
          </p:cNvPr>
          <p:cNvSpPr/>
          <p:nvPr/>
        </p:nvSpPr>
        <p:spPr>
          <a:xfrm>
            <a:off x="272796" y="210312"/>
            <a:ext cx="61493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224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C5A8A-B2AD-172A-1686-0F33832675C0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A3DB-2277-8A96-DE4F-E7F80337CD0D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</a:rPr>
              <a:t>Agentname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7CF97F-CA3C-9197-471F-28CA9A3B9733}"/>
              </a:ext>
            </a:extLst>
          </p:cNvPr>
          <p:cNvSpPr/>
          <p:nvPr/>
        </p:nvSpPr>
        <p:spPr>
          <a:xfrm>
            <a:off x="9430448" y="276773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CDAB0924-1FEE-989A-7954-77619CBBABD0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158496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964702-F690-268B-B8AD-B89A00FD1E39}"/>
              </a:ext>
            </a:extLst>
          </p:cNvPr>
          <p:cNvSpPr/>
          <p:nvPr/>
        </p:nvSpPr>
        <p:spPr>
          <a:xfrm>
            <a:off x="11626406" y="736091"/>
            <a:ext cx="292608" cy="2971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BC787D-1FB2-239A-8052-5C646452E3A5}"/>
              </a:ext>
            </a:extLst>
          </p:cNvPr>
          <p:cNvSpPr/>
          <p:nvPr/>
        </p:nvSpPr>
        <p:spPr>
          <a:xfrm>
            <a:off x="10366780" y="552210"/>
            <a:ext cx="1589000" cy="1386318"/>
          </a:xfrm>
          <a:prstGeom prst="roundRect">
            <a:avLst>
              <a:gd name="adj" fmla="val 5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Profile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Current Status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Summary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Sign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28B544-9404-0B9B-EF58-8664F0AF7EC8}"/>
              </a:ext>
            </a:extLst>
          </p:cNvPr>
          <p:cNvSpPr/>
          <p:nvPr/>
        </p:nvSpPr>
        <p:spPr>
          <a:xfrm>
            <a:off x="740664" y="1362836"/>
            <a:ext cx="9626116" cy="5020056"/>
          </a:xfrm>
          <a:prstGeom prst="roundRect">
            <a:avLst>
              <a:gd name="adj" fmla="val 5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Agent’s Personal Information and Role in his/her team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A7D77997-8D77-6F82-0A3C-266FF191956A}"/>
              </a:ext>
            </a:extLst>
          </p:cNvPr>
          <p:cNvSpPr/>
          <p:nvPr/>
        </p:nvSpPr>
        <p:spPr>
          <a:xfrm rot="16200000">
            <a:off x="11760518" y="1130566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F404E-CCED-4955-5A34-5AEA4D839F48}"/>
              </a:ext>
            </a:extLst>
          </p:cNvPr>
          <p:cNvSpPr txBox="1"/>
          <p:nvPr/>
        </p:nvSpPr>
        <p:spPr>
          <a:xfrm>
            <a:off x="4883295" y="701277"/>
            <a:ext cx="13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page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B97E10-85AE-237E-FBCC-AFBD55E8348A}"/>
              </a:ext>
            </a:extLst>
          </p:cNvPr>
          <p:cNvSpPr/>
          <p:nvPr/>
        </p:nvSpPr>
        <p:spPr>
          <a:xfrm>
            <a:off x="1124712" y="1702569"/>
            <a:ext cx="1589000" cy="152526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C5A8A-B2AD-172A-1686-0F33832675C0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A3DB-2277-8A96-DE4F-E7F80337CD0D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</a:rPr>
              <a:t>Agentname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CDAB0924-1FEE-989A-7954-77619CBBABD0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158496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964702-F690-268B-B8AD-B89A00FD1E39}"/>
              </a:ext>
            </a:extLst>
          </p:cNvPr>
          <p:cNvSpPr/>
          <p:nvPr/>
        </p:nvSpPr>
        <p:spPr>
          <a:xfrm>
            <a:off x="11626406" y="736091"/>
            <a:ext cx="292608" cy="2971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BC787D-1FB2-239A-8052-5C646452E3A5}"/>
              </a:ext>
            </a:extLst>
          </p:cNvPr>
          <p:cNvSpPr/>
          <p:nvPr/>
        </p:nvSpPr>
        <p:spPr>
          <a:xfrm>
            <a:off x="10366780" y="552210"/>
            <a:ext cx="1589000" cy="1386318"/>
          </a:xfrm>
          <a:prstGeom prst="roundRect">
            <a:avLst>
              <a:gd name="adj" fmla="val 5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</a:rPr>
              <a:t>Profile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Current Status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Summary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Sign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28B544-9404-0B9B-EF58-8664F0AF7EC8}"/>
              </a:ext>
            </a:extLst>
          </p:cNvPr>
          <p:cNvSpPr/>
          <p:nvPr/>
        </p:nvSpPr>
        <p:spPr>
          <a:xfrm>
            <a:off x="740664" y="1362836"/>
            <a:ext cx="9626116" cy="5020056"/>
          </a:xfrm>
          <a:prstGeom prst="roundRect">
            <a:avLst>
              <a:gd name="adj" fmla="val 5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Agent’s Personal Information and Role in his/her team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A7D77997-8D77-6F82-0A3C-266FF191956A}"/>
              </a:ext>
            </a:extLst>
          </p:cNvPr>
          <p:cNvSpPr/>
          <p:nvPr/>
        </p:nvSpPr>
        <p:spPr>
          <a:xfrm rot="16200000">
            <a:off x="11760518" y="1127758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F404E-CCED-4955-5A34-5AEA4D839F48}"/>
              </a:ext>
            </a:extLst>
          </p:cNvPr>
          <p:cNvSpPr txBox="1"/>
          <p:nvPr/>
        </p:nvSpPr>
        <p:spPr>
          <a:xfrm>
            <a:off x="4883295" y="701277"/>
            <a:ext cx="13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CE5CA7-57FA-4F86-4A7D-4BCB886BD8DA}"/>
              </a:ext>
            </a:extLst>
          </p:cNvPr>
          <p:cNvSpPr/>
          <p:nvPr/>
        </p:nvSpPr>
        <p:spPr>
          <a:xfrm>
            <a:off x="8753074" y="1009410"/>
            <a:ext cx="1589000" cy="1386318"/>
          </a:xfrm>
          <a:prstGeom prst="roundRect">
            <a:avLst>
              <a:gd name="adj" fmla="val 5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Available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Offline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Busy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Do not Disturb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E0B22D-BD68-45F3-C458-1B0E0F13894F}"/>
              </a:ext>
            </a:extLst>
          </p:cNvPr>
          <p:cNvSpPr/>
          <p:nvPr/>
        </p:nvSpPr>
        <p:spPr>
          <a:xfrm>
            <a:off x="1124712" y="1702569"/>
            <a:ext cx="1589000" cy="1525263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ACEBC2-4A1E-7D47-4461-B4FD6AC621A9}"/>
              </a:ext>
            </a:extLst>
          </p:cNvPr>
          <p:cNvSpPr/>
          <p:nvPr/>
        </p:nvSpPr>
        <p:spPr>
          <a:xfrm>
            <a:off x="9430448" y="276773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2244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C5A8A-B2AD-172A-1686-0F33832675C0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A3DB-2277-8A96-DE4F-E7F80337CD0D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</a:rPr>
              <a:t>Agentname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7CF97F-CA3C-9197-471F-28CA9A3B9733}"/>
              </a:ext>
            </a:extLst>
          </p:cNvPr>
          <p:cNvSpPr/>
          <p:nvPr/>
        </p:nvSpPr>
        <p:spPr>
          <a:xfrm>
            <a:off x="9467488" y="272032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CDAB0924-1FEE-989A-7954-77619CBBABD0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158496" y="736091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964702-F690-268B-B8AD-B89A00FD1E39}"/>
              </a:ext>
            </a:extLst>
          </p:cNvPr>
          <p:cNvSpPr/>
          <p:nvPr/>
        </p:nvSpPr>
        <p:spPr>
          <a:xfrm>
            <a:off x="11626406" y="736091"/>
            <a:ext cx="292608" cy="2971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BC787D-1FB2-239A-8052-5C646452E3A5}"/>
              </a:ext>
            </a:extLst>
          </p:cNvPr>
          <p:cNvSpPr/>
          <p:nvPr/>
        </p:nvSpPr>
        <p:spPr>
          <a:xfrm>
            <a:off x="10366780" y="552210"/>
            <a:ext cx="1589000" cy="1386318"/>
          </a:xfrm>
          <a:prstGeom prst="roundRect">
            <a:avLst>
              <a:gd name="adj" fmla="val 5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</a:rPr>
              <a:t>Profile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</a:rPr>
              <a:t>Current Status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Summary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Sign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28B544-9404-0B9B-EF58-8664F0AF7EC8}"/>
              </a:ext>
            </a:extLst>
          </p:cNvPr>
          <p:cNvSpPr/>
          <p:nvPr/>
        </p:nvSpPr>
        <p:spPr>
          <a:xfrm>
            <a:off x="697230" y="1275587"/>
            <a:ext cx="3264408" cy="2066164"/>
          </a:xfrm>
          <a:prstGeom prst="roundRect">
            <a:avLst>
              <a:gd name="adj" fmla="val 5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A7D77997-8D77-6F82-0A3C-266FF191956A}"/>
              </a:ext>
            </a:extLst>
          </p:cNvPr>
          <p:cNvSpPr/>
          <p:nvPr/>
        </p:nvSpPr>
        <p:spPr>
          <a:xfrm rot="16200000">
            <a:off x="11760518" y="1127758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F404E-CCED-4955-5A34-5AEA4D839F48}"/>
              </a:ext>
            </a:extLst>
          </p:cNvPr>
          <p:cNvSpPr txBox="1"/>
          <p:nvPr/>
        </p:nvSpPr>
        <p:spPr>
          <a:xfrm>
            <a:off x="5313063" y="736091"/>
            <a:ext cx="13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7A1DF-3F74-250D-AAE8-C5CA68675B6F}"/>
              </a:ext>
            </a:extLst>
          </p:cNvPr>
          <p:cNvSpPr txBox="1"/>
          <p:nvPr/>
        </p:nvSpPr>
        <p:spPr>
          <a:xfrm>
            <a:off x="1604772" y="2072753"/>
            <a:ext cx="1449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Reports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71827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85EECE-1058-8381-F539-84F9934BB119}"/>
              </a:ext>
            </a:extLst>
          </p:cNvPr>
          <p:cNvSpPr/>
          <p:nvPr/>
        </p:nvSpPr>
        <p:spPr>
          <a:xfrm>
            <a:off x="158496" y="749808"/>
            <a:ext cx="11875008" cy="5925312"/>
          </a:xfrm>
          <a:prstGeom prst="roundRect">
            <a:avLst>
              <a:gd name="adj" fmla="val 3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Some animated images or charts or lines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D2BDAE-21AD-5BB2-23AA-0BF8ACFB1F40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Agent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87DCE8-D6D4-4847-02DC-0C8F2E609661}"/>
              </a:ext>
            </a:extLst>
          </p:cNvPr>
          <p:cNvSpPr/>
          <p:nvPr/>
        </p:nvSpPr>
        <p:spPr>
          <a:xfrm>
            <a:off x="10780776" y="228600"/>
            <a:ext cx="1138428" cy="338328"/>
          </a:xfrm>
          <a:prstGeom prst="roundRect">
            <a:avLst>
              <a:gd name="adj" fmla="val 17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Login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97EAAD-F955-C8EC-F5B7-86328EBE52B9}"/>
              </a:ext>
            </a:extLst>
          </p:cNvPr>
          <p:cNvSpPr/>
          <p:nvPr/>
        </p:nvSpPr>
        <p:spPr>
          <a:xfrm>
            <a:off x="272796" y="210312"/>
            <a:ext cx="614934" cy="338328"/>
          </a:xfrm>
          <a:prstGeom prst="roundRect">
            <a:avLst>
              <a:gd name="adj" fmla="val 17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0DBBF-1FFA-D2C1-1221-CF11E4D7FA68}"/>
              </a:ext>
            </a:extLst>
          </p:cNvPr>
          <p:cNvSpPr/>
          <p:nvPr/>
        </p:nvSpPr>
        <p:spPr>
          <a:xfrm>
            <a:off x="3605784" y="877824"/>
            <a:ext cx="4754880" cy="5518404"/>
          </a:xfrm>
          <a:prstGeom prst="roundRect">
            <a:avLst>
              <a:gd name="adj" fmla="val 60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574A5-B25F-0BF1-ACEC-1405273B1C08}"/>
              </a:ext>
            </a:extLst>
          </p:cNvPr>
          <p:cNvSpPr/>
          <p:nvPr/>
        </p:nvSpPr>
        <p:spPr>
          <a:xfrm>
            <a:off x="4090416" y="2969514"/>
            <a:ext cx="3785616" cy="4892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Mobile No.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295E2D-46B2-4289-D637-325B162BACA7}"/>
              </a:ext>
            </a:extLst>
          </p:cNvPr>
          <p:cNvSpPr/>
          <p:nvPr/>
        </p:nvSpPr>
        <p:spPr>
          <a:xfrm>
            <a:off x="4090416" y="4258818"/>
            <a:ext cx="3785616" cy="4892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D6C13C-F5D1-4D4E-57A8-CACFF372D68B}"/>
              </a:ext>
            </a:extLst>
          </p:cNvPr>
          <p:cNvSpPr/>
          <p:nvPr/>
        </p:nvSpPr>
        <p:spPr>
          <a:xfrm>
            <a:off x="4468369" y="5008653"/>
            <a:ext cx="1325880" cy="4080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885C8-E21D-89D4-D06D-8D4CC20EA694}"/>
              </a:ext>
            </a:extLst>
          </p:cNvPr>
          <p:cNvSpPr txBox="1"/>
          <p:nvPr/>
        </p:nvSpPr>
        <p:spPr>
          <a:xfrm>
            <a:off x="4090416" y="5529861"/>
            <a:ext cx="3785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Forgot Password? Click to reset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9F782B-2BF9-BB73-1B73-35232EF689E4}"/>
              </a:ext>
            </a:extLst>
          </p:cNvPr>
          <p:cNvSpPr/>
          <p:nvPr/>
        </p:nvSpPr>
        <p:spPr>
          <a:xfrm>
            <a:off x="6205729" y="5008653"/>
            <a:ext cx="1325880" cy="4080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Signup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CCEA42-E07A-42AE-8462-0578E4265DC5}"/>
              </a:ext>
            </a:extLst>
          </p:cNvPr>
          <p:cNvSpPr/>
          <p:nvPr/>
        </p:nvSpPr>
        <p:spPr>
          <a:xfrm>
            <a:off x="4090416" y="2324862"/>
            <a:ext cx="3785616" cy="4892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F39C59-3001-9843-8EB7-2849B136D044}"/>
              </a:ext>
            </a:extLst>
          </p:cNvPr>
          <p:cNvSpPr/>
          <p:nvPr/>
        </p:nvSpPr>
        <p:spPr>
          <a:xfrm>
            <a:off x="4090416" y="1680210"/>
            <a:ext cx="3785616" cy="4892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A659E8-64C3-63AA-26B7-F6F6FEB9AFD7}"/>
              </a:ext>
            </a:extLst>
          </p:cNvPr>
          <p:cNvSpPr/>
          <p:nvPr/>
        </p:nvSpPr>
        <p:spPr>
          <a:xfrm>
            <a:off x="4090416" y="3614166"/>
            <a:ext cx="3785616" cy="4892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Email ID</a:t>
            </a:r>
          </a:p>
        </p:txBody>
      </p:sp>
    </p:spTree>
    <p:extLst>
      <p:ext uri="{BB962C8B-B14F-4D97-AF65-F5344CB8AC3E}">
        <p14:creationId xmlns:p14="http://schemas.microsoft.com/office/powerpoint/2010/main" val="1886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85EECE-1058-8381-F539-84F9934BB119}"/>
              </a:ext>
            </a:extLst>
          </p:cNvPr>
          <p:cNvSpPr/>
          <p:nvPr/>
        </p:nvSpPr>
        <p:spPr>
          <a:xfrm>
            <a:off x="158496" y="749808"/>
            <a:ext cx="11875008" cy="5925312"/>
          </a:xfrm>
          <a:prstGeom prst="roundRect">
            <a:avLst>
              <a:gd name="adj" fmla="val 3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Some animated images or charts or lines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D2BDAE-21AD-5BB2-23AA-0BF8ACFB1F40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87DCE8-D6D4-4847-02DC-0C8F2E609661}"/>
              </a:ext>
            </a:extLst>
          </p:cNvPr>
          <p:cNvSpPr/>
          <p:nvPr/>
        </p:nvSpPr>
        <p:spPr>
          <a:xfrm>
            <a:off x="10780776" y="228600"/>
            <a:ext cx="1138428" cy="338328"/>
          </a:xfrm>
          <a:prstGeom prst="roundRect">
            <a:avLst>
              <a:gd name="adj" fmla="val 17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Login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97EAAD-F955-C8EC-F5B7-86328EBE52B9}"/>
              </a:ext>
            </a:extLst>
          </p:cNvPr>
          <p:cNvSpPr/>
          <p:nvPr/>
        </p:nvSpPr>
        <p:spPr>
          <a:xfrm>
            <a:off x="272796" y="210312"/>
            <a:ext cx="614934" cy="338328"/>
          </a:xfrm>
          <a:prstGeom prst="roundRect">
            <a:avLst>
              <a:gd name="adj" fmla="val 1733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0DBBF-1FFA-D2C1-1221-CF11E4D7FA68}"/>
              </a:ext>
            </a:extLst>
          </p:cNvPr>
          <p:cNvSpPr/>
          <p:nvPr/>
        </p:nvSpPr>
        <p:spPr>
          <a:xfrm>
            <a:off x="3605784" y="877824"/>
            <a:ext cx="4754880" cy="5518404"/>
          </a:xfrm>
          <a:prstGeom prst="roundRect">
            <a:avLst>
              <a:gd name="adj" fmla="val 60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574A5-B25F-0BF1-ACEC-1405273B1C08}"/>
              </a:ext>
            </a:extLst>
          </p:cNvPr>
          <p:cNvSpPr/>
          <p:nvPr/>
        </p:nvSpPr>
        <p:spPr>
          <a:xfrm>
            <a:off x="4090416" y="2969514"/>
            <a:ext cx="3785616" cy="4892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Email 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295E2D-46B2-4289-D637-325B162BACA7}"/>
              </a:ext>
            </a:extLst>
          </p:cNvPr>
          <p:cNvSpPr/>
          <p:nvPr/>
        </p:nvSpPr>
        <p:spPr>
          <a:xfrm>
            <a:off x="4090416" y="3769614"/>
            <a:ext cx="3785616" cy="4892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E6C0B3-2C92-2B6E-1534-5757A96154C3}"/>
              </a:ext>
            </a:extLst>
          </p:cNvPr>
          <p:cNvSpPr/>
          <p:nvPr/>
        </p:nvSpPr>
        <p:spPr>
          <a:xfrm>
            <a:off x="5593080" y="1508760"/>
            <a:ext cx="780288" cy="69494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D6C13C-F5D1-4D4E-57A8-CACFF372D68B}"/>
              </a:ext>
            </a:extLst>
          </p:cNvPr>
          <p:cNvSpPr/>
          <p:nvPr/>
        </p:nvSpPr>
        <p:spPr>
          <a:xfrm>
            <a:off x="5320284" y="4569714"/>
            <a:ext cx="1325880" cy="4080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885C8-E21D-89D4-D06D-8D4CC20EA694}"/>
              </a:ext>
            </a:extLst>
          </p:cNvPr>
          <p:cNvSpPr txBox="1"/>
          <p:nvPr/>
        </p:nvSpPr>
        <p:spPr>
          <a:xfrm>
            <a:off x="4090416" y="5184648"/>
            <a:ext cx="3785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Forgot Password? Click to reset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B4227-B629-C930-5904-9DD33ED060D0}"/>
              </a:ext>
            </a:extLst>
          </p:cNvPr>
          <p:cNvSpPr txBox="1"/>
          <p:nvPr/>
        </p:nvSpPr>
        <p:spPr>
          <a:xfrm>
            <a:off x="4090416" y="2240361"/>
            <a:ext cx="3785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Member 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F7B8A-487C-3D01-AE80-8E6C65B42AFE}"/>
              </a:ext>
            </a:extLst>
          </p:cNvPr>
          <p:cNvSpPr txBox="1"/>
          <p:nvPr/>
        </p:nvSpPr>
        <p:spPr>
          <a:xfrm>
            <a:off x="3038094" y="2085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Agent Dashboard</a:t>
            </a:r>
          </a:p>
        </p:txBody>
      </p:sp>
    </p:spTree>
    <p:extLst>
      <p:ext uri="{BB962C8B-B14F-4D97-AF65-F5344CB8AC3E}">
        <p14:creationId xmlns:p14="http://schemas.microsoft.com/office/powerpoint/2010/main" val="9845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85EECE-1058-8381-F539-84F9934BB119}"/>
              </a:ext>
            </a:extLst>
          </p:cNvPr>
          <p:cNvSpPr/>
          <p:nvPr/>
        </p:nvSpPr>
        <p:spPr>
          <a:xfrm>
            <a:off x="158496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D2BDAE-21AD-5BB2-23AA-0BF8ACFB1F40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97EAAD-F955-C8EC-F5B7-86328EBE52B9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001F72-0A26-FE22-AB71-963992277B2D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ACBCC-6C74-2C12-3D47-A4754DAACA47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Agentname</a:t>
            </a:r>
            <a:endParaRPr lang="en-US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56B8F5-28FD-A59A-F890-0F831E8798BC}"/>
              </a:ext>
            </a:extLst>
          </p:cNvPr>
          <p:cNvSpPr/>
          <p:nvPr/>
        </p:nvSpPr>
        <p:spPr>
          <a:xfrm>
            <a:off x="9430448" y="272199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28D7D600-6B48-E61A-1D72-BB805C8CBFDF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4DF376-01C3-63C0-AA8F-2511CC3BFF67}"/>
              </a:ext>
            </a:extLst>
          </p:cNvPr>
          <p:cNvSpPr/>
          <p:nvPr/>
        </p:nvSpPr>
        <p:spPr>
          <a:xfrm>
            <a:off x="310895" y="813814"/>
            <a:ext cx="3503676" cy="2596897"/>
          </a:xfrm>
          <a:prstGeom prst="roundRect">
            <a:avLst>
              <a:gd name="adj" fmla="val 71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Active Queries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3F180A-EDB0-248F-28F5-8894FC418209}"/>
              </a:ext>
            </a:extLst>
          </p:cNvPr>
          <p:cNvSpPr/>
          <p:nvPr/>
        </p:nvSpPr>
        <p:spPr>
          <a:xfrm>
            <a:off x="4420361" y="813812"/>
            <a:ext cx="3503676" cy="2596897"/>
          </a:xfrm>
          <a:prstGeom prst="roundRect">
            <a:avLst>
              <a:gd name="adj" fmla="val 71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Resolved Queries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FF5183-BDE2-6116-7F2F-FD2AF8B74C29}"/>
              </a:ext>
            </a:extLst>
          </p:cNvPr>
          <p:cNvSpPr/>
          <p:nvPr/>
        </p:nvSpPr>
        <p:spPr>
          <a:xfrm>
            <a:off x="8438754" y="827531"/>
            <a:ext cx="3503676" cy="2596897"/>
          </a:xfrm>
          <a:prstGeom prst="roundRect">
            <a:avLst>
              <a:gd name="adj" fmla="val 71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Pending Queries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F12439-1FA4-62B9-6D13-1BCA69F608EE}"/>
              </a:ext>
            </a:extLst>
          </p:cNvPr>
          <p:cNvSpPr/>
          <p:nvPr/>
        </p:nvSpPr>
        <p:spPr>
          <a:xfrm>
            <a:off x="3553967" y="731518"/>
            <a:ext cx="292608" cy="2971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52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158496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AD4389-4EF1-1170-ECD1-1ADD6C47E80E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D1332-CE74-4ABF-AB91-C818090C894B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Agentname</a:t>
            </a:r>
            <a:endParaRPr lang="en-US" sz="1000" dirty="0"/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C2BB3934-9A39-31F2-DF6A-148B047D7AD5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38837D-C7CF-164A-0F9E-A5F2C6AC2FFF}"/>
              </a:ext>
            </a:extLst>
          </p:cNvPr>
          <p:cNvSpPr/>
          <p:nvPr/>
        </p:nvSpPr>
        <p:spPr>
          <a:xfrm>
            <a:off x="810018" y="1351560"/>
            <a:ext cx="1419010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ID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E88FE3-717B-3C6F-A6C5-976623122412}"/>
              </a:ext>
            </a:extLst>
          </p:cNvPr>
          <p:cNvSpPr/>
          <p:nvPr/>
        </p:nvSpPr>
        <p:spPr>
          <a:xfrm>
            <a:off x="2648473" y="1351231"/>
            <a:ext cx="1419010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User </a:t>
            </a:r>
            <a:r>
              <a:rPr lang="en-US" sz="1200" dirty="0"/>
              <a:t>Name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ECCB0-FA45-DE91-B579-3E14FE171B72}"/>
              </a:ext>
            </a:extLst>
          </p:cNvPr>
          <p:cNvSpPr/>
          <p:nvPr/>
        </p:nvSpPr>
        <p:spPr>
          <a:xfrm>
            <a:off x="4486928" y="1364230"/>
            <a:ext cx="1419010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Incident Num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5D420E-F7D3-F7E3-351D-D4C9AFA46477}"/>
              </a:ext>
            </a:extLst>
          </p:cNvPr>
          <p:cNvSpPr/>
          <p:nvPr/>
        </p:nvSpPr>
        <p:spPr>
          <a:xfrm>
            <a:off x="8163838" y="1344327"/>
            <a:ext cx="1403770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Ticket Status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2F6516-9C5C-463B-7689-4E68F36D5F52}"/>
              </a:ext>
            </a:extLst>
          </p:cNvPr>
          <p:cNvSpPr/>
          <p:nvPr/>
        </p:nvSpPr>
        <p:spPr>
          <a:xfrm>
            <a:off x="6325383" y="1344985"/>
            <a:ext cx="1419010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Short Desc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28825-F16B-9A86-0CD8-9C6FCD9E1274}"/>
              </a:ext>
            </a:extLst>
          </p:cNvPr>
          <p:cNvSpPr txBox="1"/>
          <p:nvPr/>
        </p:nvSpPr>
        <p:spPr>
          <a:xfrm>
            <a:off x="5249253" y="757155"/>
            <a:ext cx="171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Queries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C98AA8-33C5-3E4C-35D7-406279C07E69}"/>
              </a:ext>
            </a:extLst>
          </p:cNvPr>
          <p:cNvSpPr/>
          <p:nvPr/>
        </p:nvSpPr>
        <p:spPr>
          <a:xfrm>
            <a:off x="9987053" y="1346567"/>
            <a:ext cx="1388530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Chat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8CDF43-5224-26A9-BC60-393C59FF95EC}"/>
              </a:ext>
            </a:extLst>
          </p:cNvPr>
          <p:cNvSpPr/>
          <p:nvPr/>
        </p:nvSpPr>
        <p:spPr>
          <a:xfrm>
            <a:off x="9430448" y="272199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72446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201932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AD4389-4EF1-1170-ECD1-1ADD6C47E80E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D1332-CE74-4ABF-AB91-C818090C894B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Agentname</a:t>
            </a:r>
            <a:endParaRPr lang="en-US" sz="1000" dirty="0"/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C2BB3934-9A39-31F2-DF6A-148B047D7AD5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8CDF43-5224-26A9-BC60-393C59FF95EC}"/>
              </a:ext>
            </a:extLst>
          </p:cNvPr>
          <p:cNvSpPr/>
          <p:nvPr/>
        </p:nvSpPr>
        <p:spPr>
          <a:xfrm>
            <a:off x="9430448" y="272199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367043-6EEB-8EAC-D25A-E6764AF4A48F}"/>
              </a:ext>
            </a:extLst>
          </p:cNvPr>
          <p:cNvSpPr/>
          <p:nvPr/>
        </p:nvSpPr>
        <p:spPr>
          <a:xfrm>
            <a:off x="236220" y="777240"/>
            <a:ext cx="3648456" cy="5824728"/>
          </a:xfrm>
          <a:prstGeom prst="roundRect">
            <a:avLst>
              <a:gd name="adj" fmla="val 57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FE4DD-3366-5061-2B3C-8EFBAFBAC2B2}"/>
              </a:ext>
            </a:extLst>
          </p:cNvPr>
          <p:cNvSpPr txBox="1"/>
          <p:nvPr/>
        </p:nvSpPr>
        <p:spPr>
          <a:xfrm>
            <a:off x="1559052" y="3429000"/>
            <a:ext cx="151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Chat History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DC04F4-45CF-07AA-9CC6-2AB54C0C6E12}"/>
              </a:ext>
            </a:extLst>
          </p:cNvPr>
          <p:cNvSpPr/>
          <p:nvPr/>
        </p:nvSpPr>
        <p:spPr>
          <a:xfrm>
            <a:off x="3966590" y="811696"/>
            <a:ext cx="7985760" cy="5342216"/>
          </a:xfrm>
          <a:prstGeom prst="roundRect">
            <a:avLst>
              <a:gd name="adj" fmla="val 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Current user chat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37EBCF-5813-5FB5-4EE8-591634AB9F3A}"/>
              </a:ext>
            </a:extLst>
          </p:cNvPr>
          <p:cNvSpPr/>
          <p:nvPr/>
        </p:nvSpPr>
        <p:spPr>
          <a:xfrm>
            <a:off x="10562086" y="6208552"/>
            <a:ext cx="1388364" cy="340450"/>
          </a:xfrm>
          <a:prstGeom prst="roundRect">
            <a:avLst>
              <a:gd name="adj" fmla="val 173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C87072-C4DA-577F-0ACA-523C8C88F44B}"/>
              </a:ext>
            </a:extLst>
          </p:cNvPr>
          <p:cNvSpPr/>
          <p:nvPr/>
        </p:nvSpPr>
        <p:spPr>
          <a:xfrm>
            <a:off x="8307326" y="6208552"/>
            <a:ext cx="2065784" cy="340450"/>
          </a:xfrm>
          <a:prstGeom prst="roundRect">
            <a:avLst>
              <a:gd name="adj" fmla="val 173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Assign to Another Agent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89DA4-6264-862A-5F3B-F15477F9A676}"/>
              </a:ext>
            </a:extLst>
          </p:cNvPr>
          <p:cNvSpPr txBox="1"/>
          <p:nvPr/>
        </p:nvSpPr>
        <p:spPr>
          <a:xfrm>
            <a:off x="10981568" y="626152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59175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158496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AD4389-4EF1-1170-ECD1-1ADD6C47E80E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D1332-CE74-4ABF-AB91-C818090C894B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Agentname</a:t>
            </a:r>
            <a:endParaRPr lang="en-US" sz="1000" dirty="0"/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C2BB3934-9A39-31F2-DF6A-148B047D7AD5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38837D-C7CF-164A-0F9E-A5F2C6AC2FFF}"/>
              </a:ext>
            </a:extLst>
          </p:cNvPr>
          <p:cNvSpPr/>
          <p:nvPr/>
        </p:nvSpPr>
        <p:spPr>
          <a:xfrm>
            <a:off x="996364" y="1364230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ID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E88FE3-717B-3C6F-A6C5-976623122412}"/>
              </a:ext>
            </a:extLst>
          </p:cNvPr>
          <p:cNvSpPr/>
          <p:nvPr/>
        </p:nvSpPr>
        <p:spPr>
          <a:xfrm>
            <a:off x="3114726" y="1364221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User </a:t>
            </a:r>
            <a:r>
              <a:rPr lang="en-US" sz="1200" dirty="0"/>
              <a:t>Name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ECCB0-FA45-DE91-B579-3E14FE171B72}"/>
              </a:ext>
            </a:extLst>
          </p:cNvPr>
          <p:cNvSpPr/>
          <p:nvPr/>
        </p:nvSpPr>
        <p:spPr>
          <a:xfrm>
            <a:off x="5233088" y="1364221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Incident Num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5D420E-F7D3-F7E3-351D-D4C9AFA46477}"/>
              </a:ext>
            </a:extLst>
          </p:cNvPr>
          <p:cNvSpPr/>
          <p:nvPr/>
        </p:nvSpPr>
        <p:spPr>
          <a:xfrm>
            <a:off x="9469812" y="1361171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Status</a:t>
            </a:r>
          </a:p>
          <a:p>
            <a:pPr algn="ctr"/>
            <a:r>
              <a:rPr lang="en-US" sz="1200" dirty="0"/>
              <a:t>Closed at ?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2F6516-9C5C-463B-7689-4E68F36D5F52}"/>
              </a:ext>
            </a:extLst>
          </p:cNvPr>
          <p:cNvSpPr/>
          <p:nvPr/>
        </p:nvSpPr>
        <p:spPr>
          <a:xfrm>
            <a:off x="7351450" y="1361172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Short Desc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28825-F16B-9A86-0CD8-9C6FCD9E1274}"/>
              </a:ext>
            </a:extLst>
          </p:cNvPr>
          <p:cNvSpPr txBox="1"/>
          <p:nvPr/>
        </p:nvSpPr>
        <p:spPr>
          <a:xfrm>
            <a:off x="5249252" y="757155"/>
            <a:ext cx="19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Queries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5E9643-F545-F28E-82B8-624E2594F5A5}"/>
              </a:ext>
            </a:extLst>
          </p:cNvPr>
          <p:cNvSpPr/>
          <p:nvPr/>
        </p:nvSpPr>
        <p:spPr>
          <a:xfrm>
            <a:off x="9430448" y="272199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10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158496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AD4389-4EF1-1170-ECD1-1ADD6C47E80E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D1332-CE74-4ABF-AB91-C818090C894B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Agentname</a:t>
            </a:r>
            <a:endParaRPr lang="en-US" sz="1000" dirty="0"/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C2BB3934-9A39-31F2-DF6A-148B047D7AD5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38837D-C7CF-164A-0F9E-A5F2C6AC2FFF}"/>
              </a:ext>
            </a:extLst>
          </p:cNvPr>
          <p:cNvSpPr/>
          <p:nvPr/>
        </p:nvSpPr>
        <p:spPr>
          <a:xfrm>
            <a:off x="996364" y="1364230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ID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E88FE3-717B-3C6F-A6C5-976623122412}"/>
              </a:ext>
            </a:extLst>
          </p:cNvPr>
          <p:cNvSpPr/>
          <p:nvPr/>
        </p:nvSpPr>
        <p:spPr>
          <a:xfrm>
            <a:off x="3114726" y="1364221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User </a:t>
            </a:r>
            <a:r>
              <a:rPr lang="en-US" sz="1200" dirty="0"/>
              <a:t>Name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ECCB0-FA45-DE91-B579-3E14FE171B72}"/>
              </a:ext>
            </a:extLst>
          </p:cNvPr>
          <p:cNvSpPr/>
          <p:nvPr/>
        </p:nvSpPr>
        <p:spPr>
          <a:xfrm>
            <a:off x="5233088" y="1364221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Incident Num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5D420E-F7D3-F7E3-351D-D4C9AFA46477}"/>
              </a:ext>
            </a:extLst>
          </p:cNvPr>
          <p:cNvSpPr/>
          <p:nvPr/>
        </p:nvSpPr>
        <p:spPr>
          <a:xfrm>
            <a:off x="9469812" y="1361171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Status/Reason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2F6516-9C5C-463B-7689-4E68F36D5F52}"/>
              </a:ext>
            </a:extLst>
          </p:cNvPr>
          <p:cNvSpPr/>
          <p:nvPr/>
        </p:nvSpPr>
        <p:spPr>
          <a:xfrm>
            <a:off x="7351450" y="1361172"/>
            <a:ext cx="1746504" cy="384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Short Desc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28825-F16B-9A86-0CD8-9C6FCD9E1274}"/>
              </a:ext>
            </a:extLst>
          </p:cNvPr>
          <p:cNvSpPr txBox="1"/>
          <p:nvPr/>
        </p:nvSpPr>
        <p:spPr>
          <a:xfrm>
            <a:off x="5249252" y="757155"/>
            <a:ext cx="19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Queries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63C197-8BD0-3757-AA2A-486DEE86EFFD}"/>
              </a:ext>
            </a:extLst>
          </p:cNvPr>
          <p:cNvSpPr/>
          <p:nvPr/>
        </p:nvSpPr>
        <p:spPr>
          <a:xfrm>
            <a:off x="9430448" y="272199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58435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AAE69-AFBF-5E9D-F390-D86E30AC6D98}"/>
              </a:ext>
            </a:extLst>
          </p:cNvPr>
          <p:cNvSpPr/>
          <p:nvPr/>
        </p:nvSpPr>
        <p:spPr>
          <a:xfrm>
            <a:off x="73152" y="82296"/>
            <a:ext cx="12024360" cy="668426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1718D-85D7-8979-0D87-B23457085316}"/>
              </a:ext>
            </a:extLst>
          </p:cNvPr>
          <p:cNvSpPr/>
          <p:nvPr/>
        </p:nvSpPr>
        <p:spPr>
          <a:xfrm>
            <a:off x="147828" y="164592"/>
            <a:ext cx="11875008" cy="457200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874F5B-3C6D-E66E-F3EC-C2393CAFC643}"/>
              </a:ext>
            </a:extLst>
          </p:cNvPr>
          <p:cNvSpPr/>
          <p:nvPr/>
        </p:nvSpPr>
        <p:spPr>
          <a:xfrm>
            <a:off x="236220" y="219455"/>
            <a:ext cx="760144" cy="338328"/>
          </a:xfrm>
          <a:prstGeom prst="roundRect">
            <a:avLst>
              <a:gd name="adj" fmla="val 17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C5A8A-B2AD-172A-1686-0F33832675C0}"/>
              </a:ext>
            </a:extLst>
          </p:cNvPr>
          <p:cNvSpPr/>
          <p:nvPr/>
        </p:nvSpPr>
        <p:spPr>
          <a:xfrm>
            <a:off x="10433504" y="235290"/>
            <a:ext cx="274320" cy="24622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A3DB-2277-8A96-DE4F-E7F80337CD0D}"/>
              </a:ext>
            </a:extLst>
          </p:cNvPr>
          <p:cNvSpPr txBox="1"/>
          <p:nvPr/>
        </p:nvSpPr>
        <p:spPr>
          <a:xfrm>
            <a:off x="10707824" y="235291"/>
            <a:ext cx="8178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</a:rPr>
              <a:t>Agentname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7CF97F-CA3C-9197-471F-28CA9A3B9733}"/>
              </a:ext>
            </a:extLst>
          </p:cNvPr>
          <p:cNvSpPr/>
          <p:nvPr/>
        </p:nvSpPr>
        <p:spPr>
          <a:xfrm>
            <a:off x="9430448" y="265175"/>
            <a:ext cx="760144" cy="232839"/>
          </a:xfrm>
          <a:prstGeom prst="roundRect">
            <a:avLst>
              <a:gd name="adj" fmla="val 1733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CDAB0924-1FEE-989A-7954-77619CBBABD0}"/>
              </a:ext>
            </a:extLst>
          </p:cNvPr>
          <p:cNvSpPr/>
          <p:nvPr/>
        </p:nvSpPr>
        <p:spPr>
          <a:xfrm>
            <a:off x="11467968" y="342900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2EF533-8879-3F00-FCFE-E7EBE81CF5AC}"/>
              </a:ext>
            </a:extLst>
          </p:cNvPr>
          <p:cNvSpPr/>
          <p:nvPr/>
        </p:nvSpPr>
        <p:spPr>
          <a:xfrm>
            <a:off x="158496" y="704088"/>
            <a:ext cx="11875008" cy="5971032"/>
          </a:xfrm>
          <a:prstGeom prst="roundRect">
            <a:avLst>
              <a:gd name="adj" fmla="val 3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964702-F690-268B-B8AD-B89A00FD1E39}"/>
              </a:ext>
            </a:extLst>
          </p:cNvPr>
          <p:cNvSpPr/>
          <p:nvPr/>
        </p:nvSpPr>
        <p:spPr>
          <a:xfrm>
            <a:off x="11626406" y="736091"/>
            <a:ext cx="292608" cy="2971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BD880880-B7C9-12AF-036F-3BBC92B2248B}"/>
              </a:ext>
            </a:extLst>
          </p:cNvPr>
          <p:cNvSpPr/>
          <p:nvPr/>
        </p:nvSpPr>
        <p:spPr>
          <a:xfrm rot="16200000">
            <a:off x="11760518" y="1130566"/>
            <a:ext cx="74676" cy="50292"/>
          </a:xfrm>
          <a:prstGeom prst="flowChartMerg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A77018-9EE3-5022-3B2E-F0A41BB1249B}"/>
              </a:ext>
            </a:extLst>
          </p:cNvPr>
          <p:cNvSpPr/>
          <p:nvPr/>
        </p:nvSpPr>
        <p:spPr>
          <a:xfrm>
            <a:off x="426058" y="884681"/>
            <a:ext cx="3503676" cy="2596897"/>
          </a:xfrm>
          <a:prstGeom prst="roundRect">
            <a:avLst>
              <a:gd name="adj" fmla="val 71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Active Queries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3208EF-953C-22B7-2CF6-179792F2BDDD}"/>
              </a:ext>
            </a:extLst>
          </p:cNvPr>
          <p:cNvSpPr/>
          <p:nvPr/>
        </p:nvSpPr>
        <p:spPr>
          <a:xfrm>
            <a:off x="4333494" y="884678"/>
            <a:ext cx="3503676" cy="2596897"/>
          </a:xfrm>
          <a:prstGeom prst="roundRect">
            <a:avLst>
              <a:gd name="adj" fmla="val 71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Resolved Queries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342C13-ADA2-E701-2668-04F365BCA4AD}"/>
              </a:ext>
            </a:extLst>
          </p:cNvPr>
          <p:cNvSpPr/>
          <p:nvPr/>
        </p:nvSpPr>
        <p:spPr>
          <a:xfrm>
            <a:off x="8415479" y="884679"/>
            <a:ext cx="3503676" cy="2596897"/>
          </a:xfrm>
          <a:prstGeom prst="roundRect">
            <a:avLst>
              <a:gd name="adj" fmla="val 71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Pending Queries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81B574-1252-D16B-D557-5E372C5B60FE}"/>
              </a:ext>
            </a:extLst>
          </p:cNvPr>
          <p:cNvSpPr/>
          <p:nvPr/>
        </p:nvSpPr>
        <p:spPr>
          <a:xfrm>
            <a:off x="3707992" y="818907"/>
            <a:ext cx="292608" cy="2971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BC787D-1FB2-239A-8052-5C646452E3A5}"/>
              </a:ext>
            </a:extLst>
          </p:cNvPr>
          <p:cNvSpPr/>
          <p:nvPr/>
        </p:nvSpPr>
        <p:spPr>
          <a:xfrm>
            <a:off x="10366780" y="552210"/>
            <a:ext cx="1589000" cy="1386318"/>
          </a:xfrm>
          <a:prstGeom prst="roundRect">
            <a:avLst>
              <a:gd name="adj" fmla="val 5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Profile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Current Status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Summary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12396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218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Pardhu Guttula</dc:creator>
  <cp:lastModifiedBy>Pardhu Guttula</cp:lastModifiedBy>
  <cp:revision>1</cp:revision>
  <dcterms:created xsi:type="dcterms:W3CDTF">2024-07-02T14:02:13Z</dcterms:created>
  <dcterms:modified xsi:type="dcterms:W3CDTF">2024-07-03T06:57:49Z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2024-07-02T18:06:03Z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cb2f079d-2610-49ef-81be-43b74bc11061</vt:lpwstr>
  </property>
  <property fmtid="{D5CDD505-2E9C-101B-9397-08002B2CF9AE}" pid="8" name="MSIP_Label_2ae551e3-0043-40f0-9a67-12d995049d50_ContentBits">
    <vt:lpwstr>0</vt:lpwstr>
  </property>
</Properties>
</file>