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70" r:id="rId13"/>
    <p:sldId id="264" r:id="rId14"/>
    <p:sldId id="26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5OUwgAzV8DEteiMsL3NhfwYW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82316-42E8-47BD-889E-B9E536ACFBF9}" v="7" dt="2025-03-26T06:11:22.620"/>
  </p1510:revLst>
</p1510:revInfo>
</file>

<file path=ppt/tableStyles.xml><?xml version="1.0" encoding="utf-8"?>
<a:tblStyleLst xmlns:a="http://schemas.openxmlformats.org/drawingml/2006/main" def="{535832A5-6BA2-4ECA-8036-809AD3297996}">
  <a:tblStyle styleId="{535832A5-6BA2-4ECA-8036-809AD32979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006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15025" y="137875"/>
            <a:ext cx="1733550" cy="581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0" y="506185"/>
            <a:ext cx="8520600" cy="132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OBE Implementation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426000" y="1779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Module-1:Programlo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311701" y="2498392"/>
            <a:ext cx="2186570" cy="71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Submitted By</a:t>
            </a:r>
            <a:endParaRPr sz="1600" b="1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b="0" i="0" u="none" strike="noStrike" cap="none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2DEAC-B874-0F04-A743-2FB7FCB43439}"/>
              </a:ext>
            </a:extLst>
          </p:cNvPr>
          <p:cNvSpPr txBox="1"/>
          <p:nvPr/>
        </p:nvSpPr>
        <p:spPr>
          <a:xfrm>
            <a:off x="-2631688" y="3208563"/>
            <a:ext cx="88496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ctr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Sri Pardhu   [AP22110010372]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Y. Santhosh     [AP22110010388]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R. Meghana     [AP22110010347]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286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M. Mose           [AP22110011441]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C4263-55D0-640B-CA55-509089DE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93914"/>
            <a:ext cx="8520600" cy="376061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d.] Delete: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24A73-4574-9283-7513-E2464DCB2B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65" t="14872" r="20769" b="26886"/>
          <a:stretch/>
        </p:blipFill>
        <p:spPr>
          <a:xfrm>
            <a:off x="668216" y="817683"/>
            <a:ext cx="7957038" cy="355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20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Screen Shots</a:t>
            </a:r>
            <a:endParaRPr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11700" y="1129936"/>
            <a:ext cx="8520600" cy="343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Create:				         Retrieve:							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5E1D8-8CA9-9468-C99B-08298320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4" y="1700393"/>
            <a:ext cx="3789144" cy="265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77868D-8CA7-4A8B-B6B8-8852130B20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465"/>
          <a:stretch/>
        </p:blipFill>
        <p:spPr>
          <a:xfrm>
            <a:off x="4339772" y="1700393"/>
            <a:ext cx="4373064" cy="26571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51CE6-B21A-0DFE-C1D5-9A17F52B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Update:					Delete: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01;p16">
            <a:extLst>
              <a:ext uri="{FF2B5EF4-FFF2-40B4-BE49-F238E27FC236}">
                <a16:creationId xmlns:a16="http://schemas.microsoft.com/office/drawing/2014/main" id="{78704E3A-5924-FDF8-5EF9-4FA63251C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Screen Shots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389F5-3756-767D-BD86-B7A04B7E7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1848954"/>
            <a:ext cx="4171949" cy="2339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C2DDB-BD9A-5EA0-7021-ED0F663F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679473"/>
            <a:ext cx="4171949" cy="1406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0CD51-7705-B882-900D-687EAF342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688" y="3248024"/>
            <a:ext cx="4171949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implements CRUD (Create, Read, Update, Delete) operations in a Java Swing application using SQLite. The program allows users to manage program records by adding, viewing, updating, and deleting data through a simple graphical interface. The java file combines both database handling and GUI design, making it a compact and efficient solution. The use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JTable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users can easily view and modify records.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provides a basic yet functional database management system that can be improved with additional features like search, validation, and enhanced UI in the future.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2310492" y="1249136"/>
            <a:ext cx="3918857" cy="2196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to Project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Our University (herewith considered as SRM-AP) is going to implement OBE(Outcome Based Education) in their university and you are assigned in the project to develop a CURD(Create,Update,Retrieve and Delete) windows and mobile application using JAVA programming and Android studio for the same.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Architecture Diagram</a:t>
            </a:r>
            <a:endParaRPr dirty="0"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8783D23B-9330-DF8A-BA99-44C880B272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1825" y="1104899"/>
            <a:ext cx="8590475" cy="346397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 Description : University Setting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module is used to create,Update,Retrieve,Delete(hereafter known as CURD) details of  the module and storing the details in the mysql table.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Programs:Field/table details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7ECDFC-3D12-7F5C-D625-C918AC5A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41747"/>
              </p:ext>
            </p:extLst>
          </p:nvPr>
        </p:nvGraphicFramePr>
        <p:xfrm>
          <a:off x="876662" y="1350874"/>
          <a:ext cx="7646852" cy="2819586"/>
        </p:xfrm>
        <a:graphic>
          <a:graphicData uri="http://schemas.openxmlformats.org/drawingml/2006/table">
            <a:tbl>
              <a:tblPr firstRow="1" firstCol="1" bandRow="1">
                <a:tableStyleId>{535832A5-6BA2-4ECA-8036-809AD3297996}</a:tableStyleId>
              </a:tblPr>
              <a:tblGrid>
                <a:gridCol w="3823426">
                  <a:extLst>
                    <a:ext uri="{9D8B030D-6E8A-4147-A177-3AD203B41FA5}">
                      <a16:colId xmlns:a16="http://schemas.microsoft.com/office/drawing/2014/main" val="3643683244"/>
                    </a:ext>
                  </a:extLst>
                </a:gridCol>
                <a:gridCol w="3823426">
                  <a:extLst>
                    <a:ext uri="{9D8B030D-6E8A-4147-A177-3AD203B41FA5}">
                      <a16:colId xmlns:a16="http://schemas.microsoft.com/office/drawing/2014/main" val="4262377398"/>
                    </a:ext>
                  </a:extLst>
                </a:gridCol>
              </a:tblGrid>
              <a:tr h="46993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Field Name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927282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828269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proglo_code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525513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proglo_number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709689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prog_name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971294"/>
                  </a:ext>
                </a:extLst>
              </a:tr>
              <a:tr h="46993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proglo_details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68495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Program_level_objective:</a:t>
            </a:r>
            <a:r>
              <a:rPr lang="en" dirty="0"/>
              <a:t>Programming Details</a:t>
            </a:r>
            <a:endParaRPr dirty="0"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</a:rPr>
              <a:t>File name: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Programlo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b="1" dirty="0">
                <a:solidFill>
                  <a:schemeClr val="dk1"/>
                </a:solidFill>
              </a:rPr>
              <a:t>Function/method name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Create:</a:t>
            </a:r>
            <a:r>
              <a:rPr lang="en" sz="1800" dirty="0">
                <a:solidFill>
                  <a:schemeClr val="dk1"/>
                </a:solidFill>
              </a:rPr>
              <a:t> AP22110010372_programlo _create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Update:</a:t>
            </a:r>
            <a:r>
              <a:rPr lang="en" sz="1800" dirty="0">
                <a:solidFill>
                  <a:schemeClr val="dk1"/>
                </a:solidFill>
              </a:rPr>
              <a:t>AP22110010372_programlo_update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Retrieve:</a:t>
            </a:r>
            <a:r>
              <a:rPr lang="en" sz="1800" dirty="0">
                <a:solidFill>
                  <a:schemeClr val="dk1"/>
                </a:solidFill>
              </a:rPr>
              <a:t> AP22110010372_programlo _retrive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Delete:</a:t>
            </a:r>
            <a:r>
              <a:rPr lang="en" sz="1800" dirty="0">
                <a:solidFill>
                  <a:schemeClr val="dk1"/>
                </a:solidFill>
              </a:rPr>
              <a:t> AP22110010372_programlo _delete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a.] Create: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E03D9-5707-A2B2-AF04-2C0FA311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77" t="14614" r="12500" b="54616"/>
          <a:stretch/>
        </p:blipFill>
        <p:spPr>
          <a:xfrm>
            <a:off x="624254" y="1679331"/>
            <a:ext cx="8208046" cy="26376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488D-F9D7-B0DE-BDD1-BD6B9DA69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637204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b.] Retrieve: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C4723-4A0A-64EB-2294-89B12ABA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69" t="14530" r="13173" b="51624"/>
          <a:stretch/>
        </p:blipFill>
        <p:spPr>
          <a:xfrm>
            <a:off x="624252" y="1204546"/>
            <a:ext cx="7491047" cy="29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8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59B0D-9A9C-AC7F-D304-00AE2ACA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400" y="5809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c.] Update:</a:t>
            </a:r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F3A99-1163-8177-A740-3EE03F7E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73" t="14359" r="12885" b="35214"/>
          <a:stretch/>
        </p:blipFill>
        <p:spPr>
          <a:xfrm>
            <a:off x="562707" y="1146125"/>
            <a:ext cx="7833947" cy="31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45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386</Words>
  <Application>Microsoft Office PowerPoint</Application>
  <PresentationFormat>On-screen Show (16:9)</PresentationFormat>
  <Paragraphs>47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OBE Implementation</vt:lpstr>
      <vt:lpstr>Introduction to Project</vt:lpstr>
      <vt:lpstr>Architecture Diagram</vt:lpstr>
      <vt:lpstr>Module Description : University Setting</vt:lpstr>
      <vt:lpstr>Programs:Field/table details</vt:lpstr>
      <vt:lpstr>Program_level_objective:Programming Details</vt:lpstr>
      <vt:lpstr>Sample Source Code</vt:lpstr>
      <vt:lpstr>PowerPoint Presentation</vt:lpstr>
      <vt:lpstr>PowerPoint Presentation</vt:lpstr>
      <vt:lpstr>PowerPoint Presentation</vt:lpstr>
      <vt:lpstr>Sample Screen Shots</vt:lpstr>
      <vt:lpstr>Sample Screen Shots</vt:lpstr>
      <vt:lpstr>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Akash Sikhakolanu</dc:creator>
  <cp:lastModifiedBy>Meghana rachamsetty</cp:lastModifiedBy>
  <cp:revision>5</cp:revision>
  <dcterms:modified xsi:type="dcterms:W3CDTF">2025-04-22T07:25:41Z</dcterms:modified>
</cp:coreProperties>
</file>