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2BCA224-7B44-4B79-B730-57DC1A00523D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D0B5F0F-B845-4271-80F6-FB9D830BB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57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A224-7B44-4B79-B730-57DC1A00523D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5F0F-B845-4271-80F6-FB9D830BB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30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BCA224-7B44-4B79-B730-57DC1A00523D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0B5F0F-B845-4271-80F6-FB9D830BB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286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BCA224-7B44-4B79-B730-57DC1A00523D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0B5F0F-B845-4271-80F6-FB9D830BB6C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0578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BCA224-7B44-4B79-B730-57DC1A00523D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0B5F0F-B845-4271-80F6-FB9D830BB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138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A224-7B44-4B79-B730-57DC1A00523D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5F0F-B845-4271-80F6-FB9D830BB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590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A224-7B44-4B79-B730-57DC1A00523D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5F0F-B845-4271-80F6-FB9D830BB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716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A224-7B44-4B79-B730-57DC1A00523D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5F0F-B845-4271-80F6-FB9D830BB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882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BCA224-7B44-4B79-B730-57DC1A00523D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0B5F0F-B845-4271-80F6-FB9D830BB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15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A224-7B44-4B79-B730-57DC1A00523D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5F0F-B845-4271-80F6-FB9D830BB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12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2BCA224-7B44-4B79-B730-57DC1A00523D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0B5F0F-B845-4271-80F6-FB9D830BB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62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A224-7B44-4B79-B730-57DC1A00523D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5F0F-B845-4271-80F6-FB9D830BB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1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A224-7B44-4B79-B730-57DC1A00523D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5F0F-B845-4271-80F6-FB9D830BB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21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A224-7B44-4B79-B730-57DC1A00523D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5F0F-B845-4271-80F6-FB9D830BB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98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A224-7B44-4B79-B730-57DC1A00523D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5F0F-B845-4271-80F6-FB9D830BB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42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A224-7B44-4B79-B730-57DC1A00523D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5F0F-B845-4271-80F6-FB9D830BB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37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A224-7B44-4B79-B730-57DC1A00523D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5F0F-B845-4271-80F6-FB9D830BB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5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A224-7B44-4B79-B730-57DC1A00523D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B5F0F-B845-4271-80F6-FB9D830BB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62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<Relationships xmlns="http://schemas.openxmlformats.org/package/2006/relationships"><Relationship Id="rId3" Target="../media/image8.jpeg" Type="http://schemas.openxmlformats.org/officeDocument/2006/relationships/image"/><Relationship Id="rId2" Target="../media/image7.jpeg" Type="http://schemas.openxmlformats.org/officeDocument/2006/relationships/image"/><Relationship Id="rId1" Target="../slideLayouts/slideLayout2.xml" Type="http://schemas.openxmlformats.org/officeDocument/2006/relationships/slideLayout"/><Relationship Id="rId5" Target="../media/image10.jpe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6.xml.rels><?xml version="1.0" encoding="UTF-8" standalone="yes" ?><Relationships xmlns="http://schemas.openxmlformats.org/package/2006/relationships"><Relationship Id="rId3" Target="../media/image12.jpeg" Type="http://schemas.openxmlformats.org/officeDocument/2006/relationships/image"/><Relationship Id="rId2" Target="../media/image11.jpe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13.jpeg" Type="http://schemas.openxmlformats.org/officeDocument/2006/relationships/image"/></Relationships>
</file>

<file path=ppt/slides/_rels/slide7.xml.rels><?xml version="1.0" encoding="UTF-8" standalone="yes" ?><Relationships xmlns="http://schemas.openxmlformats.org/package/2006/relationships"><Relationship Id="rId2" Target="../media/image1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 ?><Relationships xmlns="http://schemas.openxmlformats.org/package/2006/relationships"><Relationship Id="rId3" Target="../media/image16.jpeg" Type="http://schemas.openxmlformats.org/officeDocument/2006/relationships/image"/><Relationship Id="rId2" Target="../media/image15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9.xml.rels><?xml version="1.0" encoding="UTF-8" standalone="yes" ?><Relationships xmlns="http://schemas.openxmlformats.org/package/2006/relationships"><Relationship Id="rId3" Target="../media/image18.jpeg" Type="http://schemas.openxmlformats.org/officeDocument/2006/relationships/image"/><Relationship Id="rId2" Target="../media/image17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DDE0-ACDF-8808-2D74-97A0D2324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7E6C1-2E94-7556-558C-BA6A7F987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What might be the operators used in the game (PUBG)</a:t>
            </a:r>
          </a:p>
        </p:txBody>
      </p:sp>
    </p:spTree>
    <p:extLst>
      <p:ext uri="{BB962C8B-B14F-4D97-AF65-F5344CB8AC3E}">
        <p14:creationId xmlns:p14="http://schemas.microsoft.com/office/powerpoint/2010/main" val="409239994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🇮🇳🇮🇳PUBG NOT A GAME ITS AN EMOTION|Pubg mobile montage|ft.realme2pro -  YouTube" id="1026" name="Picture 2">
            <a:extLst>
              <a:ext uri="{FF2B5EF4-FFF2-40B4-BE49-F238E27FC236}">
                <a16:creationId xmlns:a16="http://schemas.microsoft.com/office/drawing/2014/main" id="{3310AD83-AC3B-BE30-5C8A-FEB0B40D9E5E}"/>
              </a:ext>
            </a:extLst>
          </p:cNvPr>
          <p:cNvPicPr>
            <a:picLocks noChangeArrowheads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" t="4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115143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77BD80-E351-304D-02D6-57DA0C8BDF33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" l="37860" r="-98" t="-614"/>
          <a:stretch/>
        </p:blipFill>
        <p:spPr>
          <a:xfrm>
            <a:off x="77839" y="337286"/>
            <a:ext cx="601816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A1D635-F403-8524-90CB-8E92429C99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3" r="75"/>
          <a:stretch/>
        </p:blipFill>
        <p:spPr>
          <a:xfrm>
            <a:off x="6220996" y="2169173"/>
            <a:ext cx="5850888" cy="434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07460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6BBD88-9611-5695-272B-FBA76D66E843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46"/>
          <a:stretch/>
        </p:blipFill>
        <p:spPr>
          <a:xfrm>
            <a:off x="6797898" y="2186862"/>
            <a:ext cx="4708302" cy="42374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CDE3E6-01EA-BE95-B822-C5A89268EB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96"/>
          <a:stretch/>
        </p:blipFill>
        <p:spPr>
          <a:xfrm>
            <a:off x="838400" y="2193925"/>
            <a:ext cx="4555704" cy="428849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D3098F4-ECB2-21E1-179E-C295A921DBEC}"/>
              </a:ext>
            </a:extLst>
          </p:cNvPr>
          <p:cNvSpPr/>
          <p:nvPr/>
        </p:nvSpPr>
        <p:spPr>
          <a:xfrm>
            <a:off x="2010542" y="5190565"/>
            <a:ext cx="1290918" cy="12305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DCC51D-DEBD-B891-94B8-2D72131137BD}"/>
              </a:ext>
            </a:extLst>
          </p:cNvPr>
          <p:cNvCxnSpPr>
            <a:cxnSpLocks/>
          </p:cNvCxnSpPr>
          <p:nvPr/>
        </p:nvCxnSpPr>
        <p:spPr>
          <a:xfrm flipV="1">
            <a:off x="2919387" y="1237129"/>
            <a:ext cx="2474717" cy="395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879ED35-A69A-F05C-041B-0486B501B69C}"/>
              </a:ext>
            </a:extLst>
          </p:cNvPr>
          <p:cNvSpPr/>
          <p:nvPr/>
        </p:nvSpPr>
        <p:spPr>
          <a:xfrm>
            <a:off x="7946856" y="5133414"/>
            <a:ext cx="1290918" cy="12305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8859E2-9781-8F5B-E052-076F7F236F6C}"/>
              </a:ext>
            </a:extLst>
          </p:cNvPr>
          <p:cNvCxnSpPr>
            <a:cxnSpLocks/>
          </p:cNvCxnSpPr>
          <p:nvPr/>
        </p:nvCxnSpPr>
        <p:spPr>
          <a:xfrm flipH="1" flipV="1">
            <a:off x="6076898" y="1237129"/>
            <a:ext cx="2271791" cy="395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05B328F-857A-AFFF-DE44-3DF50F64ABEF}"/>
              </a:ext>
            </a:extLst>
          </p:cNvPr>
          <p:cNvSpPr txBox="1"/>
          <p:nvPr/>
        </p:nvSpPr>
        <p:spPr>
          <a:xfrm flipH="1">
            <a:off x="5265441" y="710329"/>
            <a:ext cx="1036747" cy="46166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dirty="0" lang="en-IN" sz="2400"/>
              <a:t>SHIFT</a:t>
            </a:r>
          </a:p>
        </p:txBody>
      </p:sp>
    </p:spTree>
    <p:extLst>
      <p:ext uri="{BB962C8B-B14F-4D97-AF65-F5344CB8AC3E}">
        <p14:creationId xmlns:p14="http://schemas.microsoft.com/office/powerpoint/2010/main" val="1812526916"/>
      </p:ext>
    </p:extLst>
  </p:cSld>
  <p:clrMapOvr>
    <a:masterClrMapping/>
  </p:clrMapOvr>
  <p:transition spd="slow">
    <p:push dir="u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>
                                        <p:cTn dur="2000" id="7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19"/>
    </p:bldLst>
  </p:timing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DAA856-0971-8972-562C-91EDBC282BF8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" r="78"/>
          <a:stretch/>
        </p:blipFill>
        <p:spPr>
          <a:xfrm>
            <a:off x="743352" y="1565124"/>
            <a:ext cx="5429772" cy="23255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25954D-9518-A7D5-9416-A378E162D9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7" r="202"/>
          <a:stretch/>
        </p:blipFill>
        <p:spPr>
          <a:xfrm>
            <a:off x="6421384" y="3890681"/>
            <a:ext cx="5350903" cy="21941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A8CAEA-4070-4D94-0D49-51A6666E89F2}"/>
              </a:ext>
            </a:extLst>
          </p:cNvPr>
          <p:cNvSpPr txBox="1"/>
          <p:nvPr/>
        </p:nvSpPr>
        <p:spPr>
          <a:xfrm flipH="1">
            <a:off x="7117977" y="2022325"/>
            <a:ext cx="3154681" cy="92333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dirty="0" lang="en-IN"/>
              <a:t>WHICH OPERATOR PLACE THE ROLE IN ALIVE AND FINISHED FIELD</a:t>
            </a:r>
          </a:p>
        </p:txBody>
      </p:sp>
    </p:spTree>
    <p:extLst>
      <p:ext uri="{BB962C8B-B14F-4D97-AF65-F5344CB8AC3E}">
        <p14:creationId xmlns:p14="http://schemas.microsoft.com/office/powerpoint/2010/main" val="2792500155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>
                                        <p:cTn dur="500" id="7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8"/>
    </p:bldLst>
  </p:timing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237090-0C20-5B45-EA79-AF5374E72C71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" l="42" r="16" t="-596"/>
          <a:stretch/>
        </p:blipFill>
        <p:spPr>
          <a:xfrm>
            <a:off x="3505197" y="472705"/>
            <a:ext cx="4867836" cy="442742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C7C170-841D-1BB5-ADFF-26093A6A7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" r="11"/>
          <a:stretch/>
        </p:blipFill>
        <p:spPr>
          <a:xfrm>
            <a:off x="5611906" y="472705"/>
            <a:ext cx="4867836" cy="7643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ECA686-E118-102D-7BAB-1E741DBC9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89" y="3122142"/>
            <a:ext cx="4350870" cy="3263153"/>
          </a:xfrm>
          <a:prstGeom prst="rect">
            <a:avLst/>
          </a:prstGeom>
          <a:ln>
            <a:noFill/>
          </a:ln>
          <a:effectLst>
            <a:reflection algn="bl" blurRad="12700" dir="5400000" dist="5000" endPos="30000" rotWithShape="0" stA="30000" sy="-100000"/>
          </a:effectLst>
          <a:scene3d>
            <a:camera fov="2700000" prst="perspectiveContrastingLeftFacing">
              <a:rot lat="300000" lon="19800000" rev="0"/>
            </a:camera>
            <a:lightRig dir="t" rig="threePt">
              <a:rot lat="0" lon="0" rev="2700000"/>
            </a:lightRig>
          </a:scene3d>
          <a:sp3d>
            <a:bevelT h="50800" w="63500"/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5028F-AB3B-01C6-479C-9FBD2B53AE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" l="77" t="151"/>
          <a:stretch/>
        </p:blipFill>
        <p:spPr>
          <a:xfrm>
            <a:off x="7505700" y="3645813"/>
            <a:ext cx="3962399" cy="2974137"/>
          </a:xfrm>
          <a:prstGeom prst="roundRect">
            <a:avLst>
              <a:gd fmla="val 16667" name="adj"/>
            </a:avLst>
          </a:prstGeom>
          <a:ln>
            <a:noFill/>
          </a:ln>
          <a:effectLst>
            <a:outerShdw algn="tl" blurRad="152400" dir="900000" dist="12000" kx="110000" ky="200000" rotWithShape="0" sy="9800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dir="t" rig="threePt"/>
          </a:scene3d>
          <a:sp3d contourW="6350" prstMaterial="matte">
            <a:bevelT h="101600" w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63580579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EC695A-C72F-BBD9-1B63-CF2EDC7A4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199" y="0"/>
            <a:ext cx="5384801" cy="4038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278DB9-FDEB-A3AD-5FDF-C5DA46C16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25" y="0"/>
            <a:ext cx="6045200" cy="4533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A8C7BD-BC6C-6D0F-E674-95124E2045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"/>
          <a:stretch/>
        </p:blipFill>
        <p:spPr>
          <a:xfrm>
            <a:off x="3652838" y="3774281"/>
            <a:ext cx="5648325" cy="2997994"/>
          </a:xfrm>
          <a:prstGeom prst="roundRect">
            <a:avLst>
              <a:gd fmla="val 8594" name="adj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CAD9817-6164-9846-F9A0-45F9806F4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839" y="4351962"/>
            <a:ext cx="3775821" cy="859616"/>
          </a:xfrm>
        </p:spPr>
        <p:txBody>
          <a:bodyPr>
            <a:normAutofit/>
          </a:bodyPr>
          <a:lstStyle/>
          <a:p>
            <a:pPr algn="ctr"/>
            <a:r>
              <a:rPr dirty="0" lang="en-IN" sz="2400">
                <a:solidFill>
                  <a:srgbClr val="FF0000"/>
                </a:solidFill>
              </a:rPr>
              <a:t>GUN WITH BULLETS &amp;&amp; GUN WITH OUT BULLETS</a:t>
            </a:r>
          </a:p>
        </p:txBody>
      </p:sp>
    </p:spTree>
    <p:extLst>
      <p:ext uri="{BB962C8B-B14F-4D97-AF65-F5344CB8AC3E}">
        <p14:creationId xmlns:p14="http://schemas.microsoft.com/office/powerpoint/2010/main" val="3878542980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>
                                        <p:cTn dur="2000" id="7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1E03-5E97-78F9-C6D3-F69E262B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7553" y="2184092"/>
            <a:ext cx="3886200" cy="2489815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TERINARY WITH BULLETS OF 180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509E0-BF82-9EF7-E27B-FC6629708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60" y="846110"/>
            <a:ext cx="6672905" cy="500467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C1D692-C315-03A6-BF0A-BDF4F07CB143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774141" y="3429000"/>
            <a:ext cx="4213412" cy="76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4CFE30-D4B9-CA78-1D59-91C0626116A8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296150" y="3627332"/>
            <a:ext cx="691403" cy="94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77A71E9-7F42-07FF-7451-C1FD4F84F1AB}"/>
              </a:ext>
            </a:extLst>
          </p:cNvPr>
          <p:cNvSpPr/>
          <p:nvPr/>
        </p:nvSpPr>
        <p:spPr>
          <a:xfrm>
            <a:off x="6562725" y="3705225"/>
            <a:ext cx="733425" cy="173516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EDC3F20-E9F8-0C4D-9EC5-4A2350384E04}"/>
              </a:ext>
            </a:extLst>
          </p:cNvPr>
          <p:cNvSpPr/>
          <p:nvPr/>
        </p:nvSpPr>
        <p:spPr>
          <a:xfrm>
            <a:off x="1131892" y="3812241"/>
            <a:ext cx="2554941" cy="133511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AB0162-6C19-8197-CD41-F6A6ACD77DC2}"/>
              </a:ext>
            </a:extLst>
          </p:cNvPr>
          <p:cNvSpPr txBox="1"/>
          <p:nvPr/>
        </p:nvSpPr>
        <p:spPr>
          <a:xfrm>
            <a:off x="7105650" y="5942348"/>
            <a:ext cx="457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Bullets&lt;180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PickUpAmmo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won’t pick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6723-4FC9-AEBE-680B-AF0723E1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964" y="1481551"/>
            <a:ext cx="7129186" cy="1293028"/>
          </a:xfrm>
        </p:spPr>
        <p:txBody>
          <a:bodyPr/>
          <a:lstStyle/>
          <a:p>
            <a:r>
              <a:rPr dirty="0" lang="en-IN"/>
              <a:t>reloading UP BULLETS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DA66EA-38F5-3BC0-8223-AF9A42F7523A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" l="-385" r="141" t="69"/>
          <a:stretch/>
        </p:blipFill>
        <p:spPr>
          <a:xfrm>
            <a:off x="900953" y="1570373"/>
            <a:ext cx="4061011" cy="28163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A9183A-F5CA-8628-BD00-42208AACCB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" r="10" t="154"/>
          <a:stretch/>
        </p:blipFill>
        <p:spPr>
          <a:xfrm>
            <a:off x="6167717" y="3250647"/>
            <a:ext cx="4464424" cy="3312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D39DEE-E378-A81D-01E6-CFF0C02BDEDA}"/>
              </a:ext>
            </a:extLst>
          </p:cNvPr>
          <p:cNvSpPr txBox="1"/>
          <p:nvPr/>
        </p:nvSpPr>
        <p:spPr>
          <a:xfrm>
            <a:off x="8036857" y="2774579"/>
            <a:ext cx="1972236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dirty="0" err="1" lang="en-IN"/>
              <a:t>i</a:t>
            </a:r>
            <a:r>
              <a:rPr dirty="0" lang="en-IN"/>
              <a:t>+=5</a:t>
            </a:r>
          </a:p>
        </p:txBody>
      </p:sp>
    </p:spTree>
    <p:extLst>
      <p:ext uri="{BB962C8B-B14F-4D97-AF65-F5344CB8AC3E}">
        <p14:creationId xmlns:p14="http://schemas.microsoft.com/office/powerpoint/2010/main" val="34045110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3"/>
    </p:bldLst>
  </p:timing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DC942A-5FD6-8EB2-46E4-821AC2EBB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"/>
          <a:stretch/>
        </p:blipFill>
        <p:spPr>
          <a:xfrm>
            <a:off x="533400" y="942975"/>
            <a:ext cx="4657725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4A4D03-0944-5125-E31E-D90DBEC7ED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" r="46"/>
          <a:stretch/>
        </p:blipFill>
        <p:spPr>
          <a:xfrm>
            <a:off x="6537525" y="2752725"/>
            <a:ext cx="5425875" cy="388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1491FD-474F-34A9-AED9-8148D4A9CCDB}"/>
              </a:ext>
            </a:extLst>
          </p:cNvPr>
          <p:cNvSpPr txBox="1"/>
          <p:nvPr/>
        </p:nvSpPr>
        <p:spPr>
          <a:xfrm>
            <a:off x="6537525" y="1123950"/>
            <a:ext cx="4559100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dirty="0" lang="en-US" sz="2400"/>
              <a:t>Bit wise operator check and display the result</a:t>
            </a:r>
            <a:endParaRPr dirty="0" lang="en-IN" sz="2400"/>
          </a:p>
        </p:txBody>
      </p:sp>
    </p:spTree>
    <p:extLst>
      <p:ext uri="{BB962C8B-B14F-4D97-AF65-F5344CB8AC3E}">
        <p14:creationId xmlns:p14="http://schemas.microsoft.com/office/powerpoint/2010/main" val="1223608449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500" id="7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8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125</TotalTime>
  <Words>59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Times New Roman</vt:lpstr>
      <vt:lpstr>Vapor Trail</vt:lpstr>
      <vt:lpstr>operators</vt:lpstr>
      <vt:lpstr>PowerPoint Presentation</vt:lpstr>
      <vt:lpstr>PowerPoint Presentation</vt:lpstr>
      <vt:lpstr>PowerPoint Presentation</vt:lpstr>
      <vt:lpstr>PowerPoint Presentation</vt:lpstr>
      <vt:lpstr>GUN WITH BULLETS &amp;&amp; GUN WITH OUT BULLETS</vt:lpstr>
      <vt:lpstr>TERINARY WITH BULLETS OF 180</vt:lpstr>
      <vt:lpstr>reloading UP BULLETS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Pardhu Maddu</dc:creator>
  <cp:lastModifiedBy>Pardhu Maddu</cp:lastModifiedBy>
  <cp:revision>15</cp:revision>
  <dcterms:created xsi:type="dcterms:W3CDTF">2022-12-09T04:08:25Z</dcterms:created>
  <dcterms:modified xsi:type="dcterms:W3CDTF">2024-01-13T07:40:30Z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599613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S10.0.0</vt:lpwstr>
  </property>
</Properties>
</file>