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2170" y="3611254"/>
            <a:ext cx="11658495" cy="2472502"/>
          </a:xfrm>
        </p:spPr>
        <p:txBody>
          <a:bodyPr anchor="b">
            <a:noAutofit/>
          </a:bodyPr>
          <a:lstStyle>
            <a:lvl1pPr algn="r">
              <a:defRPr sz="81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170" y="6083752"/>
            <a:ext cx="11658495" cy="164738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915529"/>
            <a:ext cx="12903957" cy="5111703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0631" y="5455026"/>
            <a:ext cx="10844312" cy="5722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13879"/>
            <a:ext cx="12903957" cy="2359352"/>
          </a:xfrm>
        </p:spPr>
        <p:txBody>
          <a:bodyPr anchor="ctr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2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99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2901560"/>
            <a:ext cx="12903957" cy="3897996"/>
          </a:xfrm>
        </p:spPr>
        <p:txBody>
          <a:bodyPr anchor="b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63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971" y="915529"/>
            <a:ext cx="12149632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3369" y="1187031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8780" y="4335179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/>
          <a:p>
            <a:pPr lvl="0"/>
            <a:r>
              <a:rPr lang="en-US" sz="1200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3" y="915529"/>
            <a:ext cx="12891251" cy="4539497"/>
          </a:xfrm>
        </p:spPr>
        <p:txBody>
          <a:bodyPr anchor="ctr">
            <a:normAutofit/>
          </a:bodyPr>
          <a:lstStyle>
            <a:lvl1pPr algn="l">
              <a:defRPr sz="66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704" y="6027232"/>
            <a:ext cx="12903958" cy="77232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2">
                <a:solidFill>
                  <a:schemeClr val="accent1"/>
                </a:solidFill>
              </a:defRPr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2273675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5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4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9810" y="915528"/>
            <a:ext cx="1958474" cy="788690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708" y="915529"/>
            <a:ext cx="10597579" cy="788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8" y="4056303"/>
            <a:ext cx="12903957" cy="2743254"/>
          </a:xfrm>
        </p:spPr>
        <p:txBody>
          <a:bodyPr anchor="b"/>
          <a:lstStyle>
            <a:lvl1pPr algn="l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8" y="6799556"/>
            <a:ext cx="12903957" cy="1292193"/>
          </a:xfrm>
        </p:spPr>
        <p:txBody>
          <a:bodyPr anchor="t"/>
          <a:lstStyle>
            <a:lvl1pPr marL="0" indent="0" algn="l">
              <a:buNone/>
              <a:defRPr sz="300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707" y="3244884"/>
            <a:ext cx="6280411" cy="5828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0257" y="3244885"/>
            <a:ext cx="6280409" cy="5828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322" y="3245476"/>
            <a:ext cx="6282795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322" y="4110937"/>
            <a:ext cx="6282795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875" y="3245476"/>
            <a:ext cx="6282787" cy="865460"/>
          </a:xfrm>
        </p:spPr>
        <p:txBody>
          <a:bodyPr anchor="b">
            <a:noAutofit/>
          </a:bodyPr>
          <a:lstStyle>
            <a:lvl1pPr marL="0" indent="0">
              <a:buNone/>
              <a:defRPr sz="3602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877" y="4110937"/>
            <a:ext cx="6282786" cy="496229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2250681"/>
            <a:ext cx="5785807" cy="1920067"/>
          </a:xfrm>
        </p:spPr>
        <p:txBody>
          <a:bodyPr anchor="b">
            <a:normAutofit/>
          </a:bodyPr>
          <a:lstStyle>
            <a:lvl1pPr>
              <a:defRPr sz="3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651" y="773340"/>
            <a:ext cx="6775013" cy="82998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4170747"/>
            <a:ext cx="5785807" cy="3881460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686052" indent="0">
              <a:buNone/>
              <a:defRPr sz="2101"/>
            </a:lvl2pPr>
            <a:lvl3pPr marL="1372103" indent="0">
              <a:buNone/>
              <a:defRPr sz="1801"/>
            </a:lvl3pPr>
            <a:lvl4pPr marL="2058155" indent="0">
              <a:buNone/>
              <a:defRPr sz="1501"/>
            </a:lvl4pPr>
            <a:lvl5pPr marL="2744205" indent="0">
              <a:buNone/>
              <a:defRPr sz="1501"/>
            </a:lvl5pPr>
            <a:lvl6pPr marL="3430256" indent="0">
              <a:buNone/>
              <a:defRPr sz="1501"/>
            </a:lvl6pPr>
            <a:lvl7pPr marL="4116308" indent="0">
              <a:buNone/>
              <a:defRPr sz="1501"/>
            </a:lvl7pPr>
            <a:lvl8pPr marL="4802359" indent="0">
              <a:buNone/>
              <a:defRPr sz="1501"/>
            </a:lvl8pPr>
            <a:lvl9pPr marL="5488411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07" y="7209790"/>
            <a:ext cx="12903955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706" y="915529"/>
            <a:ext cx="12903957" cy="5775699"/>
          </a:xfrm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07" y="8060947"/>
            <a:ext cx="12903955" cy="1012284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15"/>
            <a:ext cx="18300700" cy="1031241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706" y="915529"/>
            <a:ext cx="12903957" cy="198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06" y="3244885"/>
            <a:ext cx="12903957" cy="582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15206" y="9073231"/>
            <a:ext cx="13688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707" y="9073231"/>
            <a:ext cx="945297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94944" y="9073231"/>
            <a:ext cx="1025720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693" indent="-514693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5643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1900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8157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150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007" y="2743695"/>
            <a:ext cx="1324356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200"/>
              </a:lnSpc>
              <a:spcBef>
                <a:spcPts val="105"/>
              </a:spcBef>
            </a:pPr>
            <a:r>
              <a:rPr sz="8450" spc="-145" dirty="0"/>
              <a:t>Developing</a:t>
            </a:r>
            <a:r>
              <a:rPr sz="8450" spc="-325" dirty="0"/>
              <a:t> </a:t>
            </a:r>
            <a:r>
              <a:rPr sz="8450" dirty="0"/>
              <a:t>an</a:t>
            </a:r>
            <a:r>
              <a:rPr sz="8450" spc="-340" dirty="0"/>
              <a:t> </a:t>
            </a:r>
            <a:r>
              <a:rPr sz="8450" spc="-85" dirty="0"/>
              <a:t>AI-</a:t>
            </a:r>
            <a:r>
              <a:rPr sz="8450" spc="-340" dirty="0"/>
              <a:t>Powered </a:t>
            </a:r>
            <a:r>
              <a:rPr sz="8450" spc="-180" dirty="0"/>
              <a:t>Personalized</a:t>
            </a:r>
            <a:r>
              <a:rPr sz="8450" spc="-290" dirty="0"/>
              <a:t> </a:t>
            </a:r>
            <a:r>
              <a:rPr sz="8450" spc="-95" dirty="0"/>
              <a:t>Email</a:t>
            </a:r>
            <a:r>
              <a:rPr sz="8450" spc="-290" dirty="0"/>
              <a:t> </a:t>
            </a:r>
            <a:r>
              <a:rPr sz="8450" spc="-55" dirty="0"/>
              <a:t>Generator </a:t>
            </a:r>
            <a:r>
              <a:rPr sz="8450" spc="-130" dirty="0"/>
              <a:t>Using</a:t>
            </a:r>
            <a:r>
              <a:rPr sz="8450" spc="-335" dirty="0"/>
              <a:t> </a:t>
            </a:r>
            <a:r>
              <a:rPr sz="8450" spc="-10" dirty="0"/>
              <a:t>Python</a:t>
            </a:r>
            <a:endParaRPr sz="84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63599"/>
            <a:ext cx="7520305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40" dirty="0"/>
              <a:t>Introduction</a:t>
            </a:r>
            <a:r>
              <a:rPr sz="3950" spc="-170" dirty="0"/>
              <a:t> </a:t>
            </a:r>
            <a:r>
              <a:rPr sz="3950" spc="-55" dirty="0"/>
              <a:t>to</a:t>
            </a:r>
            <a:r>
              <a:rPr sz="3950" spc="-165" dirty="0"/>
              <a:t> </a:t>
            </a:r>
            <a:r>
              <a:rPr sz="3950" dirty="0"/>
              <a:t>AI</a:t>
            </a:r>
            <a:r>
              <a:rPr sz="3950" spc="-170" dirty="0"/>
              <a:t> </a:t>
            </a:r>
            <a:r>
              <a:rPr sz="3950" spc="-35" dirty="0"/>
              <a:t>Email</a:t>
            </a:r>
            <a:r>
              <a:rPr sz="3950" spc="-170" dirty="0"/>
              <a:t> </a:t>
            </a:r>
            <a:r>
              <a:rPr sz="3950" spc="-10" dirty="0"/>
              <a:t>Generation</a:t>
            </a:r>
            <a:endParaRPr sz="39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6663" y="3506800"/>
            <a:ext cx="3593020" cy="34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9894" y="4784940"/>
            <a:ext cx="6793369" cy="2763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7888" y="5213565"/>
            <a:ext cx="1219936" cy="3438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270226" y="4371009"/>
            <a:ext cx="487045" cy="259715"/>
          </a:xfrm>
          <a:custGeom>
            <a:avLst/>
            <a:gdLst/>
            <a:ahLst/>
            <a:cxnLst/>
            <a:rect l="l" t="t" r="r" b="b"/>
            <a:pathLst>
              <a:path w="487044" h="259714">
                <a:moveTo>
                  <a:pt x="272161" y="259473"/>
                </a:moveTo>
                <a:lnTo>
                  <a:pt x="242239" y="194030"/>
                </a:lnTo>
                <a:lnTo>
                  <a:pt x="225983" y="158483"/>
                </a:lnTo>
                <a:lnTo>
                  <a:pt x="183642" y="65862"/>
                </a:lnTo>
                <a:lnTo>
                  <a:pt x="183642" y="158483"/>
                </a:lnTo>
                <a:lnTo>
                  <a:pt x="88138" y="158483"/>
                </a:lnTo>
                <a:lnTo>
                  <a:pt x="135890" y="51803"/>
                </a:lnTo>
                <a:lnTo>
                  <a:pt x="183642" y="158483"/>
                </a:lnTo>
                <a:lnTo>
                  <a:pt x="183642" y="65862"/>
                </a:lnTo>
                <a:lnTo>
                  <a:pt x="177215" y="51803"/>
                </a:lnTo>
                <a:lnTo>
                  <a:pt x="153543" y="0"/>
                </a:lnTo>
                <a:lnTo>
                  <a:pt x="118618" y="0"/>
                </a:lnTo>
                <a:lnTo>
                  <a:pt x="0" y="259473"/>
                </a:lnTo>
                <a:lnTo>
                  <a:pt x="42926" y="259473"/>
                </a:lnTo>
                <a:lnTo>
                  <a:pt x="72263" y="194030"/>
                </a:lnTo>
                <a:lnTo>
                  <a:pt x="199517" y="194030"/>
                </a:lnTo>
                <a:lnTo>
                  <a:pt x="228854" y="259473"/>
                </a:lnTo>
                <a:lnTo>
                  <a:pt x="272161" y="259473"/>
                </a:lnTo>
                <a:close/>
              </a:path>
              <a:path w="487044" h="259714">
                <a:moveTo>
                  <a:pt x="334518" y="0"/>
                </a:moveTo>
                <a:lnTo>
                  <a:pt x="294132" y="0"/>
                </a:lnTo>
                <a:lnTo>
                  <a:pt x="294132" y="259473"/>
                </a:lnTo>
                <a:lnTo>
                  <a:pt x="334518" y="259473"/>
                </a:lnTo>
                <a:lnTo>
                  <a:pt x="334518" y="0"/>
                </a:lnTo>
                <a:close/>
              </a:path>
              <a:path w="487044" h="259714">
                <a:moveTo>
                  <a:pt x="487045" y="139268"/>
                </a:moveTo>
                <a:lnTo>
                  <a:pt x="380873" y="139268"/>
                </a:lnTo>
                <a:lnTo>
                  <a:pt x="380873" y="175488"/>
                </a:lnTo>
                <a:lnTo>
                  <a:pt x="487045" y="175488"/>
                </a:lnTo>
                <a:lnTo>
                  <a:pt x="487045" y="13926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17303" y="3420110"/>
            <a:ext cx="7207884" cy="3427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681729">
              <a:lnSpc>
                <a:spcPct val="101099"/>
              </a:lnSpc>
              <a:spcBef>
                <a:spcPts val="70"/>
              </a:spcBef>
            </a:pP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transforming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communicate.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presentation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explores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development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Verdana"/>
              <a:cs typeface="Verdana"/>
            </a:endParaRPr>
          </a:p>
          <a:p>
            <a:pPr marL="12700" marR="66040">
              <a:lnSpc>
                <a:spcPct val="101499"/>
              </a:lnSpc>
              <a:tabLst>
                <a:tab pos="2358390" algn="l"/>
              </a:tabLst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cover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essential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components,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techniques,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tools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required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solution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enhances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communication.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799" y="1091190"/>
            <a:ext cx="11024751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61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develop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C2C"/>
                </a:solidFill>
                <a:latin typeface="Verdana"/>
                <a:cs typeface="Verdana"/>
              </a:rPr>
              <a:t>generator,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 err="1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r>
              <a:rPr sz="3150" spc="55" dirty="0" err="1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endParaRPr lang="en-IN" sz="3150" spc="-27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469900" indent="-457200">
              <a:lnSpc>
                <a:spcPts val="361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315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 err="1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r>
              <a:rPr sz="3150" dirty="0" err="1">
                <a:solidFill>
                  <a:srgbClr val="332C2C"/>
                </a:solidFill>
                <a:latin typeface="Verdana"/>
                <a:cs typeface="Verdana"/>
              </a:rPr>
              <a:t>enable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machines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comprehend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generate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human-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40" dirty="0">
                <a:solidFill>
                  <a:srgbClr val="332C2C"/>
                </a:solidFill>
                <a:latin typeface="Verdana"/>
                <a:cs typeface="Verdana"/>
              </a:rPr>
              <a:t>text,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0" dirty="0">
                <a:solidFill>
                  <a:srgbClr val="332C2C"/>
                </a:solidFill>
                <a:latin typeface="Verdana"/>
                <a:cs typeface="Verdana"/>
              </a:rPr>
              <a:t>them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crafting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personalized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emails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resonate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recipients.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2352" y="4380649"/>
            <a:ext cx="898525" cy="259715"/>
          </a:xfrm>
          <a:custGeom>
            <a:avLst/>
            <a:gdLst/>
            <a:ahLst/>
            <a:cxnLst/>
            <a:rect l="l" t="t" r="r" b="b"/>
            <a:pathLst>
              <a:path w="898525" h="259714">
                <a:moveTo>
                  <a:pt x="32118" y="0"/>
                </a:moveTo>
                <a:lnTo>
                  <a:pt x="0" y="0"/>
                </a:lnTo>
                <a:lnTo>
                  <a:pt x="0" y="259473"/>
                </a:lnTo>
                <a:lnTo>
                  <a:pt x="40411" y="259473"/>
                </a:lnTo>
                <a:lnTo>
                  <a:pt x="40411" y="74460"/>
                </a:lnTo>
                <a:lnTo>
                  <a:pt x="91267" y="74460"/>
                </a:lnTo>
                <a:lnTo>
                  <a:pt x="32118" y="0"/>
                </a:lnTo>
                <a:close/>
              </a:path>
              <a:path w="898525" h="259714">
                <a:moveTo>
                  <a:pt x="91267" y="74460"/>
                </a:moveTo>
                <a:lnTo>
                  <a:pt x="40411" y="74460"/>
                </a:lnTo>
                <a:lnTo>
                  <a:pt x="187109" y="259473"/>
                </a:lnTo>
                <a:lnTo>
                  <a:pt x="219227" y="259473"/>
                </a:lnTo>
                <a:lnTo>
                  <a:pt x="219227" y="185102"/>
                </a:lnTo>
                <a:lnTo>
                  <a:pt x="179158" y="185102"/>
                </a:lnTo>
                <a:lnTo>
                  <a:pt x="91267" y="74460"/>
                </a:lnTo>
                <a:close/>
              </a:path>
              <a:path w="898525" h="259714">
                <a:moveTo>
                  <a:pt x="219227" y="0"/>
                </a:moveTo>
                <a:lnTo>
                  <a:pt x="179158" y="0"/>
                </a:lnTo>
                <a:lnTo>
                  <a:pt x="179158" y="185102"/>
                </a:lnTo>
                <a:lnTo>
                  <a:pt x="219227" y="185102"/>
                </a:lnTo>
                <a:lnTo>
                  <a:pt x="219227" y="0"/>
                </a:lnTo>
                <a:close/>
              </a:path>
              <a:path w="898525" h="259714">
                <a:moveTo>
                  <a:pt x="324878" y="0"/>
                </a:moveTo>
                <a:lnTo>
                  <a:pt x="284467" y="0"/>
                </a:lnTo>
                <a:lnTo>
                  <a:pt x="284467" y="259473"/>
                </a:lnTo>
                <a:lnTo>
                  <a:pt x="462089" y="259473"/>
                </a:lnTo>
                <a:lnTo>
                  <a:pt x="462089" y="222567"/>
                </a:lnTo>
                <a:lnTo>
                  <a:pt x="324878" y="222567"/>
                </a:lnTo>
                <a:lnTo>
                  <a:pt x="324878" y="0"/>
                </a:lnTo>
                <a:close/>
              </a:path>
              <a:path w="898525" h="259714">
                <a:moveTo>
                  <a:pt x="555802" y="36918"/>
                </a:moveTo>
                <a:lnTo>
                  <a:pt x="515391" y="36918"/>
                </a:lnTo>
                <a:lnTo>
                  <a:pt x="515391" y="259473"/>
                </a:lnTo>
                <a:lnTo>
                  <a:pt x="555802" y="259473"/>
                </a:lnTo>
                <a:lnTo>
                  <a:pt x="555802" y="36918"/>
                </a:lnTo>
                <a:close/>
              </a:path>
              <a:path w="898525" h="259714">
                <a:moveTo>
                  <a:pt x="641921" y="0"/>
                </a:moveTo>
                <a:lnTo>
                  <a:pt x="429272" y="0"/>
                </a:lnTo>
                <a:lnTo>
                  <a:pt x="429272" y="36918"/>
                </a:lnTo>
                <a:lnTo>
                  <a:pt x="641921" y="36918"/>
                </a:lnTo>
                <a:lnTo>
                  <a:pt x="641921" y="0"/>
                </a:lnTo>
                <a:close/>
              </a:path>
              <a:path w="898525" h="259714">
                <a:moveTo>
                  <a:pt x="709053" y="0"/>
                </a:moveTo>
                <a:lnTo>
                  <a:pt x="668642" y="0"/>
                </a:lnTo>
                <a:lnTo>
                  <a:pt x="668642" y="259473"/>
                </a:lnTo>
                <a:lnTo>
                  <a:pt x="709053" y="259473"/>
                </a:lnTo>
                <a:lnTo>
                  <a:pt x="709053" y="190665"/>
                </a:lnTo>
                <a:lnTo>
                  <a:pt x="751560" y="147675"/>
                </a:lnTo>
                <a:lnTo>
                  <a:pt x="803839" y="147675"/>
                </a:lnTo>
                <a:lnTo>
                  <a:pt x="795097" y="137337"/>
                </a:lnTo>
                <a:lnTo>
                  <a:pt x="709053" y="137337"/>
                </a:lnTo>
                <a:lnTo>
                  <a:pt x="709053" y="0"/>
                </a:lnTo>
                <a:close/>
              </a:path>
              <a:path w="898525" h="259714">
                <a:moveTo>
                  <a:pt x="803839" y="147675"/>
                </a:moveTo>
                <a:lnTo>
                  <a:pt x="751560" y="147675"/>
                </a:lnTo>
                <a:lnTo>
                  <a:pt x="848575" y="259473"/>
                </a:lnTo>
                <a:lnTo>
                  <a:pt x="898385" y="259473"/>
                </a:lnTo>
                <a:lnTo>
                  <a:pt x="803839" y="147675"/>
                </a:lnTo>
                <a:close/>
              </a:path>
              <a:path w="898525" h="259714">
                <a:moveTo>
                  <a:pt x="892403" y="0"/>
                </a:moveTo>
                <a:lnTo>
                  <a:pt x="842505" y="0"/>
                </a:lnTo>
                <a:lnTo>
                  <a:pt x="709053" y="137337"/>
                </a:lnTo>
                <a:lnTo>
                  <a:pt x="795097" y="137337"/>
                </a:lnTo>
                <a:lnTo>
                  <a:pt x="779233" y="118579"/>
                </a:lnTo>
                <a:lnTo>
                  <a:pt x="89240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2921" y="4378515"/>
            <a:ext cx="1065720" cy="3312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0927" y="3518230"/>
            <a:ext cx="2702775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8788" y="4792789"/>
            <a:ext cx="2301151" cy="2776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09031" y="3429749"/>
            <a:ext cx="29083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747" y="3429749"/>
            <a:ext cx="574167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right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building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AI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email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generator.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Libraries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22352" y="4380649"/>
            <a:ext cx="898525" cy="259715"/>
          </a:xfrm>
          <a:custGeom>
            <a:avLst/>
            <a:gdLst/>
            <a:ahLst/>
            <a:cxnLst/>
            <a:rect l="l" t="t" r="r" b="b"/>
            <a:pathLst>
              <a:path w="898525" h="259714">
                <a:moveTo>
                  <a:pt x="32118" y="0"/>
                </a:moveTo>
                <a:lnTo>
                  <a:pt x="0" y="0"/>
                </a:lnTo>
                <a:lnTo>
                  <a:pt x="0" y="259473"/>
                </a:lnTo>
                <a:lnTo>
                  <a:pt x="40411" y="259473"/>
                </a:lnTo>
                <a:lnTo>
                  <a:pt x="40411" y="74460"/>
                </a:lnTo>
                <a:lnTo>
                  <a:pt x="91267" y="74460"/>
                </a:lnTo>
                <a:lnTo>
                  <a:pt x="32118" y="0"/>
                </a:lnTo>
                <a:close/>
              </a:path>
              <a:path w="898525" h="259714">
                <a:moveTo>
                  <a:pt x="91267" y="74460"/>
                </a:moveTo>
                <a:lnTo>
                  <a:pt x="40411" y="74460"/>
                </a:lnTo>
                <a:lnTo>
                  <a:pt x="187109" y="259473"/>
                </a:lnTo>
                <a:lnTo>
                  <a:pt x="219227" y="259473"/>
                </a:lnTo>
                <a:lnTo>
                  <a:pt x="219227" y="185102"/>
                </a:lnTo>
                <a:lnTo>
                  <a:pt x="179158" y="185102"/>
                </a:lnTo>
                <a:lnTo>
                  <a:pt x="91267" y="74460"/>
                </a:lnTo>
                <a:close/>
              </a:path>
              <a:path w="898525" h="259714">
                <a:moveTo>
                  <a:pt x="219227" y="0"/>
                </a:moveTo>
                <a:lnTo>
                  <a:pt x="179158" y="0"/>
                </a:lnTo>
                <a:lnTo>
                  <a:pt x="179158" y="185102"/>
                </a:lnTo>
                <a:lnTo>
                  <a:pt x="219227" y="185102"/>
                </a:lnTo>
                <a:lnTo>
                  <a:pt x="219227" y="0"/>
                </a:lnTo>
                <a:close/>
              </a:path>
              <a:path w="898525" h="259714">
                <a:moveTo>
                  <a:pt x="324878" y="0"/>
                </a:moveTo>
                <a:lnTo>
                  <a:pt x="284467" y="0"/>
                </a:lnTo>
                <a:lnTo>
                  <a:pt x="284467" y="259473"/>
                </a:lnTo>
                <a:lnTo>
                  <a:pt x="462089" y="259473"/>
                </a:lnTo>
                <a:lnTo>
                  <a:pt x="462089" y="222567"/>
                </a:lnTo>
                <a:lnTo>
                  <a:pt x="324878" y="222567"/>
                </a:lnTo>
                <a:lnTo>
                  <a:pt x="324878" y="0"/>
                </a:lnTo>
                <a:close/>
              </a:path>
              <a:path w="898525" h="259714">
                <a:moveTo>
                  <a:pt x="555802" y="36918"/>
                </a:moveTo>
                <a:lnTo>
                  <a:pt x="515391" y="36918"/>
                </a:lnTo>
                <a:lnTo>
                  <a:pt x="515391" y="259473"/>
                </a:lnTo>
                <a:lnTo>
                  <a:pt x="555802" y="259473"/>
                </a:lnTo>
                <a:lnTo>
                  <a:pt x="555802" y="36918"/>
                </a:lnTo>
                <a:close/>
              </a:path>
              <a:path w="898525" h="259714">
                <a:moveTo>
                  <a:pt x="641921" y="0"/>
                </a:moveTo>
                <a:lnTo>
                  <a:pt x="429272" y="0"/>
                </a:lnTo>
                <a:lnTo>
                  <a:pt x="429272" y="36918"/>
                </a:lnTo>
                <a:lnTo>
                  <a:pt x="641921" y="36918"/>
                </a:lnTo>
                <a:lnTo>
                  <a:pt x="641921" y="0"/>
                </a:lnTo>
                <a:close/>
              </a:path>
              <a:path w="898525" h="259714">
                <a:moveTo>
                  <a:pt x="709053" y="0"/>
                </a:moveTo>
                <a:lnTo>
                  <a:pt x="668642" y="0"/>
                </a:lnTo>
                <a:lnTo>
                  <a:pt x="668642" y="259473"/>
                </a:lnTo>
                <a:lnTo>
                  <a:pt x="709053" y="259473"/>
                </a:lnTo>
                <a:lnTo>
                  <a:pt x="709053" y="190665"/>
                </a:lnTo>
                <a:lnTo>
                  <a:pt x="751560" y="147675"/>
                </a:lnTo>
                <a:lnTo>
                  <a:pt x="803839" y="147675"/>
                </a:lnTo>
                <a:lnTo>
                  <a:pt x="795097" y="137337"/>
                </a:lnTo>
                <a:lnTo>
                  <a:pt x="709053" y="137337"/>
                </a:lnTo>
                <a:lnTo>
                  <a:pt x="709053" y="0"/>
                </a:lnTo>
                <a:close/>
              </a:path>
              <a:path w="898525" h="259714">
                <a:moveTo>
                  <a:pt x="803839" y="147675"/>
                </a:moveTo>
                <a:lnTo>
                  <a:pt x="751560" y="147675"/>
                </a:lnTo>
                <a:lnTo>
                  <a:pt x="848575" y="259473"/>
                </a:lnTo>
                <a:lnTo>
                  <a:pt x="898385" y="259473"/>
                </a:lnTo>
                <a:lnTo>
                  <a:pt x="803839" y="147675"/>
                </a:lnTo>
                <a:close/>
              </a:path>
              <a:path w="898525" h="259714">
                <a:moveTo>
                  <a:pt x="892403" y="0"/>
                </a:moveTo>
                <a:lnTo>
                  <a:pt x="842505" y="0"/>
                </a:lnTo>
                <a:lnTo>
                  <a:pt x="709053" y="137337"/>
                </a:lnTo>
                <a:lnTo>
                  <a:pt x="795097" y="137337"/>
                </a:lnTo>
                <a:lnTo>
                  <a:pt x="779233" y="118579"/>
                </a:lnTo>
                <a:lnTo>
                  <a:pt x="892403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87272" y="4277474"/>
            <a:ext cx="132016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4706099"/>
            <a:ext cx="739140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175000" algn="l"/>
              </a:tabLst>
            </a:pP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provide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tools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text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machine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learning,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creation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sophisticated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email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tailored</a:t>
            </a:r>
            <a:r>
              <a:rPr sz="275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individual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87296" y="1444498"/>
            <a:ext cx="65709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/>
              <a:t>Key</a:t>
            </a:r>
            <a:r>
              <a:rPr sz="6000" spc="-180" dirty="0"/>
              <a:t> </a:t>
            </a:r>
            <a:r>
              <a:rPr sz="6000" spc="-105" dirty="0"/>
              <a:t>Python</a:t>
            </a:r>
            <a:r>
              <a:rPr sz="6000" spc="-180" dirty="0"/>
              <a:t> </a:t>
            </a:r>
            <a:r>
              <a:rPr sz="6000" spc="-105" dirty="0"/>
              <a:t>Libraries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72618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/>
              <a:t>Building</a:t>
            </a:r>
            <a:r>
              <a:rPr sz="6000" spc="-245" dirty="0"/>
              <a:t> </a:t>
            </a:r>
            <a:r>
              <a:rPr sz="6000" spc="-80" dirty="0"/>
              <a:t>the</a:t>
            </a:r>
            <a:r>
              <a:rPr sz="6000" spc="-250" dirty="0"/>
              <a:t> </a:t>
            </a:r>
            <a:r>
              <a:rPr sz="6000" spc="-60" dirty="0"/>
              <a:t>Generator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8388350" y="4006850"/>
            <a:ext cx="6743946" cy="50834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/>
              <a:t>The</a:t>
            </a:r>
            <a:r>
              <a:rPr spc="-215" dirty="0"/>
              <a:t> </a:t>
            </a:r>
            <a:r>
              <a:rPr spc="-10" dirty="0"/>
              <a:t>process</a:t>
            </a:r>
            <a:r>
              <a:rPr spc="-21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75" dirty="0"/>
              <a:t>building</a:t>
            </a:r>
            <a:r>
              <a:rPr spc="-215" dirty="0"/>
              <a:t> </a:t>
            </a:r>
            <a:r>
              <a:rPr dirty="0"/>
              <a:t>an</a:t>
            </a:r>
            <a:r>
              <a:rPr spc="-210" dirty="0"/>
              <a:t> </a:t>
            </a:r>
            <a:r>
              <a:rPr spc="-160" dirty="0"/>
              <a:t>AI-</a:t>
            </a:r>
            <a:r>
              <a:rPr spc="35" dirty="0"/>
              <a:t>powered </a:t>
            </a:r>
            <a:r>
              <a:rPr dirty="0"/>
              <a:t>email</a:t>
            </a:r>
            <a:r>
              <a:rPr spc="-180" dirty="0"/>
              <a:t> </a:t>
            </a:r>
            <a:r>
              <a:rPr dirty="0"/>
              <a:t>generator</a:t>
            </a:r>
            <a:r>
              <a:rPr spc="-175" dirty="0"/>
              <a:t> </a:t>
            </a:r>
            <a:r>
              <a:rPr spc="-55" dirty="0"/>
              <a:t>involves</a:t>
            </a:r>
            <a:r>
              <a:rPr spc="-180" dirty="0"/>
              <a:t> </a:t>
            </a:r>
            <a:r>
              <a:rPr spc="-85" dirty="0"/>
              <a:t>several</a:t>
            </a:r>
            <a:r>
              <a:rPr spc="-175" dirty="0"/>
              <a:t> </a:t>
            </a:r>
            <a:r>
              <a:rPr spc="-10" dirty="0"/>
              <a:t>steps: </a:t>
            </a:r>
            <a:r>
              <a:rPr dirty="0"/>
              <a:t>data</a:t>
            </a:r>
            <a:r>
              <a:rPr spc="-165" dirty="0"/>
              <a:t> </a:t>
            </a:r>
            <a:r>
              <a:rPr spc="-10" dirty="0"/>
              <a:t>collection,</a:t>
            </a:r>
            <a:r>
              <a:rPr spc="-160" dirty="0"/>
              <a:t> </a:t>
            </a:r>
            <a:r>
              <a:rPr dirty="0"/>
              <a:t>training</a:t>
            </a:r>
            <a:r>
              <a:rPr spc="-165" dirty="0"/>
              <a:t> </a:t>
            </a:r>
            <a:r>
              <a:rPr dirty="0"/>
              <a:t>the</a:t>
            </a:r>
            <a:r>
              <a:rPr spc="-160" dirty="0"/>
              <a:t> </a:t>
            </a:r>
            <a:r>
              <a:rPr dirty="0"/>
              <a:t>model,</a:t>
            </a:r>
            <a:r>
              <a:rPr spc="-160" dirty="0"/>
              <a:t> </a:t>
            </a:r>
            <a:r>
              <a:rPr spc="50" dirty="0"/>
              <a:t>and </a:t>
            </a:r>
            <a:r>
              <a:rPr dirty="0"/>
              <a:t>integrating</a:t>
            </a:r>
            <a:r>
              <a:rPr spc="-140" dirty="0"/>
              <a:t> </a:t>
            </a:r>
            <a:r>
              <a:rPr dirty="0"/>
              <a:t>the</a:t>
            </a:r>
            <a:r>
              <a:rPr spc="-135" dirty="0"/>
              <a:t> </a:t>
            </a:r>
            <a:r>
              <a:rPr dirty="0"/>
              <a:t>generator</a:t>
            </a:r>
            <a:r>
              <a:rPr spc="-140" dirty="0"/>
              <a:t> </a:t>
            </a:r>
            <a:r>
              <a:rPr dirty="0"/>
              <a:t>into</a:t>
            </a:r>
            <a:r>
              <a:rPr spc="-135" dirty="0"/>
              <a:t> </a:t>
            </a:r>
            <a:r>
              <a:rPr spc="-40" dirty="0"/>
              <a:t>a</a:t>
            </a:r>
            <a:r>
              <a:rPr spc="-135" dirty="0"/>
              <a:t> </a:t>
            </a:r>
            <a:r>
              <a:rPr spc="-10" dirty="0"/>
              <a:t>user- friendly</a:t>
            </a:r>
            <a:r>
              <a:rPr spc="-204" dirty="0"/>
              <a:t> </a:t>
            </a:r>
            <a:r>
              <a:rPr spc="-50" dirty="0"/>
              <a:t>interface.</a:t>
            </a:r>
            <a:r>
              <a:rPr spc="-200" dirty="0"/>
              <a:t> </a:t>
            </a:r>
            <a:r>
              <a:rPr spc="55" dirty="0"/>
              <a:t>Each</a:t>
            </a:r>
            <a:r>
              <a:rPr spc="-200" dirty="0"/>
              <a:t> </a:t>
            </a:r>
            <a:r>
              <a:rPr dirty="0"/>
              <a:t>step</a:t>
            </a:r>
            <a:r>
              <a:rPr spc="-204" dirty="0"/>
              <a:t> </a:t>
            </a:r>
            <a:r>
              <a:rPr spc="-70" dirty="0"/>
              <a:t>is</a:t>
            </a:r>
            <a:r>
              <a:rPr spc="-200" dirty="0"/>
              <a:t> </a:t>
            </a:r>
            <a:r>
              <a:rPr dirty="0"/>
              <a:t>crucial</a:t>
            </a:r>
            <a:r>
              <a:rPr spc="-200" dirty="0"/>
              <a:t> </a:t>
            </a:r>
            <a:r>
              <a:rPr spc="-25" dirty="0"/>
              <a:t>for </a:t>
            </a:r>
            <a:r>
              <a:rPr dirty="0"/>
              <a:t>ensuring</a:t>
            </a:r>
            <a:r>
              <a:rPr spc="-85" dirty="0"/>
              <a:t> </a:t>
            </a:r>
            <a:r>
              <a:rPr dirty="0"/>
              <a:t>that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emails</a:t>
            </a:r>
            <a:r>
              <a:rPr spc="-85" dirty="0"/>
              <a:t> </a:t>
            </a:r>
            <a:r>
              <a:rPr dirty="0"/>
              <a:t>generated</a:t>
            </a:r>
            <a:r>
              <a:rPr spc="-85" dirty="0"/>
              <a:t> </a:t>
            </a:r>
            <a:r>
              <a:rPr spc="-25" dirty="0"/>
              <a:t>are </a:t>
            </a:r>
            <a:r>
              <a:rPr spc="60" dirty="0"/>
              <a:t>not</a:t>
            </a:r>
            <a:r>
              <a:rPr spc="-229" dirty="0"/>
              <a:t> </a:t>
            </a:r>
            <a:r>
              <a:rPr spc="-10" dirty="0"/>
              <a:t>only</a:t>
            </a:r>
            <a:r>
              <a:rPr spc="-225" dirty="0"/>
              <a:t> </a:t>
            </a:r>
            <a:r>
              <a:rPr spc="-35" dirty="0"/>
              <a:t>relevant</a:t>
            </a:r>
            <a:r>
              <a:rPr spc="-229" dirty="0"/>
              <a:t> </a:t>
            </a:r>
            <a:r>
              <a:rPr spc="90" dirty="0"/>
              <a:t>but</a:t>
            </a:r>
            <a:r>
              <a:rPr spc="-225" dirty="0"/>
              <a:t> </a:t>
            </a:r>
            <a:r>
              <a:rPr spc="-35" dirty="0"/>
              <a:t>also</a:t>
            </a:r>
            <a:r>
              <a:rPr spc="-229" dirty="0"/>
              <a:t> </a:t>
            </a:r>
            <a:r>
              <a:rPr spc="85" dirty="0"/>
              <a:t>engaging</a:t>
            </a:r>
            <a:r>
              <a:rPr spc="-225" dirty="0"/>
              <a:t> </a:t>
            </a:r>
            <a:r>
              <a:rPr spc="-35" dirty="0"/>
              <a:t>for</a:t>
            </a:r>
            <a:r>
              <a:rPr spc="-229" dirty="0"/>
              <a:t> </a:t>
            </a:r>
            <a:r>
              <a:rPr spc="-25" dirty="0"/>
              <a:t>the </a:t>
            </a:r>
            <a:r>
              <a:rPr spc="-10" dirty="0"/>
              <a:t>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6501" y="3503333"/>
              <a:ext cx="2032266" cy="2758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852" y="3931958"/>
              <a:ext cx="5142941" cy="2763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852" y="4351058"/>
              <a:ext cx="1219923" cy="3438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15249" y="3414852"/>
            <a:ext cx="7409815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developing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  <a:p>
            <a:pPr marL="1381760" marR="1139190" indent="3903345">
              <a:lnSpc>
                <a:spcPct val="100000"/>
              </a:lnSpc>
              <a:spcBef>
                <a:spcPts val="75"/>
              </a:spcBef>
            </a:pP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699"/>
              </a:lnSpc>
              <a:spcBef>
                <a:spcPts val="20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efﬁciency.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work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may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involve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model's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exploring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advanced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personalization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further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engage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increase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response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rates.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9798" y="1458176"/>
            <a:ext cx="7551420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20" dirty="0"/>
              <a:t>Conclusion</a:t>
            </a:r>
            <a:r>
              <a:rPr sz="5000" spc="-195" dirty="0"/>
              <a:t> </a:t>
            </a:r>
            <a:r>
              <a:rPr sz="5000" spc="-40" dirty="0"/>
              <a:t>and</a:t>
            </a:r>
            <a:r>
              <a:rPr sz="5000" spc="-190" dirty="0"/>
              <a:t> </a:t>
            </a:r>
            <a:r>
              <a:rPr sz="5000" spc="-90" dirty="0"/>
              <a:t>Future</a:t>
            </a:r>
            <a:r>
              <a:rPr sz="5000" spc="-185" dirty="0"/>
              <a:t> </a:t>
            </a:r>
            <a:r>
              <a:rPr sz="5000" spc="-125" dirty="0"/>
              <a:t>Work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Thanks!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59550" y="2585795"/>
            <a:ext cx="4913630" cy="299062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b="1" spc="-10" dirty="0">
                <a:solidFill>
                  <a:srgbClr val="332C2C"/>
                </a:solidFill>
                <a:latin typeface="Verdana"/>
                <a:cs typeface="Verdana"/>
              </a:rPr>
              <a:t>Team learners</a:t>
            </a: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 err="1">
                <a:solidFill>
                  <a:srgbClr val="332C2C"/>
                </a:solidFill>
                <a:latin typeface="Verdana"/>
                <a:cs typeface="Verdana"/>
              </a:rPr>
              <a:t>R.LathaMonika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 err="1">
                <a:solidFill>
                  <a:srgbClr val="332C2C"/>
                </a:solidFill>
                <a:latin typeface="Verdana"/>
                <a:cs typeface="Verdana"/>
              </a:rPr>
              <a:t>T.PardhuGoud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 err="1">
                <a:solidFill>
                  <a:srgbClr val="332C2C"/>
                </a:solidFill>
                <a:latin typeface="Verdana"/>
                <a:cs typeface="Verdana"/>
              </a:rPr>
              <a:t>Y.Deekshitha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-10" dirty="0" err="1">
                <a:solidFill>
                  <a:srgbClr val="332C2C"/>
                </a:solidFill>
                <a:latin typeface="Verdana"/>
                <a:cs typeface="Verdana"/>
              </a:rPr>
              <a:t>K.JaiReddy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endParaRPr lang="en-IN" sz="2750" spc="-10" dirty="0">
              <a:solidFill>
                <a:srgbClr val="332C2C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772" y="389839"/>
                  </a:lnTo>
                  <a:lnTo>
                    <a:pt x="438442" y="389839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041" y="389839"/>
                  </a:lnTo>
                  <a:lnTo>
                    <a:pt x="181711" y="389839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6003" y="389839"/>
                  </a:lnTo>
                  <a:lnTo>
                    <a:pt x="335673" y="389839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238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Verdana</vt:lpstr>
      <vt:lpstr>Wingdings 3</vt:lpstr>
      <vt:lpstr>Facet</vt:lpstr>
      <vt:lpstr>Developing an AI-Powered Personalized Email Generator Using Python</vt:lpstr>
      <vt:lpstr>Introduction to AI Email Generation</vt:lpstr>
      <vt:lpstr>PowerPoint Presentation</vt:lpstr>
      <vt:lpstr>Key Python Libraries</vt:lpstr>
      <vt:lpstr>Building the Generator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THEEGALA PARDHUGOUD</dc:creator>
  <cp:lastModifiedBy>THEEGALA PARDHUGOUD</cp:lastModifiedBy>
  <cp:revision>1</cp:revision>
  <dcterms:created xsi:type="dcterms:W3CDTF">2025-03-04T06:27:53Z</dcterms:created>
  <dcterms:modified xsi:type="dcterms:W3CDTF">2025-03-04T07:04:18Z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2025-03-04T00:00:00Z</vt:filetime>
  </property>
  <property fmtid="{D5CDD505-2E9C-101B-9397-08002B2CF9AE}" pid="5" name="Producer">
    <vt:lpwstr>GPL Ghostscript 10.04.0</vt:lpwstr>
  </property>
</Properties>
</file>