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6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587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85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846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8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9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5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3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1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2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0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44B5-D740-86D9-1368-53396274A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034" y="274321"/>
            <a:ext cx="6600451" cy="273488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NBKR Institute of Science &amp; Technology</a:t>
            </a:r>
            <a:br>
              <a:rPr lang="en-US" sz="6600" dirty="0"/>
            </a:br>
            <a:br>
              <a:rPr lang="en-US" sz="6600" dirty="0"/>
            </a:br>
            <a:r>
              <a:rPr lang="en-US" sz="4000" b="1" dirty="0"/>
              <a:t>Quiz Game Using C and</a:t>
            </a:r>
            <a:br>
              <a:rPr lang="en-US" sz="4000" b="1" dirty="0"/>
            </a:br>
            <a:r>
              <a:rPr lang="en-US" sz="4000" b="1" dirty="0"/>
              <a:t>Data Structures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32531-034F-9D51-D37F-495D0BA79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7520" y="3715790"/>
            <a:ext cx="5525347" cy="2187874"/>
          </a:xfrm>
        </p:spPr>
        <p:txBody>
          <a:bodyPr>
            <a:normAutofit/>
          </a:bodyPr>
          <a:lstStyle/>
          <a:p>
            <a:r>
              <a:rPr lang="en-IN" sz="1800" dirty="0"/>
              <a:t>B. Pardha Manoj Reddy</a:t>
            </a:r>
          </a:p>
          <a:p>
            <a:r>
              <a:rPr lang="en-IN" sz="1800" dirty="0"/>
              <a:t>B. Vijay Kumar</a:t>
            </a:r>
          </a:p>
          <a:p>
            <a:r>
              <a:rPr lang="en-IN" sz="1800" dirty="0"/>
              <a:t>B. Hajarath babu </a:t>
            </a:r>
          </a:p>
          <a:p>
            <a:r>
              <a:rPr lang="en-IN" sz="1800" dirty="0"/>
              <a:t>C. Sandeep</a:t>
            </a:r>
          </a:p>
          <a:p>
            <a:pPr marL="0" indent="0">
              <a:buNone/>
            </a:pPr>
            <a:r>
              <a:rPr lang="en-IN" sz="1800" dirty="0"/>
              <a:t>                                      - Guided by </a:t>
            </a:r>
            <a:r>
              <a:rPr lang="en-IN" sz="1800" dirty="0" err="1"/>
              <a:t>Sivanraj</a:t>
            </a:r>
            <a:r>
              <a:rPr lang="en-IN" sz="1800" dirty="0"/>
              <a:t> </a:t>
            </a:r>
          </a:p>
          <a:p>
            <a:endParaRPr lang="en-IN" dirty="0"/>
          </a:p>
        </p:txBody>
      </p:sp>
      <p:pic>
        <p:nvPicPr>
          <p:cNvPr id="4" name="Picture 3" descr="f7639645-c3cf-4b1d-b51a-3e96101267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0"/>
            <a:ext cx="914400" cy="955829"/>
          </a:xfrm>
          <a:prstGeom prst="rect">
            <a:avLst/>
          </a:prstGeom>
        </p:spPr>
      </p:pic>
      <p:pic>
        <p:nvPicPr>
          <p:cNvPr id="5" name="Picture 4" descr="0c2b563f-dab9-4483-be8f-7b6c96f89ec0.jpg">
            <a:extLst>
              <a:ext uri="{FF2B5EF4-FFF2-40B4-BE49-F238E27FC236}">
                <a16:creationId xmlns:a16="http://schemas.microsoft.com/office/drawing/2014/main" id="{41F601F8-3455-87A9-1662-EDE39C406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833" y="182879"/>
            <a:ext cx="1363287" cy="85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3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17BE-8C13-E560-C761-EEF643DD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018" y="624110"/>
            <a:ext cx="5583382" cy="1280890"/>
          </a:xfrm>
        </p:spPr>
        <p:txBody>
          <a:bodyPr/>
          <a:lstStyle/>
          <a:p>
            <a:br>
              <a:rPr lang="en-IN" dirty="0"/>
            </a:br>
            <a:r>
              <a:rPr lang="en-IN" b="1" dirty="0"/>
              <a:t>“Any Queries 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CBF7-CDA4-1C0C-B905-D3E81F6E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851264"/>
            <a:ext cx="6591985" cy="1005841"/>
          </a:xfrm>
        </p:spPr>
        <p:txBody>
          <a:bodyPr>
            <a:normAutofit/>
          </a:bodyPr>
          <a:lstStyle/>
          <a:p>
            <a:r>
              <a:rPr lang="en-IN" sz="2400" dirty="0"/>
              <a:t>Feel free to ask any questions about the project!!</a:t>
            </a:r>
          </a:p>
        </p:txBody>
      </p:sp>
    </p:spTree>
    <p:extLst>
      <p:ext uri="{BB962C8B-B14F-4D97-AF65-F5344CB8AC3E}">
        <p14:creationId xmlns:p14="http://schemas.microsoft.com/office/powerpoint/2010/main" val="378285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ACC3-EEEA-1DAE-B82C-70C77EEA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658" y="624110"/>
            <a:ext cx="5034742" cy="128089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b="1" i="1" dirty="0"/>
              <a:t>THANK YOU!!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4B8B-4A8D-3D2C-1133-393838AE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959330"/>
            <a:ext cx="6591985" cy="78139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We appreciate your time and attention!</a:t>
            </a:r>
            <a:endParaRPr lang="en-IN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81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88889E-6 -0.06921 L 3.88889E-6 -0.14144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dirty="0"/>
              <a:t>An interactive C-based quiz game to test and reinforce data structure concepts. </a:t>
            </a:r>
            <a:endParaRPr lang="en-IN" dirty="0"/>
          </a:p>
          <a:p>
            <a:r>
              <a:rPr lang="en-IN" dirty="0"/>
              <a:t>It </a:t>
            </a:r>
            <a:r>
              <a:rPr dirty="0"/>
              <a:t>Uses arrays and linked lists for question handling and answer recording.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3000894"/>
            <a:ext cx="6591985" cy="2910327"/>
          </a:xfrm>
        </p:spPr>
        <p:txBody>
          <a:bodyPr/>
          <a:lstStyle/>
          <a:p>
            <a:r>
              <a:rPr dirty="0"/>
              <a:t>Reinforce data structure knowledge</a:t>
            </a:r>
          </a:p>
          <a:p>
            <a:r>
              <a:rPr dirty="0"/>
              <a:t>Provide gamified learning experience</a:t>
            </a:r>
          </a:p>
          <a:p>
            <a:r>
              <a:rPr dirty="0"/>
              <a:t>Cover arrays, stacks, queues, trees,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dirty="0"/>
              <a:t>Students struggle with abstract data structure concepts. </a:t>
            </a:r>
            <a:endParaRPr lang="en-IN" dirty="0"/>
          </a:p>
          <a:p>
            <a:r>
              <a:rPr dirty="0"/>
              <a:t>Traditional methods fail to engage effectively. </a:t>
            </a:r>
            <a:endParaRPr lang="en-IN" dirty="0"/>
          </a:p>
          <a:p>
            <a:r>
              <a:rPr dirty="0"/>
              <a:t>This project provides an interactive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3050770"/>
            <a:ext cx="6591985" cy="2860451"/>
          </a:xfrm>
        </p:spPr>
        <p:txBody>
          <a:bodyPr/>
          <a:lstStyle/>
          <a:p>
            <a:r>
              <a:rPr dirty="0"/>
              <a:t>Text-based UI in C</a:t>
            </a:r>
          </a:p>
          <a:p>
            <a:r>
              <a:rPr dirty="0"/>
              <a:t>Arrays store questions</a:t>
            </a:r>
          </a:p>
          <a:p>
            <a:r>
              <a:rPr dirty="0"/>
              <a:t>Linked list records answers</a:t>
            </a:r>
          </a:p>
          <a:p>
            <a:r>
              <a:rPr dirty="0"/>
              <a:t>Random selection of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dirty="0"/>
              <a:t>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851265"/>
            <a:ext cx="6591985" cy="2493820"/>
          </a:xfrm>
        </p:spPr>
        <p:txBody>
          <a:bodyPr/>
          <a:lstStyle/>
          <a:p>
            <a:r>
              <a:rPr dirty="0"/>
              <a:t>User starts quiz by selecting a level</a:t>
            </a:r>
          </a:p>
          <a:p>
            <a:r>
              <a:rPr dirty="0"/>
              <a:t>Inputs answers to 5 questions at each level</a:t>
            </a:r>
          </a:p>
          <a:p>
            <a:r>
              <a:rPr dirty="0"/>
              <a:t>Responses recorded dynamically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dirty="0"/>
              <a:t>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818016"/>
            <a:ext cx="6591985" cy="2585258"/>
          </a:xfrm>
        </p:spPr>
        <p:txBody>
          <a:bodyPr/>
          <a:lstStyle/>
          <a:p>
            <a:r>
              <a:rPr dirty="0"/>
              <a:t>User receives questions and inputs answers</a:t>
            </a:r>
          </a:p>
          <a:p>
            <a:r>
              <a:rPr dirty="0"/>
              <a:t>If enough correct answers are given, user progresses to the next round</a:t>
            </a:r>
          </a:p>
          <a:p>
            <a:r>
              <a:rPr dirty="0"/>
              <a:t>Total 3 rounds: Easy, Medium, Hard</a:t>
            </a:r>
          </a:p>
          <a:p>
            <a:r>
              <a:rPr dirty="0"/>
              <a:t>If failed at any stage, quiz 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53AC-C892-C409-3E2B-FCD2E43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Some Images of outputs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3A6BD6-A1EA-71EC-0B40-29F81A51C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27" y="2133600"/>
            <a:ext cx="7059425" cy="3778250"/>
          </a:xfrm>
        </p:spPr>
      </p:pic>
    </p:spTree>
    <p:extLst>
      <p:ext uri="{BB962C8B-B14F-4D97-AF65-F5344CB8AC3E}">
        <p14:creationId xmlns:p14="http://schemas.microsoft.com/office/powerpoint/2010/main" val="29100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6358A-953D-B2A1-BEDB-032EB0BC9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1130531"/>
            <a:ext cx="6625244" cy="4781319"/>
          </a:xfrm>
        </p:spPr>
      </p:pic>
    </p:spTree>
    <p:extLst>
      <p:ext uri="{BB962C8B-B14F-4D97-AF65-F5344CB8AC3E}">
        <p14:creationId xmlns:p14="http://schemas.microsoft.com/office/powerpoint/2010/main" val="7005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217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NBKR Institute of Science &amp; Technology  Quiz Game Using C and Data Structures</vt:lpstr>
      <vt:lpstr>Introduction</vt:lpstr>
      <vt:lpstr> Objectives</vt:lpstr>
      <vt:lpstr> Problem</vt:lpstr>
      <vt:lpstr>  Design</vt:lpstr>
      <vt:lpstr> Inputs</vt:lpstr>
      <vt:lpstr>  Outputs</vt:lpstr>
      <vt:lpstr>Some Images of outputs</vt:lpstr>
      <vt:lpstr>PowerPoint Presentation</vt:lpstr>
      <vt:lpstr> “Any Queries ?”</vt:lpstr>
      <vt:lpstr>   THANK YOU!!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manasa</dc:creator>
  <cp:keywords/>
  <dc:description>generated using python-pptx</dc:description>
  <cp:lastModifiedBy>Moulendra Reddy</cp:lastModifiedBy>
  <cp:revision>3</cp:revision>
  <dcterms:created xsi:type="dcterms:W3CDTF">2013-01-27T09:14:16Z</dcterms:created>
  <dcterms:modified xsi:type="dcterms:W3CDTF">2025-05-03T14:40:19Z</dcterms:modified>
  <cp:category/>
</cp:coreProperties>
</file>