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ink/ink2.xml" ContentType="application/inkml+xml"/>
  <Override PartName="/ppt/slides/slide3.xml" ContentType="application/vnd.openxmlformats-officedocument.presentationml.slide+xml"/>
  <Override PartName="/ppt/ink/ink3.xml" ContentType="application/inkml+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ink/ink4.xml" ContentType="application/inkml+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1651" autoAdjust="0"/>
    <p:restoredTop sz="94660"/>
  </p:normalViewPr>
  <p:slideViewPr>
    <p:cSldViewPr snapToGrid="0">
      <p:cViewPr>
        <p:scale>
          <a:sx n="66" d="100"/>
          <a:sy n="66" d="100"/>
        </p:scale>
        <p:origin x="1483" y="41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1T13:13:35.594"/>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1T13:14:28.187"/>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2T14:22:21.348"/>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3" name=""/>
        <p:cNvGrpSpPr/>
        <p:nvPr/>
      </p:nvGrpSpPr>
      <p:grpSpPr>
        <a:xfrm>
          <a:off x="0" y="0"/>
          <a:ext cx="0" cy="0"/>
          <a:chOff x="0" y="0"/>
          <a:chExt cx="0" cy="0"/>
        </a:xfrm>
      </p:grpSpPr>
      <p:sp>
        <p:nvSpPr>
          <p:cNvPr id="1048668"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9"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0"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1"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2"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3"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44" name=""/>
        <p:cNvGrpSpPr/>
        <p:nvPr/>
      </p:nvGrpSpPr>
      <p:grpSpPr>
        <a:xfrm>
          <a:off x="0" y="0"/>
          <a:ext cx="0" cy="0"/>
          <a:chOff x="0" y="0"/>
          <a:chExt cx="0" cy="0"/>
        </a:xfrm>
      </p:grpSpPr>
      <p:sp>
        <p:nvSpPr>
          <p:cNvPr id="1048618"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619"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lang="en-IN"/>
          </a:p>
        </p:txBody>
      </p:sp>
      <p:sp>
        <p:nvSpPr>
          <p:cNvPr id="1048620" name="Date Placeholder 3"/>
          <p:cNvSpPr>
            <a:spLocks noGrp="1"/>
          </p:cNvSpPr>
          <p:nvPr>
            <p:ph type="dt" sz="half" idx="10"/>
          </p:nvPr>
        </p:nvSpPr>
        <p:spPr/>
        <p:txBody>
          <a:bodyPr/>
          <a:p>
            <a:fld id="{EC748A6A-D91B-4E18-BAC5-BBC9FAA84712}" type="datetimeFigureOut">
              <a:rPr lang="en-IN" smtClean="0"/>
              <a:t>22-02-2024</a:t>
            </a:fld>
            <a:endParaRPr lang="en-IN"/>
          </a:p>
        </p:txBody>
      </p:sp>
      <p:sp>
        <p:nvSpPr>
          <p:cNvPr id="1048621" name="Footer Placeholder 4"/>
          <p:cNvSpPr>
            <a:spLocks noGrp="1"/>
          </p:cNvSpPr>
          <p:nvPr>
            <p:ph type="ftr" sz="quarter" idx="11"/>
          </p:nvPr>
        </p:nvSpPr>
        <p:spPr/>
        <p:txBody>
          <a:bodyPr/>
          <a:p>
            <a:endParaRPr lang="en-IN"/>
          </a:p>
        </p:txBody>
      </p:sp>
      <p:sp>
        <p:nvSpPr>
          <p:cNvPr id="1048622" name="Slide Number Placeholder 5"/>
          <p:cNvSpPr>
            <a:spLocks noGrp="1"/>
          </p:cNvSpPr>
          <p:nvPr>
            <p:ph type="sldNum" sz="quarter" idx="12"/>
          </p:nvPr>
        </p:nvSpPr>
        <p:spPr/>
        <p:txBody>
          <a:bodyPr/>
          <a:p>
            <a:fld id="{71899780-9ECC-4665-8D58-4679D071F481}"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8" name=""/>
        <p:cNvGrpSpPr/>
        <p:nvPr/>
      </p:nvGrpSpPr>
      <p:grpSpPr>
        <a:xfrm>
          <a:off x="0" y="0"/>
          <a:ext cx="0" cy="0"/>
          <a:chOff x="0" y="0"/>
          <a:chExt cx="0" cy="0"/>
        </a:xfrm>
      </p:grpSpPr>
      <p:sp>
        <p:nvSpPr>
          <p:cNvPr id="1048638" name="Title 1"/>
          <p:cNvSpPr>
            <a:spLocks noGrp="1"/>
          </p:cNvSpPr>
          <p:nvPr>
            <p:ph type="title"/>
          </p:nvPr>
        </p:nvSpPr>
        <p:spPr/>
        <p:txBody>
          <a:bodyPr/>
          <a:p>
            <a:r>
              <a:rPr lang="en-US"/>
              <a:t>Click to edit Master title style</a:t>
            </a:r>
            <a:endParaRPr lang="en-IN"/>
          </a:p>
        </p:txBody>
      </p:sp>
      <p:sp>
        <p:nvSpPr>
          <p:cNvPr id="1048639"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0" name="Date Placeholder 3"/>
          <p:cNvSpPr>
            <a:spLocks noGrp="1"/>
          </p:cNvSpPr>
          <p:nvPr>
            <p:ph type="dt" sz="half" idx="10"/>
          </p:nvPr>
        </p:nvSpPr>
        <p:spPr/>
        <p:txBody>
          <a:bodyPr/>
          <a:p>
            <a:fld id="{EC748A6A-D91B-4E18-BAC5-BBC9FAA84712}" type="datetimeFigureOut">
              <a:rPr lang="en-IN" smtClean="0"/>
              <a:t>22-02-2024</a:t>
            </a:fld>
            <a:endParaRPr lang="en-IN"/>
          </a:p>
        </p:txBody>
      </p:sp>
      <p:sp>
        <p:nvSpPr>
          <p:cNvPr id="1048641" name="Footer Placeholder 4"/>
          <p:cNvSpPr>
            <a:spLocks noGrp="1"/>
          </p:cNvSpPr>
          <p:nvPr>
            <p:ph type="ftr" sz="quarter" idx="11"/>
          </p:nvPr>
        </p:nvSpPr>
        <p:spPr/>
        <p:txBody>
          <a:bodyPr/>
          <a:p>
            <a:endParaRPr lang="en-IN"/>
          </a:p>
        </p:txBody>
      </p:sp>
      <p:sp>
        <p:nvSpPr>
          <p:cNvPr id="1048642" name="Slide Number Placeholder 5"/>
          <p:cNvSpPr>
            <a:spLocks noGrp="1"/>
          </p:cNvSpPr>
          <p:nvPr>
            <p:ph type="sldNum" sz="quarter" idx="12"/>
          </p:nvPr>
        </p:nvSpPr>
        <p:spPr/>
        <p:txBody>
          <a:bodyPr/>
          <a:p>
            <a:fld id="{71899780-9ECC-4665-8D58-4679D071F48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6" name=""/>
        <p:cNvGrpSpPr/>
        <p:nvPr/>
      </p:nvGrpSpPr>
      <p:grpSpPr>
        <a:xfrm>
          <a:off x="0" y="0"/>
          <a:ext cx="0" cy="0"/>
          <a:chOff x="0" y="0"/>
          <a:chExt cx="0" cy="0"/>
        </a:xfrm>
      </p:grpSpPr>
      <p:sp>
        <p:nvSpPr>
          <p:cNvPr id="1048627" name="Vertical Title 1"/>
          <p:cNvSpPr>
            <a:spLocks noGrp="1"/>
          </p:cNvSpPr>
          <p:nvPr>
            <p:ph type="title" orient="vert"/>
          </p:nvPr>
        </p:nvSpPr>
        <p:spPr>
          <a:xfrm>
            <a:off x="8724900" y="365125"/>
            <a:ext cx="2628900" cy="5811838"/>
          </a:xfrm>
        </p:spPr>
        <p:txBody>
          <a:bodyPr vert="eaVert"/>
          <a:p>
            <a:r>
              <a:rPr lang="en-US"/>
              <a:t>Click to edit Master title style</a:t>
            </a:r>
            <a:endParaRPr lang="en-IN"/>
          </a:p>
        </p:txBody>
      </p:sp>
      <p:sp>
        <p:nvSpPr>
          <p:cNvPr id="1048628" name="Vertical Text Placeholder 2"/>
          <p:cNvSpPr>
            <a:spLocks noGrp="1"/>
          </p:cNvSpPr>
          <p:nvPr>
            <p:ph type="body" orient="vert" idx="1"/>
          </p:nvPr>
        </p:nvSpPr>
        <p:spPr>
          <a:xfrm>
            <a:off x="838200" y="365125"/>
            <a:ext cx="7734300" cy="5811838"/>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29" name="Date Placeholder 3"/>
          <p:cNvSpPr>
            <a:spLocks noGrp="1"/>
          </p:cNvSpPr>
          <p:nvPr>
            <p:ph type="dt" sz="half" idx="10"/>
          </p:nvPr>
        </p:nvSpPr>
        <p:spPr/>
        <p:txBody>
          <a:bodyPr/>
          <a:p>
            <a:fld id="{EC748A6A-D91B-4E18-BAC5-BBC9FAA84712}" type="datetimeFigureOut">
              <a:rPr lang="en-IN" smtClean="0"/>
              <a:t>22-02-2024</a:t>
            </a:fld>
            <a:endParaRPr lang="en-IN"/>
          </a:p>
        </p:txBody>
      </p:sp>
      <p:sp>
        <p:nvSpPr>
          <p:cNvPr id="1048630" name="Footer Placeholder 4"/>
          <p:cNvSpPr>
            <a:spLocks noGrp="1"/>
          </p:cNvSpPr>
          <p:nvPr>
            <p:ph type="ftr" sz="quarter" idx="11"/>
          </p:nvPr>
        </p:nvSpPr>
        <p:spPr/>
        <p:txBody>
          <a:bodyPr/>
          <a:p>
            <a:endParaRPr lang="en-IN"/>
          </a:p>
        </p:txBody>
      </p:sp>
      <p:sp>
        <p:nvSpPr>
          <p:cNvPr id="1048631" name="Slide Number Placeholder 5"/>
          <p:cNvSpPr>
            <a:spLocks noGrp="1"/>
          </p:cNvSpPr>
          <p:nvPr>
            <p:ph type="sldNum" sz="quarter" idx="12"/>
          </p:nvPr>
        </p:nvSpPr>
        <p:spPr/>
        <p:txBody>
          <a:bodyPr/>
          <a:p>
            <a:fld id="{71899780-9ECC-4665-8D58-4679D071F48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4" name=""/>
        <p:cNvGrpSpPr/>
        <p:nvPr/>
      </p:nvGrpSpPr>
      <p:grpSpPr>
        <a:xfrm>
          <a:off x="0" y="0"/>
          <a:ext cx="0" cy="0"/>
          <a:chOff x="0" y="0"/>
          <a:chExt cx="0" cy="0"/>
        </a:xfrm>
      </p:grpSpPr>
      <p:sp>
        <p:nvSpPr>
          <p:cNvPr id="1048581" name="Title 1"/>
          <p:cNvSpPr>
            <a:spLocks noGrp="1"/>
          </p:cNvSpPr>
          <p:nvPr>
            <p:ph type="title"/>
          </p:nvPr>
        </p:nvSpPr>
        <p:spPr/>
        <p:txBody>
          <a:bodyPr/>
          <a:p>
            <a:r>
              <a:rPr lang="en-US"/>
              <a:t>Click to edit Master title style</a:t>
            </a:r>
            <a:endParaRPr lang="en-IN"/>
          </a:p>
        </p:txBody>
      </p:sp>
      <p:sp>
        <p:nvSpPr>
          <p:cNvPr id="1048582"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83" name="Date Placeholder 3"/>
          <p:cNvSpPr>
            <a:spLocks noGrp="1"/>
          </p:cNvSpPr>
          <p:nvPr>
            <p:ph type="dt" sz="half" idx="10"/>
          </p:nvPr>
        </p:nvSpPr>
        <p:spPr/>
        <p:txBody>
          <a:bodyPr/>
          <a:p>
            <a:fld id="{EC748A6A-D91B-4E18-BAC5-BBC9FAA84712}" type="datetimeFigureOut">
              <a:rPr lang="en-IN" smtClean="0"/>
              <a:t>22-02-2024</a:t>
            </a:fld>
            <a:endParaRPr lang="en-IN"/>
          </a:p>
        </p:txBody>
      </p:sp>
      <p:sp>
        <p:nvSpPr>
          <p:cNvPr id="1048584" name="Footer Placeholder 4"/>
          <p:cNvSpPr>
            <a:spLocks noGrp="1"/>
          </p:cNvSpPr>
          <p:nvPr>
            <p:ph type="ftr" sz="quarter" idx="11"/>
          </p:nvPr>
        </p:nvSpPr>
        <p:spPr/>
        <p:txBody>
          <a:bodyPr/>
          <a:p>
            <a:endParaRPr lang="en-IN"/>
          </a:p>
        </p:txBody>
      </p:sp>
      <p:sp>
        <p:nvSpPr>
          <p:cNvPr id="1048585" name="Slide Number Placeholder 5"/>
          <p:cNvSpPr>
            <a:spLocks noGrp="1"/>
          </p:cNvSpPr>
          <p:nvPr>
            <p:ph type="sldNum" sz="quarter" idx="12"/>
          </p:nvPr>
        </p:nvSpPr>
        <p:spPr/>
        <p:txBody>
          <a:bodyPr/>
          <a:p>
            <a:fld id="{71899780-9ECC-4665-8D58-4679D071F48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9" name=""/>
        <p:cNvGrpSpPr/>
        <p:nvPr/>
      </p:nvGrpSpPr>
      <p:grpSpPr>
        <a:xfrm>
          <a:off x="0" y="0"/>
          <a:ext cx="0" cy="0"/>
          <a:chOff x="0" y="0"/>
          <a:chExt cx="0" cy="0"/>
        </a:xfrm>
      </p:grpSpPr>
      <p:sp>
        <p:nvSpPr>
          <p:cNvPr id="1048643"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44"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45" name="Date Placeholder 3"/>
          <p:cNvSpPr>
            <a:spLocks noGrp="1"/>
          </p:cNvSpPr>
          <p:nvPr>
            <p:ph type="dt" sz="half" idx="10"/>
          </p:nvPr>
        </p:nvSpPr>
        <p:spPr/>
        <p:txBody>
          <a:bodyPr/>
          <a:p>
            <a:fld id="{EC748A6A-D91B-4E18-BAC5-BBC9FAA84712}" type="datetimeFigureOut">
              <a:rPr lang="en-IN" smtClean="0"/>
              <a:t>22-02-2024</a:t>
            </a:fld>
            <a:endParaRPr lang="en-IN"/>
          </a:p>
        </p:txBody>
      </p:sp>
      <p:sp>
        <p:nvSpPr>
          <p:cNvPr id="1048646" name="Footer Placeholder 4"/>
          <p:cNvSpPr>
            <a:spLocks noGrp="1"/>
          </p:cNvSpPr>
          <p:nvPr>
            <p:ph type="ftr" sz="quarter" idx="11"/>
          </p:nvPr>
        </p:nvSpPr>
        <p:spPr/>
        <p:txBody>
          <a:bodyPr/>
          <a:p>
            <a:endParaRPr lang="en-IN"/>
          </a:p>
        </p:txBody>
      </p:sp>
      <p:sp>
        <p:nvSpPr>
          <p:cNvPr id="1048647" name="Slide Number Placeholder 5"/>
          <p:cNvSpPr>
            <a:spLocks noGrp="1"/>
          </p:cNvSpPr>
          <p:nvPr>
            <p:ph type="sldNum" sz="quarter" idx="12"/>
          </p:nvPr>
        </p:nvSpPr>
        <p:spPr/>
        <p:txBody>
          <a:bodyPr/>
          <a:p>
            <a:fld id="{71899780-9ECC-4665-8D58-4679D071F481}"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0" name=""/>
        <p:cNvGrpSpPr/>
        <p:nvPr/>
      </p:nvGrpSpPr>
      <p:grpSpPr>
        <a:xfrm>
          <a:off x="0" y="0"/>
          <a:ext cx="0" cy="0"/>
          <a:chOff x="0" y="0"/>
          <a:chExt cx="0" cy="0"/>
        </a:xfrm>
      </p:grpSpPr>
      <p:sp>
        <p:nvSpPr>
          <p:cNvPr id="1048648" name="Title 1"/>
          <p:cNvSpPr>
            <a:spLocks noGrp="1"/>
          </p:cNvSpPr>
          <p:nvPr>
            <p:ph type="title"/>
          </p:nvPr>
        </p:nvSpPr>
        <p:spPr/>
        <p:txBody>
          <a:bodyPr/>
          <a:p>
            <a:r>
              <a:rPr lang="en-US"/>
              <a:t>Click to edit Master title style</a:t>
            </a:r>
            <a:endParaRPr lang="en-IN"/>
          </a:p>
        </p:txBody>
      </p:sp>
      <p:sp>
        <p:nvSpPr>
          <p:cNvPr id="1048649" name="Content Placeholder 2"/>
          <p:cNvSpPr>
            <a:spLocks noGrp="1"/>
          </p:cNvSpPr>
          <p:nvPr>
            <p:ph sz="half" idx="1"/>
          </p:nvPr>
        </p:nvSpPr>
        <p:spPr>
          <a:xfrm>
            <a:off x="838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0" name="Content Placeholder 3"/>
          <p:cNvSpPr>
            <a:spLocks noGrp="1"/>
          </p:cNvSpPr>
          <p:nvPr>
            <p:ph sz="half" idx="2"/>
          </p:nvPr>
        </p:nvSpPr>
        <p:spPr>
          <a:xfrm>
            <a:off x="6172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1" name="Date Placeholder 4"/>
          <p:cNvSpPr>
            <a:spLocks noGrp="1"/>
          </p:cNvSpPr>
          <p:nvPr>
            <p:ph type="dt" sz="half" idx="10"/>
          </p:nvPr>
        </p:nvSpPr>
        <p:spPr/>
        <p:txBody>
          <a:bodyPr/>
          <a:p>
            <a:fld id="{EC748A6A-D91B-4E18-BAC5-BBC9FAA84712}" type="datetimeFigureOut">
              <a:rPr lang="en-IN" smtClean="0"/>
              <a:t>22-02-2024</a:t>
            </a:fld>
            <a:endParaRPr lang="en-IN"/>
          </a:p>
        </p:txBody>
      </p:sp>
      <p:sp>
        <p:nvSpPr>
          <p:cNvPr id="1048652" name="Footer Placeholder 5"/>
          <p:cNvSpPr>
            <a:spLocks noGrp="1"/>
          </p:cNvSpPr>
          <p:nvPr>
            <p:ph type="ftr" sz="quarter" idx="11"/>
          </p:nvPr>
        </p:nvSpPr>
        <p:spPr/>
        <p:txBody>
          <a:bodyPr/>
          <a:p>
            <a:endParaRPr lang="en-IN"/>
          </a:p>
        </p:txBody>
      </p:sp>
      <p:sp>
        <p:nvSpPr>
          <p:cNvPr id="1048653" name="Slide Number Placeholder 6"/>
          <p:cNvSpPr>
            <a:spLocks noGrp="1"/>
          </p:cNvSpPr>
          <p:nvPr>
            <p:ph type="sldNum" sz="quarter" idx="12"/>
          </p:nvPr>
        </p:nvSpPr>
        <p:spPr/>
        <p:txBody>
          <a:bodyPr/>
          <a:p>
            <a:fld id="{71899780-9ECC-4665-8D58-4679D071F48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1" name=""/>
        <p:cNvGrpSpPr/>
        <p:nvPr/>
      </p:nvGrpSpPr>
      <p:grpSpPr>
        <a:xfrm>
          <a:off x="0" y="0"/>
          <a:ext cx="0" cy="0"/>
          <a:chOff x="0" y="0"/>
          <a:chExt cx="0" cy="0"/>
        </a:xfrm>
      </p:grpSpPr>
      <p:sp>
        <p:nvSpPr>
          <p:cNvPr id="1048654" name="Title 1"/>
          <p:cNvSpPr>
            <a:spLocks noGrp="1"/>
          </p:cNvSpPr>
          <p:nvPr>
            <p:ph type="title"/>
          </p:nvPr>
        </p:nvSpPr>
        <p:spPr>
          <a:xfrm>
            <a:off x="839788" y="365125"/>
            <a:ext cx="10515600" cy="1325563"/>
          </a:xfrm>
        </p:spPr>
        <p:txBody>
          <a:bodyPr/>
          <a:p>
            <a:r>
              <a:rPr lang="en-US"/>
              <a:t>Click to edit Master title style</a:t>
            </a:r>
            <a:endParaRPr lang="en-IN"/>
          </a:p>
        </p:txBody>
      </p:sp>
      <p:sp>
        <p:nvSpPr>
          <p:cNvPr id="1048655"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6" name="Content Placeholder 3"/>
          <p:cNvSpPr>
            <a:spLocks noGrp="1"/>
          </p:cNvSpPr>
          <p:nvPr>
            <p:ph sz="half" idx="2"/>
          </p:nvPr>
        </p:nvSpPr>
        <p:spPr>
          <a:xfrm>
            <a:off x="839788" y="2505075"/>
            <a:ext cx="515778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7"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8" name="Content Placeholder 5"/>
          <p:cNvSpPr>
            <a:spLocks noGrp="1"/>
          </p:cNvSpPr>
          <p:nvPr>
            <p:ph sz="quarter" idx="4"/>
          </p:nvPr>
        </p:nvSpPr>
        <p:spPr>
          <a:xfrm>
            <a:off x="6172200" y="2505075"/>
            <a:ext cx="5183188"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9" name="Date Placeholder 6"/>
          <p:cNvSpPr>
            <a:spLocks noGrp="1"/>
          </p:cNvSpPr>
          <p:nvPr>
            <p:ph type="dt" sz="half" idx="10"/>
          </p:nvPr>
        </p:nvSpPr>
        <p:spPr/>
        <p:txBody>
          <a:bodyPr/>
          <a:p>
            <a:fld id="{EC748A6A-D91B-4E18-BAC5-BBC9FAA84712}" type="datetimeFigureOut">
              <a:rPr lang="en-IN" smtClean="0"/>
              <a:t>22-02-2024</a:t>
            </a:fld>
            <a:endParaRPr lang="en-IN"/>
          </a:p>
        </p:txBody>
      </p:sp>
      <p:sp>
        <p:nvSpPr>
          <p:cNvPr id="1048660" name="Footer Placeholder 7"/>
          <p:cNvSpPr>
            <a:spLocks noGrp="1"/>
          </p:cNvSpPr>
          <p:nvPr>
            <p:ph type="ftr" sz="quarter" idx="11"/>
          </p:nvPr>
        </p:nvSpPr>
        <p:spPr/>
        <p:txBody>
          <a:bodyPr/>
          <a:p>
            <a:endParaRPr lang="en-IN"/>
          </a:p>
        </p:txBody>
      </p:sp>
      <p:sp>
        <p:nvSpPr>
          <p:cNvPr id="1048661" name="Slide Number Placeholder 8"/>
          <p:cNvSpPr>
            <a:spLocks noGrp="1"/>
          </p:cNvSpPr>
          <p:nvPr>
            <p:ph type="sldNum" sz="quarter" idx="12"/>
          </p:nvPr>
        </p:nvSpPr>
        <p:spPr/>
        <p:txBody>
          <a:bodyPr/>
          <a:p>
            <a:fld id="{71899780-9ECC-4665-8D58-4679D071F481}"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5" name=""/>
        <p:cNvGrpSpPr/>
        <p:nvPr/>
      </p:nvGrpSpPr>
      <p:grpSpPr>
        <a:xfrm>
          <a:off x="0" y="0"/>
          <a:ext cx="0" cy="0"/>
          <a:chOff x="0" y="0"/>
          <a:chExt cx="0" cy="0"/>
        </a:xfrm>
      </p:grpSpPr>
      <p:sp>
        <p:nvSpPr>
          <p:cNvPr id="1048623" name="Title 1"/>
          <p:cNvSpPr>
            <a:spLocks noGrp="1"/>
          </p:cNvSpPr>
          <p:nvPr>
            <p:ph type="title"/>
          </p:nvPr>
        </p:nvSpPr>
        <p:spPr/>
        <p:txBody>
          <a:bodyPr/>
          <a:p>
            <a:r>
              <a:rPr lang="en-US"/>
              <a:t>Click to edit Master title style</a:t>
            </a:r>
            <a:endParaRPr lang="en-IN"/>
          </a:p>
        </p:txBody>
      </p:sp>
      <p:sp>
        <p:nvSpPr>
          <p:cNvPr id="1048624" name="Date Placeholder 2"/>
          <p:cNvSpPr>
            <a:spLocks noGrp="1"/>
          </p:cNvSpPr>
          <p:nvPr>
            <p:ph type="dt" sz="half" idx="10"/>
          </p:nvPr>
        </p:nvSpPr>
        <p:spPr/>
        <p:txBody>
          <a:bodyPr/>
          <a:p>
            <a:fld id="{EC748A6A-D91B-4E18-BAC5-BBC9FAA84712}" type="datetimeFigureOut">
              <a:rPr lang="en-IN" smtClean="0"/>
              <a:t>22-02-2024</a:t>
            </a:fld>
            <a:endParaRPr lang="en-IN"/>
          </a:p>
        </p:txBody>
      </p:sp>
      <p:sp>
        <p:nvSpPr>
          <p:cNvPr id="1048625" name="Footer Placeholder 3"/>
          <p:cNvSpPr>
            <a:spLocks noGrp="1"/>
          </p:cNvSpPr>
          <p:nvPr>
            <p:ph type="ftr" sz="quarter" idx="11"/>
          </p:nvPr>
        </p:nvSpPr>
        <p:spPr/>
        <p:txBody>
          <a:bodyPr/>
          <a:p>
            <a:endParaRPr lang="en-IN"/>
          </a:p>
        </p:txBody>
      </p:sp>
      <p:sp>
        <p:nvSpPr>
          <p:cNvPr id="1048626" name="Slide Number Placeholder 4"/>
          <p:cNvSpPr>
            <a:spLocks noGrp="1"/>
          </p:cNvSpPr>
          <p:nvPr>
            <p:ph type="sldNum" sz="quarter" idx="12"/>
          </p:nvPr>
        </p:nvSpPr>
        <p:spPr/>
        <p:txBody>
          <a:bodyPr/>
          <a:p>
            <a:fld id="{71899780-9ECC-4665-8D58-4679D071F48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1" name=""/>
        <p:cNvGrpSpPr/>
        <p:nvPr/>
      </p:nvGrpSpPr>
      <p:grpSpPr>
        <a:xfrm>
          <a:off x="0" y="0"/>
          <a:ext cx="0" cy="0"/>
          <a:chOff x="0" y="0"/>
          <a:chExt cx="0" cy="0"/>
        </a:xfrm>
      </p:grpSpPr>
      <p:sp>
        <p:nvSpPr>
          <p:cNvPr id="1048592" name="Date Placeholder 1"/>
          <p:cNvSpPr>
            <a:spLocks noGrp="1"/>
          </p:cNvSpPr>
          <p:nvPr>
            <p:ph type="dt" sz="half" idx="10"/>
          </p:nvPr>
        </p:nvSpPr>
        <p:spPr/>
        <p:txBody>
          <a:bodyPr/>
          <a:p>
            <a:fld id="{EC748A6A-D91B-4E18-BAC5-BBC9FAA84712}" type="datetimeFigureOut">
              <a:rPr lang="en-IN" smtClean="0"/>
              <a:t>22-02-2024</a:t>
            </a:fld>
            <a:endParaRPr lang="en-IN"/>
          </a:p>
        </p:txBody>
      </p:sp>
      <p:sp>
        <p:nvSpPr>
          <p:cNvPr id="1048593" name="Footer Placeholder 2"/>
          <p:cNvSpPr>
            <a:spLocks noGrp="1"/>
          </p:cNvSpPr>
          <p:nvPr>
            <p:ph type="ftr" sz="quarter" idx="11"/>
          </p:nvPr>
        </p:nvSpPr>
        <p:spPr/>
        <p:txBody>
          <a:bodyPr/>
          <a:p>
            <a:endParaRPr lang="en-IN"/>
          </a:p>
        </p:txBody>
      </p:sp>
      <p:sp>
        <p:nvSpPr>
          <p:cNvPr id="1048594" name="Slide Number Placeholder 3"/>
          <p:cNvSpPr>
            <a:spLocks noGrp="1"/>
          </p:cNvSpPr>
          <p:nvPr>
            <p:ph type="sldNum" sz="quarter" idx="12"/>
          </p:nvPr>
        </p:nvSpPr>
        <p:spPr/>
        <p:txBody>
          <a:bodyPr/>
          <a:p>
            <a:fld id="{71899780-9ECC-4665-8D58-4679D071F48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2" name=""/>
        <p:cNvGrpSpPr/>
        <p:nvPr/>
      </p:nvGrpSpPr>
      <p:grpSpPr>
        <a:xfrm>
          <a:off x="0" y="0"/>
          <a:ext cx="0" cy="0"/>
          <a:chOff x="0" y="0"/>
          <a:chExt cx="0" cy="0"/>
        </a:xfrm>
      </p:grpSpPr>
      <p:sp>
        <p:nvSpPr>
          <p:cNvPr id="104866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6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4"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65" name="Date Placeholder 4"/>
          <p:cNvSpPr>
            <a:spLocks noGrp="1"/>
          </p:cNvSpPr>
          <p:nvPr>
            <p:ph type="dt" sz="half" idx="10"/>
          </p:nvPr>
        </p:nvSpPr>
        <p:spPr/>
        <p:txBody>
          <a:bodyPr/>
          <a:p>
            <a:fld id="{EC748A6A-D91B-4E18-BAC5-BBC9FAA84712}" type="datetimeFigureOut">
              <a:rPr lang="en-IN" smtClean="0"/>
              <a:t>22-02-2024</a:t>
            </a:fld>
            <a:endParaRPr lang="en-IN"/>
          </a:p>
        </p:txBody>
      </p:sp>
      <p:sp>
        <p:nvSpPr>
          <p:cNvPr id="1048666" name="Footer Placeholder 5"/>
          <p:cNvSpPr>
            <a:spLocks noGrp="1"/>
          </p:cNvSpPr>
          <p:nvPr>
            <p:ph type="ftr" sz="quarter" idx="11"/>
          </p:nvPr>
        </p:nvSpPr>
        <p:spPr/>
        <p:txBody>
          <a:bodyPr/>
          <a:p>
            <a:endParaRPr lang="en-IN"/>
          </a:p>
        </p:txBody>
      </p:sp>
      <p:sp>
        <p:nvSpPr>
          <p:cNvPr id="1048667" name="Slide Number Placeholder 6"/>
          <p:cNvSpPr>
            <a:spLocks noGrp="1"/>
          </p:cNvSpPr>
          <p:nvPr>
            <p:ph type="sldNum" sz="quarter" idx="12"/>
          </p:nvPr>
        </p:nvSpPr>
        <p:spPr/>
        <p:txBody>
          <a:bodyPr/>
          <a:p>
            <a:fld id="{71899780-9ECC-4665-8D58-4679D071F481}"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7" name=""/>
        <p:cNvGrpSpPr/>
        <p:nvPr/>
      </p:nvGrpSpPr>
      <p:grpSpPr>
        <a:xfrm>
          <a:off x="0" y="0"/>
          <a:ext cx="0" cy="0"/>
          <a:chOff x="0" y="0"/>
          <a:chExt cx="0" cy="0"/>
        </a:xfrm>
      </p:grpSpPr>
      <p:sp>
        <p:nvSpPr>
          <p:cNvPr id="104863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33"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IN"/>
          </a:p>
        </p:txBody>
      </p:sp>
      <p:sp>
        <p:nvSpPr>
          <p:cNvPr id="1048634"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35" name="Date Placeholder 4"/>
          <p:cNvSpPr>
            <a:spLocks noGrp="1"/>
          </p:cNvSpPr>
          <p:nvPr>
            <p:ph type="dt" sz="half" idx="10"/>
          </p:nvPr>
        </p:nvSpPr>
        <p:spPr/>
        <p:txBody>
          <a:bodyPr/>
          <a:p>
            <a:fld id="{EC748A6A-D91B-4E18-BAC5-BBC9FAA84712}" type="datetimeFigureOut">
              <a:rPr lang="en-IN" smtClean="0"/>
              <a:t>22-02-2024</a:t>
            </a:fld>
            <a:endParaRPr lang="en-IN"/>
          </a:p>
        </p:txBody>
      </p:sp>
      <p:sp>
        <p:nvSpPr>
          <p:cNvPr id="1048636" name="Footer Placeholder 5"/>
          <p:cNvSpPr>
            <a:spLocks noGrp="1"/>
          </p:cNvSpPr>
          <p:nvPr>
            <p:ph type="ftr" sz="quarter" idx="11"/>
          </p:nvPr>
        </p:nvSpPr>
        <p:spPr/>
        <p:txBody>
          <a:bodyPr/>
          <a:p>
            <a:endParaRPr lang="en-IN"/>
          </a:p>
        </p:txBody>
      </p:sp>
      <p:sp>
        <p:nvSpPr>
          <p:cNvPr id="1048637" name="Slide Number Placeholder 6"/>
          <p:cNvSpPr>
            <a:spLocks noGrp="1"/>
          </p:cNvSpPr>
          <p:nvPr>
            <p:ph type="sldNum" sz="quarter" idx="12"/>
          </p:nvPr>
        </p:nvSpPr>
        <p:spPr/>
        <p:txBody>
          <a:bodyPr/>
          <a:p>
            <a:fld id="{71899780-9ECC-4665-8D58-4679D071F481}"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EC748A6A-D91B-4E18-BAC5-BBC9FAA84712}" type="datetimeFigureOut">
              <a:rPr lang="en-IN" smtClean="0"/>
              <a:t>22-02-2024</a:t>
            </a:fld>
            <a:endParaRPr lang="en-IN"/>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71899780-9ECC-4665-8D58-4679D071F481}"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customXml" Target="../ink/ink4.xml"/><Relationship Id="rId3" Type="http://schemas.openxmlformats.org/officeDocument/2006/relationships/image" Target="../media/image5.png"/><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customXml" Target="../ink/ink2.xml"/><Relationship Id="rId2" Type="http://schemas.openxmlformats.org/officeDocument/2006/relationships/image" Target="../media/image2.png"/><Relationship Id="rId3"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customXml" Target="../ink/ink3.xml"/><Relationship Id="rId2" Type="http://schemas.openxmlformats.org/officeDocument/2006/relationships/image" Target="../media/image3.png"/><Relationship Id="rId3"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Title 1"/>
          <p:cNvSpPr>
            <a:spLocks noGrp="1"/>
          </p:cNvSpPr>
          <p:nvPr>
            <p:ph type="title"/>
          </p:nvPr>
        </p:nvSpPr>
        <p:spPr>
          <a:xfrm>
            <a:off x="1024812" y="1612123"/>
            <a:ext cx="10515600" cy="1325563"/>
          </a:xfrm>
        </p:spPr>
        <p:txBody>
          <a:bodyPr>
            <a:normAutofit fontScale="90000"/>
          </a:bodyPr>
          <a:p>
            <a:pPr algn="ctr"/>
            <a:r>
              <a:rPr b="1" dirty="0" sz="3300" lang="en-US">
                <a:latin typeface="+mn-lt"/>
              </a:rPr>
              <a:t>IDEA CREATION-1</a:t>
            </a:r>
            <a:br>
              <a:rPr b="1" dirty="0" sz="3300" lang="en-US">
                <a:latin typeface="+mn-lt"/>
              </a:rPr>
            </a:br>
            <a:r>
              <a:rPr b="1" dirty="0" sz="3300" lang="en-US">
                <a:latin typeface="+mn-lt"/>
              </a:rPr>
              <a:t>on</a:t>
            </a:r>
            <a:br>
              <a:rPr b="1" dirty="0" sz="3300" lang="en-US">
                <a:latin typeface="Arial Rounded MT Bold" panose="020F0704030504030204" pitchFamily="34" charset="0"/>
              </a:rPr>
            </a:br>
            <a:r>
              <a:rPr b="1" dirty="0" sz="3600" lang="en-US">
                <a:solidFill>
                  <a:srgbClr val="FF0000"/>
                </a:solidFill>
                <a:latin typeface="Algerian" panose="04020705040A02060702" pitchFamily="82" charset="0"/>
              </a:rPr>
              <a:t>QUIZ BUZZ  </a:t>
            </a:r>
            <a:br>
              <a:rPr b="1" dirty="0" sz="2700" lang="en-US">
                <a:latin typeface="+mn-lt"/>
              </a:rPr>
            </a:br>
            <a:br>
              <a:rPr b="1" dirty="0" sz="2700" lang="en-US">
                <a:solidFill>
                  <a:srgbClr val="002060"/>
                </a:solidFill>
                <a:latin typeface="Algerian" panose="04020705040A02060702" pitchFamily="82" charset="0"/>
              </a:rPr>
            </a:br>
            <a:endParaRPr b="1" dirty="0" sz="2700" lang="en-IN">
              <a:solidFill>
                <a:srgbClr val="002060"/>
              </a:solidFill>
              <a:latin typeface="Algerian" panose="04020705040A02060702" pitchFamily="82" charset="0"/>
            </a:endParaRPr>
          </a:p>
        </p:txBody>
      </p:sp>
      <p:pic>
        <p:nvPicPr>
          <p:cNvPr id="2097152" name="Content Placeholder 5"/>
          <p:cNvPicPr>
            <a:picLocks noChangeAspect="1" noGrp="1"/>
          </p:cNvPicPr>
          <p:nvPr>
            <p:ph idx="1"/>
          </p:nvPr>
        </p:nvPicPr>
        <p:blipFill>
          <a:blip xmlns:r="http://schemas.openxmlformats.org/officeDocument/2006/relationships" r:embed="rId1"/>
          <a:stretch>
            <a:fillRect/>
          </a:stretch>
        </p:blipFill>
        <p:spPr>
          <a:xfrm>
            <a:off x="1" y="-207961"/>
            <a:ext cx="12192000" cy="1325562"/>
          </a:xfrm>
        </p:spPr>
      </p:pic>
      <p:sp>
        <p:nvSpPr>
          <p:cNvPr id="1048587" name="TextBox 7"/>
          <p:cNvSpPr txBox="1"/>
          <p:nvPr/>
        </p:nvSpPr>
        <p:spPr>
          <a:xfrm>
            <a:off x="0" y="2706853"/>
            <a:ext cx="12192000" cy="800219"/>
          </a:xfrm>
          <a:prstGeom prst="rect"/>
          <a:noFill/>
        </p:spPr>
        <p:txBody>
          <a:bodyPr wrap="square">
            <a:spAutoFit/>
          </a:bodyPr>
          <a:p>
            <a:pPr algn="ctr"/>
            <a:r>
              <a:rPr b="1" dirty="0" sz="2300" lang="en-US">
                <a:latin typeface="+mn-lt"/>
              </a:rPr>
              <a:t>Batch Number : CS Alpha-04</a:t>
            </a:r>
          </a:p>
          <a:p>
            <a:pPr algn="ctr"/>
            <a:r>
              <a:rPr b="1" dirty="0" sz="2300" lang="en-US"/>
              <a:t>By</a:t>
            </a:r>
            <a:endParaRPr b="1" dirty="0" sz="2300" lang="en-IN"/>
          </a:p>
        </p:txBody>
      </p:sp>
      <p:sp>
        <p:nvSpPr>
          <p:cNvPr id="1048588" name="TextBox 9"/>
          <p:cNvSpPr txBox="1"/>
          <p:nvPr/>
        </p:nvSpPr>
        <p:spPr>
          <a:xfrm>
            <a:off x="437321" y="3417006"/>
            <a:ext cx="10515600" cy="1631216"/>
          </a:xfrm>
          <a:prstGeom prst="rect"/>
          <a:noFill/>
        </p:spPr>
        <p:txBody>
          <a:bodyPr wrap="square">
            <a:spAutoFit/>
          </a:bodyPr>
          <a:p>
            <a:r>
              <a:rPr dirty="0" lang="en-US"/>
              <a:t> </a:t>
            </a:r>
            <a:r>
              <a:rPr dirty="0" sz="2000" lang="en-US">
                <a:latin typeface="Times New Roman" panose="02020603050405020304" pitchFamily="18" charset="0"/>
                <a:cs typeface="Times New Roman" panose="02020603050405020304" pitchFamily="18" charset="0"/>
              </a:rPr>
              <a:t>B.Bhavana  (2311cs040020)</a:t>
            </a:r>
          </a:p>
          <a:p>
            <a:r>
              <a:rPr dirty="0" sz="2000" lang="en-US">
                <a:latin typeface="Times New Roman" panose="02020603050405020304" pitchFamily="18" charset="0"/>
                <a:cs typeface="Times New Roman" panose="02020603050405020304" pitchFamily="18" charset="0"/>
              </a:rPr>
              <a:t> k.Pardhu     (2311cs040089)</a:t>
            </a:r>
          </a:p>
          <a:p>
            <a:r>
              <a:rPr dirty="0" sz="2000" lang="en-US">
                <a:latin typeface="Times New Roman" panose="02020603050405020304" pitchFamily="18" charset="0"/>
                <a:cs typeface="Times New Roman" panose="02020603050405020304" pitchFamily="18" charset="0"/>
              </a:rPr>
              <a:t> A.Vyshnavi </a:t>
            </a:r>
            <a:r>
              <a:rPr dirty="0" sz="2000" lang="en-IN">
                <a:latin typeface="Times New Roman" panose="02020603050405020304" pitchFamily="18" charset="0"/>
                <a:cs typeface="Times New Roman" panose="02020603050405020304" pitchFamily="18" charset="0"/>
              </a:rPr>
              <a:t>(2311cs04001</a:t>
            </a:r>
            <a:r>
              <a:rPr dirty="0" sz="2000" lang="en-US">
                <a:latin typeface="Times New Roman" panose="02020603050405020304" pitchFamily="18" charset="0"/>
                <a:cs typeface="Times New Roman" panose="02020603050405020304" pitchFamily="18" charset="0"/>
              </a:rPr>
              <a:t>4</a:t>
            </a:r>
            <a:r>
              <a:rPr dirty="0" sz="2000" lang="en-IN">
                <a:latin typeface="Times New Roman" panose="02020603050405020304" pitchFamily="18" charset="0"/>
                <a:cs typeface="Times New Roman" panose="02020603050405020304" pitchFamily="18" charset="0"/>
              </a:rPr>
              <a:t>)</a:t>
            </a:r>
            <a:endParaRPr altLang="en-US" lang="zh-CN"/>
          </a:p>
          <a:p>
            <a:r>
              <a:rPr dirty="0" sz="2000" lang="en-IN">
                <a:latin typeface="Times New Roman" panose="02020603050405020304" pitchFamily="18" charset="0"/>
                <a:cs typeface="Times New Roman" panose="02020603050405020304" pitchFamily="18" charset="0"/>
              </a:rPr>
              <a:t> E.Vivek       (2311cs040050)</a:t>
            </a:r>
          </a:p>
          <a:p>
            <a:r>
              <a:rPr dirty="0" sz="2000" lang="en-IN">
                <a:latin typeface="Times New Roman" panose="02020603050405020304" pitchFamily="18" charset="0"/>
                <a:cs typeface="Times New Roman" panose="02020603050405020304" pitchFamily="18" charset="0"/>
              </a:rPr>
              <a:t> G.Sadhvik   (2311cs040062)</a:t>
            </a:r>
            <a:endParaRPr dirty="0" sz="2000" lang="en-US">
              <a:latin typeface="Times New Roman" panose="02020603050405020304" pitchFamily="18" charset="0"/>
              <a:cs typeface="Times New Roman" panose="02020603050405020304" pitchFamily="18" charset="0"/>
            </a:endParaRPr>
          </a:p>
        </p:txBody>
      </p:sp>
      <p:sp>
        <p:nvSpPr>
          <p:cNvPr id="1048589" name="TextBox 11"/>
          <p:cNvSpPr txBox="1"/>
          <p:nvPr/>
        </p:nvSpPr>
        <p:spPr>
          <a:xfrm>
            <a:off x="0" y="5380399"/>
            <a:ext cx="12192000" cy="677108"/>
          </a:xfrm>
          <a:prstGeom prst="rect"/>
          <a:noFill/>
        </p:spPr>
        <p:txBody>
          <a:bodyPr wrap="square">
            <a:spAutoFit/>
          </a:bodyPr>
          <a:p>
            <a:pPr algn="ctr"/>
            <a:r>
              <a:rPr dirty="0" sz="2000" lang="en-US"/>
              <a:t>Under the Esteemed Guidance of</a:t>
            </a:r>
          </a:p>
          <a:p>
            <a:pPr algn="ctr"/>
            <a:r>
              <a:rPr dirty="0" lang="en-IN"/>
              <a:t>  </a:t>
            </a:r>
            <a:r>
              <a:rPr b="1" dirty="0" lang="en-IN"/>
              <a:t>Mrs.M.Sucharitha ( Assistant Professor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55" name="Content Placeholder 5"/>
          <p:cNvPicPr>
            <a:picLocks noChangeAspect="1" noGrp="1"/>
          </p:cNvPicPr>
          <p:nvPr>
            <p:ph idx="1"/>
          </p:nvPr>
        </p:nvPicPr>
        <p:blipFill>
          <a:blip xmlns:r="http://schemas.openxmlformats.org/officeDocument/2006/relationships" r:embed="rId1"/>
          <a:stretch>
            <a:fillRect/>
          </a:stretch>
        </p:blipFill>
        <p:spPr>
          <a:xfrm>
            <a:off x="223935" y="634482"/>
            <a:ext cx="11616612" cy="5756987"/>
          </a:xfrm>
        </p:spPr>
      </p:pic>
      <p:sp>
        <p:nvSpPr>
          <p:cNvPr id="1048610" name="Pentagon 3"/>
          <p:cNvSpPr>
            <a:spLocks noGrp="1"/>
          </p:cNvSpPr>
          <p:nvPr>
            <p:ph type="title"/>
          </p:nvPr>
        </p:nvSpPr>
        <p:spPr>
          <a:xfrm>
            <a:off x="0" y="1"/>
            <a:ext cx="4582886" cy="737118"/>
          </a:xfrm>
          <a:prstGeom prst="homePlate"/>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anchor="ctr" rtlCol="0">
            <a:normAutofit fontScale="95000"/>
          </a:bodyPr>
          <a:p>
            <a:r>
              <a:rPr b="1" dirty="0" sz="4000" lang="en-US">
                <a:latin typeface="Times New Roman" panose="02020603050405020304" pitchFamily="18" charset="0"/>
                <a:cs typeface="Times New Roman" panose="02020603050405020304" pitchFamily="18" charset="0"/>
              </a:rPr>
              <a:t>Data Flow Diagram :</a:t>
            </a:r>
          </a:p>
        </p:txBody>
      </p:sp>
      <mc:AlternateContent xmlns:mc="http://schemas.openxmlformats.org/markup-compatibility/2006">
        <mc:Choice xmlns:p14="http://schemas.microsoft.com/office/powerpoint/2010/main" Requires="p14">
          <p:contentPart p14:bwMode="auto" r:id="rId2">
            <p14:nvContentPartPr>
              <p14:cNvPr id="2097156" name="Ink 4"/>
              <p14:cNvContentPartPr/>
              <p14:nvPr/>
            </p14:nvContentPartPr>
            <p14:xfrm>
              <a:off x="4637248" y="1278169"/>
              <a:ext cx="360" cy="360"/>
            </p14:xfrm>
          </p:contentPart>
        </mc:Choice>
        <mc:Fallback>
          <p:pic>
            <p:nvPicPr>
              <p:cNvPr id="2097156" name="Ink 4"/>
              <p:cNvPicPr>
                <a:picLocks/>
              </p:cNvPicPr>
              <p:nvPr/>
            </p:nvPicPr>
            <p:blipFill>
              <a:blip xmlns:r="http://schemas.openxmlformats.org/officeDocument/2006/relationships" r:embed="rId3"/>
              <a:stretch>
                <a:fillRect/>
              </a:stretch>
            </p:blipFill>
            <p:spPr>
              <a:xfrm>
                <a:off x="4637248" y="1278169"/>
                <a:ext cx="360" cy="360"/>
              </a:xfrm>
              <a:prstGeom prst="rect"/>
            </p:spPr>
          </p:pic>
        </mc:Fallback>
      </mc:AlternateContent>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1" name="Content Placeholder 3"/>
          <p:cNvSpPr>
            <a:spLocks noGrp="1"/>
          </p:cNvSpPr>
          <p:nvPr>
            <p:ph idx="1"/>
          </p:nvPr>
        </p:nvSpPr>
        <p:spPr/>
        <p:txBody>
          <a:bodyPr>
            <a:normAutofit/>
          </a:bodyPr>
          <a:p>
            <a:pPr indent="0" marL="0">
              <a:buNone/>
            </a:pPr>
            <a:r>
              <a:rPr b="1" dirty="0" sz="3000" lang="en-US"/>
              <a:t>Software Requirements</a:t>
            </a:r>
            <a:endParaRPr b="1" dirty="0" sz="3000" lang="en-IN"/>
          </a:p>
          <a:p>
            <a:pPr indent="0" marL="0">
              <a:buNone/>
            </a:pPr>
            <a:r>
              <a:rPr b="1" dirty="0" sz="3000" lang="en-US"/>
              <a:t> </a:t>
            </a:r>
          </a:p>
        </p:txBody>
      </p:sp>
      <p:sp>
        <p:nvSpPr>
          <p:cNvPr id="1048612" name="TextBox 5"/>
          <p:cNvSpPr txBox="1"/>
          <p:nvPr/>
        </p:nvSpPr>
        <p:spPr>
          <a:xfrm>
            <a:off x="1391920" y="2700848"/>
            <a:ext cx="8402320" cy="2758441"/>
          </a:xfrm>
          <a:prstGeom prst="rect"/>
          <a:noFill/>
        </p:spPr>
        <p:txBody>
          <a:bodyPr wrap="square">
            <a:spAutoFit/>
          </a:bodyPr>
          <a:p>
            <a:pPr>
              <a:lnSpc>
                <a:spcPct val="150000"/>
              </a:lnSpc>
              <a:buFont typeface="Wingdings" panose="05000000000000000000" pitchFamily="2" charset="2"/>
              <a:buChar char="Ø"/>
            </a:pPr>
            <a:r>
              <a:rPr dirty="0" sz="2400" lang="en-IN">
                <a:solidFill>
                  <a:srgbClr val="002060"/>
                </a:solidFill>
              </a:rPr>
              <a:t>HTML is used to design structure of the page.</a:t>
            </a:r>
          </a:p>
          <a:p>
            <a:pPr>
              <a:lnSpc>
                <a:spcPct val="150000"/>
              </a:lnSpc>
              <a:buFont typeface="Wingdings" panose="05000000000000000000" pitchFamily="2" charset="2"/>
              <a:buChar char="Ø"/>
            </a:pPr>
            <a:r>
              <a:rPr dirty="0" sz="2400" lang="en-IN">
                <a:solidFill>
                  <a:srgbClr val="002060"/>
                </a:solidFill>
              </a:rPr>
              <a:t>CSS is used to create styles to the html page.</a:t>
            </a:r>
          </a:p>
          <a:p>
            <a:pPr algn="just">
              <a:lnSpc>
                <a:spcPct val="150000"/>
              </a:lnSpc>
              <a:buFont typeface="Wingdings" panose="05000000000000000000" pitchFamily="2" charset="2"/>
              <a:buChar char="Ø"/>
            </a:pPr>
            <a:r>
              <a:rPr dirty="0" sz="2400" lang="en-IN">
                <a:solidFill>
                  <a:srgbClr val="002060"/>
                </a:solidFill>
              </a:rPr>
              <a:t>React.js is used for framework.</a:t>
            </a:r>
          </a:p>
          <a:p>
            <a:pPr>
              <a:lnSpc>
                <a:spcPct val="150000"/>
              </a:lnSpc>
              <a:buFont typeface="Wingdings" panose="05000000000000000000" pitchFamily="2" charset="2"/>
              <a:buChar char="Ø"/>
            </a:pPr>
            <a:r>
              <a:rPr dirty="0" sz="2400" lang="en-IN">
                <a:solidFill>
                  <a:srgbClr val="002060"/>
                </a:solidFill>
              </a:rPr>
              <a:t>MY SQL is used for database of the page.</a:t>
            </a:r>
          </a:p>
          <a:p>
            <a:pPr>
              <a:lnSpc>
                <a:spcPct val="150000"/>
              </a:lnSpc>
              <a:buFont typeface="Wingdings" panose="05000000000000000000" pitchFamily="2" charset="2"/>
              <a:buChar char="Ø"/>
            </a:pPr>
            <a:r>
              <a:rPr dirty="0" sz="2400" lang="en-IN">
                <a:solidFill>
                  <a:srgbClr val="002060"/>
                </a:solidFill>
              </a:rPr>
              <a:t>Java is used for backend of the project</a:t>
            </a:r>
          </a:p>
        </p:txBody>
      </p:sp>
      <p:sp>
        <p:nvSpPr>
          <p:cNvPr id="1048613" name="Pentagon 3"/>
          <p:cNvSpPr/>
          <p:nvPr/>
        </p:nvSpPr>
        <p:spPr>
          <a:xfrm>
            <a:off x="-1" y="0"/>
            <a:ext cx="5654351" cy="891541"/>
          </a:xfrm>
          <a:prstGeom prst="homePlate"/>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anchor="ctr" rtlCol="0"/>
          <a:p>
            <a:r>
              <a:rPr b="1" dirty="0" sz="4000" lang="en-US"/>
              <a:t>System Requirements :</a:t>
            </a:r>
          </a:p>
        </p:txBody>
      </p:sp>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4" name="Title 2"/>
          <p:cNvSpPr>
            <a:spLocks noGrp="1"/>
          </p:cNvSpPr>
          <p:nvPr>
            <p:ph type="title"/>
          </p:nvPr>
        </p:nvSpPr>
        <p:spPr>
          <a:xfrm>
            <a:off x="651380" y="853440"/>
            <a:ext cx="10515600" cy="1325563"/>
          </a:xfrm>
        </p:spPr>
        <p:txBody>
          <a:bodyPr>
            <a:normAutofit/>
          </a:bodyPr>
          <a:p>
            <a:r>
              <a:rPr b="1" dirty="0" sz="3600" lang="en-US">
                <a:latin typeface="Arial" panose="020B0604020202020204" pitchFamily="34" charset="0"/>
                <a:cs typeface="Arial" panose="020B0604020202020204" pitchFamily="34" charset="0"/>
              </a:rPr>
              <a:t>Hardware Requirements</a:t>
            </a:r>
            <a:endParaRPr b="1" dirty="0" sz="3600" lang="en-IN">
              <a:latin typeface="Arial" panose="020B0604020202020204" pitchFamily="34" charset="0"/>
              <a:cs typeface="Arial" panose="020B0604020202020204" pitchFamily="34" charset="0"/>
            </a:endParaRPr>
          </a:p>
        </p:txBody>
      </p:sp>
      <p:sp>
        <p:nvSpPr>
          <p:cNvPr id="1048615" name="Content Placeholder 3"/>
          <p:cNvSpPr>
            <a:spLocks noGrp="1"/>
          </p:cNvSpPr>
          <p:nvPr>
            <p:ph idx="1"/>
          </p:nvPr>
        </p:nvSpPr>
        <p:spPr>
          <a:xfrm>
            <a:off x="651380" y="2179003"/>
            <a:ext cx="10515600" cy="3254375"/>
          </a:xfrm>
        </p:spPr>
        <p:txBody>
          <a:bodyPr/>
          <a:p>
            <a:pPr>
              <a:lnSpc>
                <a:spcPct val="150000"/>
              </a:lnSpc>
              <a:buFont typeface="Wingdings" panose="05000000000000000000" pitchFamily="2" charset="2"/>
              <a:buChar char="Ø"/>
            </a:pPr>
            <a:r>
              <a:rPr dirty="0" lang="en-IN">
                <a:solidFill>
                  <a:srgbClr val="002060"/>
                </a:solidFill>
              </a:rPr>
              <a:t> </a:t>
            </a:r>
            <a:r>
              <a:rPr dirty="0" sz="2400" lang="en-IN">
                <a:solidFill>
                  <a:srgbClr val="002060"/>
                </a:solidFill>
              </a:rPr>
              <a:t>PROCESSOR – Intel CORE i5</a:t>
            </a:r>
          </a:p>
          <a:p>
            <a:pPr>
              <a:lnSpc>
                <a:spcPct val="150000"/>
              </a:lnSpc>
              <a:buFont typeface="Wingdings" panose="05000000000000000000" pitchFamily="2" charset="2"/>
              <a:buChar char="Ø"/>
            </a:pPr>
            <a:r>
              <a:rPr dirty="0" sz="2800" lang="en-IN">
                <a:solidFill>
                  <a:srgbClr val="002060"/>
                </a:solidFill>
              </a:rPr>
              <a:t> </a:t>
            </a:r>
            <a:r>
              <a:rPr dirty="0" sz="2400" lang="en-IN">
                <a:solidFill>
                  <a:srgbClr val="002060"/>
                </a:solidFill>
              </a:rPr>
              <a:t>RAM – 8GB</a:t>
            </a:r>
          </a:p>
          <a:p>
            <a:pPr>
              <a:lnSpc>
                <a:spcPct val="150000"/>
              </a:lnSpc>
              <a:buFont typeface="Wingdings" panose="05000000000000000000" pitchFamily="2" charset="2"/>
              <a:buChar char="Ø"/>
            </a:pPr>
            <a:r>
              <a:rPr dirty="0" lang="en-IN">
                <a:solidFill>
                  <a:srgbClr val="002060"/>
                </a:solidFill>
              </a:rPr>
              <a:t> </a:t>
            </a:r>
            <a:r>
              <a:rPr dirty="0" sz="2400" lang="en-IN">
                <a:solidFill>
                  <a:srgbClr val="002060"/>
                </a:solidFill>
              </a:rPr>
              <a:t>HARD DISK – 150GB</a:t>
            </a:r>
          </a:p>
          <a:p>
            <a:pPr indent="0" marL="0">
              <a:lnSpc>
                <a:spcPct val="150000"/>
              </a:lnSpc>
              <a:buNone/>
            </a:pPr>
            <a:endParaRPr dirty="0" sz="2800" lang="en-IN">
              <a:solidFill>
                <a:srgbClr val="002060"/>
              </a:solidFill>
            </a:endParaRPr>
          </a:p>
          <a:p>
            <a:endParaRPr dirty="0" lang="en-IN"/>
          </a:p>
        </p:txBody>
      </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6" name="Content Placeholder 2"/>
          <p:cNvSpPr>
            <a:spLocks noGrp="1"/>
          </p:cNvSpPr>
          <p:nvPr>
            <p:ph idx="1"/>
          </p:nvPr>
        </p:nvSpPr>
        <p:spPr>
          <a:xfrm>
            <a:off x="600436" y="783771"/>
            <a:ext cx="10991127" cy="1259839"/>
          </a:xfrm>
        </p:spPr>
        <p:txBody>
          <a:bodyPr>
            <a:noAutofit/>
          </a:bodyPr>
          <a:p>
            <a:pPr algn="just" indent="0" marL="0">
              <a:lnSpc>
                <a:spcPct val="150000"/>
              </a:lnSpc>
              <a:buNone/>
            </a:pPr>
            <a:r>
              <a:rPr dirty="0" sz="2300" lang="en-US"/>
              <a:t>The quiz buzz app provides a versatile platform for creating engaging and interactive quizzes. Its user-friendly interface allows users to easily generate quizzes tailored to their specific needs, whether for educational purposes, training sessions, or recreational activities. The app's customizable features, such as question types, difficulty levels, and multimedia integration, enhance the overall learning experience and cater to diverse audiences.  The app's compatibility across multiple devices further increases accessibility, enabling users to take quizzes anytime, anywhere. Overall, the quiz buzz app offers a valuable tool for educators, trainers, and quiz enthusiasts alike, fostering knowledge retention, skills development, and enjoyment. With continuous updates and improvements, it has the potential to further enhance learning experiences and become a staple tool in various educational and professional settings.</a:t>
            </a:r>
            <a:endParaRPr dirty="0" sz="2300" lang="en-IN"/>
          </a:p>
        </p:txBody>
      </p:sp>
      <p:sp>
        <p:nvSpPr>
          <p:cNvPr id="1048617" name="Pentagon 3"/>
          <p:cNvSpPr>
            <a:spLocks noGrp="1"/>
          </p:cNvSpPr>
          <p:nvPr>
            <p:ph type="title"/>
          </p:nvPr>
        </p:nvSpPr>
        <p:spPr>
          <a:xfrm>
            <a:off x="1" y="0"/>
            <a:ext cx="3172407" cy="783771"/>
          </a:xfrm>
          <a:prstGeom prst="homePlate"/>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anchor="ctr" rtlCol="0"/>
          <a:p>
            <a:r>
              <a:rPr b="1" dirty="0" sz="4000" lang="en-US"/>
              <a:t>Conclusion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split orient="ver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pic>
        <p:nvPicPr>
          <p:cNvPr id="2097157" name="Picture 2"/>
          <p:cNvPicPr>
            <a:picLocks noChangeAspect="1"/>
          </p:cNvPicPr>
          <p:nvPr/>
        </p:nvPicPr>
        <p:blipFill>
          <a:blip xmlns:r="http://schemas.openxmlformats.org/officeDocument/2006/relationships" r:embed="rId1"/>
          <a:stretch>
            <a:fillRect/>
          </a:stretch>
        </p:blipFill>
        <p:spPr>
          <a:xfrm>
            <a:off x="1188098" y="839755"/>
            <a:ext cx="9815804" cy="5178490"/>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0" name="Content Placeholder 2"/>
          <p:cNvSpPr>
            <a:spLocks noGrp="1"/>
          </p:cNvSpPr>
          <p:nvPr>
            <p:ph idx="1"/>
          </p:nvPr>
        </p:nvSpPr>
        <p:spPr>
          <a:xfrm>
            <a:off x="409407" y="1289398"/>
            <a:ext cx="10515600" cy="4856760"/>
          </a:xfrm>
        </p:spPr>
        <p:txBody>
          <a:bodyPr>
            <a:normAutofit/>
          </a:bodyPr>
          <a:p>
            <a:r>
              <a:rPr b="1" dirty="0" sz="2600" lang="en-US"/>
              <a:t>Abstract</a:t>
            </a:r>
          </a:p>
          <a:p>
            <a:r>
              <a:rPr b="1" dirty="0" sz="2600" lang="en-US"/>
              <a:t>Objectives</a:t>
            </a:r>
          </a:p>
          <a:p>
            <a:r>
              <a:rPr b="1" dirty="0" sz="2600" lang="en-IN"/>
              <a:t>Literature Survey </a:t>
            </a:r>
            <a:endParaRPr b="1" dirty="0" sz="2600" lang="en-US"/>
          </a:p>
          <a:p>
            <a:r>
              <a:rPr b="1" dirty="0" sz="2600" lang="en-US"/>
              <a:t>Introduction</a:t>
            </a:r>
          </a:p>
          <a:p>
            <a:r>
              <a:rPr b="1" dirty="0" sz="2600" lang="en-US"/>
              <a:t>Existing System</a:t>
            </a:r>
          </a:p>
          <a:p>
            <a:r>
              <a:rPr b="1" dirty="0" sz="2600" lang="en-US"/>
              <a:t>Propose System</a:t>
            </a:r>
          </a:p>
          <a:p>
            <a:r>
              <a:rPr b="1" dirty="0" sz="2600" lang="en-US"/>
              <a:t>Data Flow Diagram</a:t>
            </a:r>
          </a:p>
          <a:p>
            <a:r>
              <a:rPr b="1" dirty="0" sz="2600" lang="en-IN"/>
              <a:t>Methodology</a:t>
            </a:r>
            <a:endParaRPr b="1" dirty="0" sz="2600" lang="en-US"/>
          </a:p>
          <a:p>
            <a:r>
              <a:rPr b="1" dirty="0" sz="2600" lang="en-US"/>
              <a:t>System Requirements</a:t>
            </a:r>
          </a:p>
          <a:p>
            <a:r>
              <a:rPr b="1" dirty="0" sz="2600" lang="en-US"/>
              <a:t>Conclusion </a:t>
            </a:r>
          </a:p>
          <a:p>
            <a:endParaRPr b="1" dirty="0" sz="2600" lang="en-US"/>
          </a:p>
          <a:p>
            <a:endParaRPr dirty="0" lang="en-IN"/>
          </a:p>
        </p:txBody>
      </p:sp>
      <mc:AlternateContent xmlns:mc="http://schemas.openxmlformats.org/markup-compatibility/2006">
        <mc:Choice xmlns:p14="http://schemas.microsoft.com/office/powerpoint/2010/main" Requires="p14">
          <p:contentPart p14:bwMode="auto" r:id="rId1">
            <p14:nvContentPartPr>
              <p14:cNvPr id="2097153" name="Ink 13"/>
              <p14:cNvContentPartPr/>
              <p14:nvPr/>
            </p14:nvContentPartPr>
            <p14:xfrm>
              <a:off x="409407" y="4597424"/>
              <a:ext cx="360" cy="360"/>
            </p14:xfrm>
          </p:contentPart>
        </mc:Choice>
        <mc:Fallback>
          <p:pic>
            <p:nvPicPr>
              <p:cNvPr id="2097153" name="Ink 13"/>
              <p:cNvPicPr>
                <a:picLocks/>
              </p:cNvPicPr>
              <p:nvPr/>
            </p:nvPicPr>
            <p:blipFill>
              <a:blip xmlns:r="http://schemas.openxmlformats.org/officeDocument/2006/relationships" r:embed="rId2"/>
              <a:stretch>
                <a:fillRect/>
              </a:stretch>
            </p:blipFill>
            <p:spPr>
              <a:xfrm>
                <a:off x="409407" y="4597424"/>
                <a:ext cx="360" cy="360"/>
              </a:xfrm>
              <a:prstGeom prst="rect"/>
            </p:spPr>
          </p:pic>
        </mc:Fallback>
      </mc:AlternateContent>
      <p:sp>
        <p:nvSpPr>
          <p:cNvPr id="1048591" name="Pentagon 3"/>
          <p:cNvSpPr/>
          <p:nvPr/>
        </p:nvSpPr>
        <p:spPr>
          <a:xfrm>
            <a:off x="0" y="0"/>
            <a:ext cx="8508798" cy="891541"/>
          </a:xfrm>
          <a:prstGeom prst="homePlate"/>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sz="4000" lang="en-US">
                <a:solidFill>
                  <a:schemeClr val="bg1"/>
                </a:solidFill>
                <a:latin typeface="Times New Roman" panose="02020603050405020304" pitchFamily="18" charset="0"/>
                <a:cs typeface="Times New Roman" panose="02020603050405020304" pitchFamily="18" charset="0"/>
              </a:rPr>
              <a:t>OVERVIEW of the Presentation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1">
            <p14:nvContentPartPr>
              <p14:cNvPr id="2097154" name="Ink 4"/>
              <p14:cNvContentPartPr/>
              <p14:nvPr/>
            </p14:nvContentPartPr>
            <p14:xfrm>
              <a:off x="5201600" y="457120"/>
              <a:ext cx="360" cy="360"/>
            </p14:xfrm>
          </p:contentPart>
        </mc:Choice>
        <mc:Fallback>
          <p:pic>
            <p:nvPicPr>
              <p:cNvPr id="2097154" name="Ink 4"/>
              <p:cNvPicPr>
                <a:picLocks/>
              </p:cNvPicPr>
              <p:nvPr/>
            </p:nvPicPr>
            <p:blipFill>
              <a:blip xmlns:r="http://schemas.openxmlformats.org/officeDocument/2006/relationships" r:embed="rId2"/>
              <a:stretch>
                <a:fillRect/>
              </a:stretch>
            </p:blipFill>
            <p:spPr>
              <a:xfrm>
                <a:off x="5201600" y="457120"/>
                <a:ext cx="360" cy="360"/>
              </a:xfrm>
              <a:prstGeom prst="rect"/>
            </p:spPr>
          </p:pic>
        </mc:Fallback>
      </mc:AlternateContent>
      <p:sp>
        <p:nvSpPr>
          <p:cNvPr id="1048595" name="TextBox 13"/>
          <p:cNvSpPr txBox="1"/>
          <p:nvPr/>
        </p:nvSpPr>
        <p:spPr>
          <a:xfrm>
            <a:off x="470526" y="1041023"/>
            <a:ext cx="10657120" cy="6682740"/>
          </a:xfrm>
          <a:prstGeom prst="rect"/>
          <a:noFill/>
        </p:spPr>
        <p:txBody>
          <a:bodyPr wrap="square">
            <a:spAutoFit/>
          </a:bodyPr>
          <a:p>
            <a:pPr algn="just">
              <a:lnSpc>
                <a:spcPct val="150000"/>
              </a:lnSpc>
            </a:pPr>
            <a:r>
              <a:rPr dirty="0" sz="2400" lang="en-IN">
                <a:effectLst/>
                <a:latin typeface="Times New Roman" panose="02020603050405020304" pitchFamily="18" charset="0"/>
                <a:ea typeface="Calibri" panose="020F0502020204030204" pitchFamily="34" charset="0"/>
                <a:cs typeface="Times New Roman" panose="02020603050405020304" pitchFamily="18" charset="0"/>
              </a:rPr>
              <a:t>Quiz Buzz is generates new questions and the levels of critical thinking problems is functioned although u can set the difficulty and you can choose interested yet desired topic so that one can focus on the particular subject. We additionally have an option of choosing all subject questions in a single quiz and grades will be stored so that improvement can be regulated on regular basis.</a:t>
            </a:r>
          </a:p>
          <a:p>
            <a:pPr algn="just">
              <a:lnSpc>
                <a:spcPct val="150000"/>
              </a:lnSpc>
            </a:pPr>
            <a:r>
              <a:rPr dirty="0" sz="2400" lang="en-IN">
                <a:effectLst/>
                <a:latin typeface="Times New Roman" panose="02020603050405020304" pitchFamily="18" charset="0"/>
                <a:ea typeface="Calibri" panose="020F0502020204030204" pitchFamily="34" charset="0"/>
                <a:cs typeface="Times New Roman" panose="02020603050405020304" pitchFamily="18" charset="0"/>
              </a:rPr>
              <a:t>The Quiz Buzz also incorporates diverse question formats, including multiple-choice, true/false, and open-ended questions, fostering a comprehensive understanding of the subject matter. Additionally, it offers instant feedback and detailed explanations, promoting active learning and addressing misconceptions.</a:t>
            </a:r>
            <a:endParaRPr dirty="0" sz="2400" lang="en-IN">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dirty="0" sz="2000" lang="en-IN">
              <a:effectLst/>
              <a:latin typeface="Calibri" panose="020F0502020204030204" pitchFamily="34" charset="0"/>
              <a:ea typeface="Calibri" panose="020F0502020204030204" pitchFamily="34" charset="0"/>
              <a:cs typeface="Times New Roman" panose="02020603050405020304" pitchFamily="18" charset="0"/>
            </a:endParaRPr>
          </a:p>
          <a:p>
            <a:endParaRPr dirty="0" sz="1800" lang="en-US"/>
          </a:p>
        </p:txBody>
      </p:sp>
      <p:sp>
        <p:nvSpPr>
          <p:cNvPr id="1048596" name="Pentagon 3"/>
          <p:cNvSpPr/>
          <p:nvPr/>
        </p:nvSpPr>
        <p:spPr>
          <a:xfrm>
            <a:off x="0" y="-21906"/>
            <a:ext cx="4458782" cy="891541"/>
          </a:xfrm>
          <a:prstGeom prst="homePlate"/>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sz="4000" lang="en-US">
                <a:latin typeface="Times New Roman" panose="02020603050405020304" pitchFamily="18" charset="0"/>
                <a:cs typeface="Times New Roman" panose="02020603050405020304" pitchFamily="18" charset="0"/>
              </a:rPr>
              <a:t>ABSTRACT:</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split orient="ver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7" name="TextBox 3"/>
          <p:cNvSpPr txBox="1"/>
          <p:nvPr/>
        </p:nvSpPr>
        <p:spPr>
          <a:xfrm>
            <a:off x="914400" y="1264356"/>
            <a:ext cx="10363200" cy="5425440"/>
          </a:xfrm>
          <a:prstGeom prst="rect"/>
          <a:noFill/>
        </p:spPr>
        <p:txBody>
          <a:bodyPr wrap="square">
            <a:spAutoFit/>
          </a:bodyPr>
          <a:p>
            <a:pPr algn="just">
              <a:lnSpc>
                <a:spcPct val="150000"/>
              </a:lnSpc>
              <a:spcAft>
                <a:spcPts val="1200"/>
              </a:spcAft>
            </a:pPr>
            <a:r>
              <a:rPr dirty="0" sz="2400" lang="en-US">
                <a:effectLst/>
                <a:latin typeface="Calibri" panose="020F0502020204030204" pitchFamily="34" charset="0"/>
                <a:ea typeface="Calibri" panose="020F0502020204030204" pitchFamily="34" charset="0"/>
                <a:cs typeface="Times New Roman" panose="02020603050405020304" pitchFamily="18" charset="0"/>
              </a:rPr>
              <a:t>The app will offer various types of quizzes, including </a:t>
            </a:r>
            <a:r>
              <a:rPr dirty="0" sz="2400" lang="en-US" err="1">
                <a:effectLst/>
                <a:latin typeface="Calibri" panose="020F0502020204030204" pitchFamily="34" charset="0"/>
                <a:ea typeface="Calibri" panose="020F0502020204030204" pitchFamily="34" charset="0"/>
                <a:cs typeface="Times New Roman" panose="02020603050405020304" pitchFamily="18" charset="0"/>
              </a:rPr>
              <a:t>jee</a:t>
            </a:r>
            <a:r>
              <a:rPr dirty="0" sz="2400" lang="en-US">
                <a:effectLst/>
                <a:latin typeface="Calibri" panose="020F0502020204030204" pitchFamily="34" charset="0"/>
                <a:ea typeface="Calibri" panose="020F0502020204030204" pitchFamily="34" charset="0"/>
                <a:cs typeface="Times New Roman" panose="02020603050405020304" pitchFamily="18" charset="0"/>
              </a:rPr>
              <a:t> mains, advance, </a:t>
            </a:r>
            <a:r>
              <a:rPr dirty="0" sz="2400" lang="en-US" err="1">
                <a:effectLst/>
                <a:latin typeface="Calibri" panose="020F0502020204030204" pitchFamily="34" charset="0"/>
                <a:ea typeface="Calibri" panose="020F0502020204030204" pitchFamily="34" charset="0"/>
                <a:cs typeface="Times New Roman" panose="02020603050405020304" pitchFamily="18" charset="0"/>
              </a:rPr>
              <a:t>emcet</a:t>
            </a:r>
            <a:r>
              <a:rPr dirty="0" sz="2400" lang="en-US">
                <a:effectLst/>
                <a:latin typeface="Calibri" panose="020F0502020204030204" pitchFamily="34" charset="0"/>
                <a:ea typeface="Calibri" panose="020F0502020204030204" pitchFamily="34" charset="0"/>
                <a:cs typeface="Times New Roman" panose="02020603050405020304" pitchFamily="18" charset="0"/>
              </a:rPr>
              <a:t>, sports, and general knowledge. Users can choose from a range of topics that interest them. The quiz buzz primary goal is to engage users by challenging their knowledge and curiosity. Well-structured questions and captivating content will keep users coming back for more. The app intends to strike a balance between education and entertainment. Users can learn new facts while enjoying the quiz format. Each quiz will have a limited number of questions to maintain user interest and prevent fatigue.  Users will earn credit scores for correct answers. The scoring system encourages participation and healthy competition.</a:t>
            </a:r>
            <a:endParaRPr dirty="0" sz="2400" lang="en-IN">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48598" name="Pentagon 3"/>
          <p:cNvSpPr/>
          <p:nvPr/>
        </p:nvSpPr>
        <p:spPr>
          <a:xfrm>
            <a:off x="0" y="0"/>
            <a:ext cx="3773623" cy="891541"/>
          </a:xfrm>
          <a:prstGeom prst="homePlate"/>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sz="4400" lang="en-US">
                <a:solidFill>
                  <a:schemeClr val="bg1"/>
                </a:solidFill>
              </a:rPr>
              <a:t>Objective : </a:t>
            </a: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9" name="TextBox 3"/>
          <p:cNvSpPr txBox="1"/>
          <p:nvPr/>
        </p:nvSpPr>
        <p:spPr>
          <a:xfrm>
            <a:off x="477520" y="1361258"/>
            <a:ext cx="11236960" cy="4358640"/>
          </a:xfrm>
          <a:prstGeom prst="rect"/>
          <a:noFill/>
        </p:spPr>
        <p:txBody>
          <a:bodyPr wrap="square">
            <a:spAutoFit/>
          </a:bodyPr>
          <a:p>
            <a:pPr algn="just">
              <a:lnSpc>
                <a:spcPct val="150000"/>
              </a:lnSpc>
            </a:pPr>
            <a:r>
              <a:rPr dirty="0" sz="2400" lang="en-IN"/>
              <a:t>The Quiz buzz Application is an interactive platform designed to challenge users knowledge. Whether you’re a trivia enthusiast or seeking a fun activity, this app caters to diverse interests. Engage, learn, and test your wits with captivating quizzes! This application is not only a valuable tool for educators seeking to personalize assessments but also serves as a self-paced learning platform for individuals. By harnessing the power of adaptability and artificial intelligence, the quiz buzz revolutionizes traditional quiz formats, making learning more efficient, enjoyable, and tailored to the unique needs of each user.</a:t>
            </a:r>
          </a:p>
        </p:txBody>
      </p:sp>
      <p:sp>
        <p:nvSpPr>
          <p:cNvPr id="1048600" name="Pentagon 3"/>
          <p:cNvSpPr/>
          <p:nvPr/>
        </p:nvSpPr>
        <p:spPr>
          <a:xfrm>
            <a:off x="0" y="0"/>
            <a:ext cx="4458782" cy="891541"/>
          </a:xfrm>
          <a:prstGeom prst="homePlate"/>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sz="4400" lang="en-US">
                <a:solidFill>
                  <a:schemeClr val="bg1"/>
                </a:solidFill>
                <a:latin typeface="Times New Roman" panose="02020603050405020304" pitchFamily="18" charset="0"/>
                <a:cs typeface="Times New Roman" panose="02020603050405020304" pitchFamily="18" charset="0"/>
              </a:rPr>
              <a:t>Introduction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1" name="Content Placeholder 2"/>
          <p:cNvSpPr>
            <a:spLocks noGrp="1"/>
          </p:cNvSpPr>
          <p:nvPr>
            <p:ph idx="1"/>
          </p:nvPr>
        </p:nvSpPr>
        <p:spPr>
          <a:xfrm>
            <a:off x="499700" y="1068136"/>
            <a:ext cx="10515600" cy="4351338"/>
          </a:xfrm>
        </p:spPr>
        <p:txBody>
          <a:bodyPr>
            <a:noAutofit/>
          </a:bodyPr>
          <a:p>
            <a:pPr algn="just">
              <a:lnSpc>
                <a:spcPct val="150000"/>
              </a:lnSpc>
              <a:buFont typeface="Wingdings" panose="05000000000000000000" pitchFamily="2" charset="2"/>
              <a:buChar char="Ø"/>
            </a:pPr>
            <a:r>
              <a:rPr b="1" dirty="0" sz="2400" lang="en-US"/>
              <a:t>"Quiz Show" Documentary: </a:t>
            </a:r>
            <a:r>
              <a:rPr dirty="0" sz="2400" lang="en-US"/>
              <a:t>A documentary exploring the infamous quiz show scandals of the 1950s in the United States, shedding light on the darker side of quiz shows.</a:t>
            </a:r>
          </a:p>
          <a:p>
            <a:pPr algn="just">
              <a:lnSpc>
                <a:spcPct val="150000"/>
              </a:lnSpc>
              <a:buFont typeface="Wingdings" panose="05000000000000000000" pitchFamily="2" charset="2"/>
              <a:buChar char="Ø"/>
            </a:pPr>
            <a:r>
              <a:rPr b="1" dirty="0" sz="2400" lang="en-US"/>
              <a:t>Online Articles on Trivia Shows: </a:t>
            </a:r>
            <a:r>
              <a:rPr dirty="0" sz="2400" lang="en-US"/>
              <a:t>Websites like Mental Floss, BBC, and Buzzfeed often have articles about famous moments in quiz show history, interesting trivia facts, and behind-the-scenes looks at popular quiz programs.</a:t>
            </a:r>
          </a:p>
          <a:p>
            <a:pPr algn="just">
              <a:lnSpc>
                <a:spcPct val="150000"/>
              </a:lnSpc>
              <a:buFont typeface="Wingdings" panose="05000000000000000000" pitchFamily="2" charset="2"/>
              <a:buChar char="Ø"/>
            </a:pPr>
            <a:r>
              <a:rPr b="1" dirty="0" sz="2400" lang="en-US"/>
              <a:t>Podcasts: </a:t>
            </a:r>
            <a:r>
              <a:rPr dirty="0" sz="2400" lang="en-US"/>
              <a:t>Podcasts like "Good Job, Brain!" and "Ask Me Another" by NPR often feature trivia games, discussions about quiz shows, and interviews with contestants.</a:t>
            </a:r>
            <a:endParaRPr dirty="0" sz="2400" lang="en-IN"/>
          </a:p>
        </p:txBody>
      </p:sp>
      <p:sp>
        <p:nvSpPr>
          <p:cNvPr id="1048602" name="Pentagon 3"/>
          <p:cNvSpPr>
            <a:spLocks noGrp="1"/>
          </p:cNvSpPr>
          <p:nvPr>
            <p:ph type="title"/>
          </p:nvPr>
        </p:nvSpPr>
        <p:spPr>
          <a:xfrm>
            <a:off x="0" y="1"/>
            <a:ext cx="4366727" cy="839754"/>
          </a:xfrm>
          <a:prstGeom prst="homePlate"/>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anchor="ctr" rtlCol="0"/>
          <a:p>
            <a:r>
              <a:rPr b="1" dirty="0" sz="4000" lang="en-US"/>
              <a:t>Literature Survey :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3" name="TextBox 3"/>
          <p:cNvSpPr txBox="1"/>
          <p:nvPr/>
        </p:nvSpPr>
        <p:spPr>
          <a:xfrm>
            <a:off x="1248021" y="2004888"/>
            <a:ext cx="9245600" cy="2225041"/>
          </a:xfrm>
          <a:prstGeom prst="rect"/>
          <a:noFill/>
        </p:spPr>
        <p:txBody>
          <a:bodyPr wrap="square">
            <a:spAutoFit/>
          </a:bodyPr>
          <a:p>
            <a:pPr>
              <a:lnSpc>
                <a:spcPct val="150000"/>
              </a:lnSpc>
            </a:pPr>
            <a:r>
              <a:rPr dirty="0" sz="2400" lang="en-IN"/>
              <a:t>The existing quiz generator app allows users to create quizzes manually by inputting questions, answers, and other relevant details. However, it lacks automation and customization features, making it time-consuming for users to create quizzes efficiently.</a:t>
            </a:r>
          </a:p>
        </p:txBody>
      </p:sp>
      <p:sp>
        <p:nvSpPr>
          <p:cNvPr id="1048604" name="Pentagon 3"/>
          <p:cNvSpPr/>
          <p:nvPr/>
        </p:nvSpPr>
        <p:spPr>
          <a:xfrm>
            <a:off x="0" y="0"/>
            <a:ext cx="4458782" cy="891541"/>
          </a:xfrm>
          <a:prstGeom prst="homePlate"/>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anchor="ctr" rtlCol="0"/>
          <a:p>
            <a:r>
              <a:rPr b="1" dirty="0" sz="4000" lang="en-US">
                <a:latin typeface="Times New Roman" panose="02020603050405020304" pitchFamily="18" charset="0"/>
                <a:cs typeface="Times New Roman" panose="02020603050405020304" pitchFamily="18" charset="0"/>
              </a:rPr>
              <a:t>Existing System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split orient="ver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5" name="TextBox 3"/>
          <p:cNvSpPr txBox="1"/>
          <p:nvPr/>
        </p:nvSpPr>
        <p:spPr>
          <a:xfrm>
            <a:off x="967688" y="1472470"/>
            <a:ext cx="9804400" cy="3825241"/>
          </a:xfrm>
          <a:prstGeom prst="rect"/>
          <a:noFill/>
        </p:spPr>
        <p:txBody>
          <a:bodyPr wrap="square">
            <a:spAutoFit/>
          </a:bodyPr>
          <a:p>
            <a:pPr algn="just">
              <a:lnSpc>
                <a:spcPct val="150000"/>
              </a:lnSpc>
            </a:pPr>
            <a:r>
              <a:rPr dirty="0" sz="2400" lang="en-IN"/>
              <a:t>The proposed quiz generator app will feature an intuitive user interface where users can input topics and desired difficulty levels, and the app will automatically generate quizzes based on predefined question databases. Additionally, it will offer customization options such as adding images, randomizing question order, and generating answer keys. This system aims to streamline the quiz creation process, saving users time and effort while providing engaging and varied quizzes.</a:t>
            </a:r>
          </a:p>
        </p:txBody>
      </p:sp>
      <p:sp>
        <p:nvSpPr>
          <p:cNvPr id="1048606" name="Pentagon 3"/>
          <p:cNvSpPr/>
          <p:nvPr/>
        </p:nvSpPr>
        <p:spPr>
          <a:xfrm>
            <a:off x="-1" y="0"/>
            <a:ext cx="5362575" cy="891541"/>
          </a:xfrm>
          <a:prstGeom prst="homePlate"/>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anchor="ctr" rtlCol="0"/>
          <a:p>
            <a:r>
              <a:rPr b="1" dirty="0" sz="4000" lang="en-US">
                <a:latin typeface="Times New Roman" panose="02020603050405020304" pitchFamily="18" charset="0"/>
                <a:cs typeface="Times New Roman" panose="02020603050405020304" pitchFamily="18" charset="0"/>
              </a:rPr>
              <a:t>Proposed System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split orient="ver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7" name="Pentagon 3"/>
          <p:cNvSpPr/>
          <p:nvPr/>
        </p:nvSpPr>
        <p:spPr>
          <a:xfrm>
            <a:off x="0" y="0"/>
            <a:ext cx="3704253" cy="802433"/>
          </a:xfrm>
          <a:prstGeom prst="homePlate"/>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anchor="ctr" rtlCol="0"/>
          <a:p>
            <a:r>
              <a:rPr b="1" sz="4000" lang="en-US"/>
              <a:t>Methodology : </a:t>
            </a:r>
            <a:endParaRPr b="1" dirty="0" sz="4000" lang="en-US"/>
          </a:p>
        </p:txBody>
      </p:sp>
      <p:sp>
        <p:nvSpPr>
          <p:cNvPr id="1048608" name="Title 4"/>
          <p:cNvSpPr>
            <a:spLocks noGrp="1"/>
          </p:cNvSpPr>
          <p:nvPr>
            <p:ph type="title"/>
          </p:nvPr>
        </p:nvSpPr>
        <p:spPr>
          <a:xfrm>
            <a:off x="838200" y="1194318"/>
            <a:ext cx="10515600" cy="1035698"/>
          </a:xfrm>
        </p:spPr>
        <p:txBody>
          <a:bodyPr>
            <a:normAutofit fontScale="90000"/>
          </a:bodyPr>
          <a:p>
            <a:br>
              <a:rPr dirty="0" sz="4400" lang="en-US">
                <a:latin typeface="Times New Roman" panose="02020603050405020304" pitchFamily="18" charset="0"/>
                <a:cs typeface="Times New Roman" panose="02020603050405020304" pitchFamily="18" charset="0"/>
              </a:rPr>
            </a:br>
            <a:endParaRPr dirty="0" lang="en-IN"/>
          </a:p>
        </p:txBody>
      </p:sp>
      <p:sp>
        <p:nvSpPr>
          <p:cNvPr id="1048609" name="Content Placeholder 5"/>
          <p:cNvSpPr>
            <a:spLocks noGrp="1"/>
          </p:cNvSpPr>
          <p:nvPr>
            <p:ph idx="1"/>
          </p:nvPr>
        </p:nvSpPr>
        <p:spPr>
          <a:xfrm>
            <a:off x="1067578" y="1091633"/>
            <a:ext cx="10056844" cy="2276766"/>
          </a:xfrm>
        </p:spPr>
        <p:txBody>
          <a:bodyPr>
            <a:noAutofit/>
          </a:bodyPr>
          <a:p>
            <a:pPr algn="just">
              <a:lnSpc>
                <a:spcPct val="150000"/>
              </a:lnSpc>
              <a:buFont typeface="Wingdings" panose="05000000000000000000" pitchFamily="2" charset="2"/>
              <a:buChar char="Ø"/>
            </a:pPr>
            <a:r>
              <a:rPr b="1" dirty="0" sz="2400" lang="en-US">
                <a:latin typeface="Times New Roman" panose="02020603050405020304" pitchFamily="18" charset="0"/>
                <a:cs typeface="Times New Roman" panose="02020603050405020304" pitchFamily="18" charset="0"/>
              </a:rPr>
              <a:t>Question Selection: </a:t>
            </a:r>
            <a:r>
              <a:rPr dirty="0" sz="2400" lang="en-US">
                <a:latin typeface="Times New Roman" panose="02020603050405020304" pitchFamily="18" charset="0"/>
                <a:cs typeface="Times New Roman" panose="02020603050405020304" pitchFamily="18" charset="0"/>
              </a:rPr>
              <a:t>Curated questions covering various categories and difficulty levels. </a:t>
            </a:r>
          </a:p>
          <a:p>
            <a:pPr algn="just">
              <a:lnSpc>
                <a:spcPct val="170000"/>
              </a:lnSpc>
              <a:buFont typeface="Wingdings" panose="05000000000000000000" pitchFamily="2" charset="2"/>
              <a:buChar char="Ø"/>
            </a:pPr>
            <a:r>
              <a:rPr b="1" dirty="0" sz="2400" lang="en-US">
                <a:latin typeface="Times New Roman" panose="02020603050405020304" pitchFamily="18" charset="0"/>
                <a:cs typeface="Times New Roman" panose="02020603050405020304" pitchFamily="18" charset="0"/>
              </a:rPr>
              <a:t>Gameplay: </a:t>
            </a:r>
            <a:r>
              <a:rPr dirty="0" sz="2400" lang="en-US">
                <a:latin typeface="Times New Roman" panose="02020603050405020304" pitchFamily="18" charset="0"/>
                <a:cs typeface="Times New Roman" panose="02020603050405020304" pitchFamily="18" charset="0"/>
              </a:rPr>
              <a:t>Buzzers for quick responses, timed rounds, and sometimes multiple-choice questions. </a:t>
            </a:r>
          </a:p>
          <a:p>
            <a:pPr algn="just">
              <a:lnSpc>
                <a:spcPct val="170000"/>
              </a:lnSpc>
              <a:buFont typeface="Wingdings" panose="05000000000000000000" pitchFamily="2" charset="2"/>
              <a:buChar char="Ø"/>
            </a:pPr>
            <a:r>
              <a:rPr b="1" dirty="0" sz="2400" lang="en-US">
                <a:latin typeface="Times New Roman" panose="02020603050405020304" pitchFamily="18" charset="0"/>
                <a:cs typeface="Times New Roman" panose="02020603050405020304" pitchFamily="18" charset="0"/>
              </a:rPr>
              <a:t>Scoring: </a:t>
            </a:r>
            <a:r>
              <a:rPr dirty="0" sz="2400" lang="en-US">
                <a:latin typeface="Times New Roman" panose="02020603050405020304" pitchFamily="18" charset="0"/>
                <a:cs typeface="Times New Roman" panose="02020603050405020304" pitchFamily="18" charset="0"/>
              </a:rPr>
              <a:t>Points for correct answers, penalties for incorrect ones. </a:t>
            </a:r>
          </a:p>
          <a:p>
            <a:pPr algn="just">
              <a:lnSpc>
                <a:spcPct val="170000"/>
              </a:lnSpc>
              <a:buFont typeface="Wingdings" panose="05000000000000000000" pitchFamily="2" charset="2"/>
              <a:buChar char="Ø"/>
            </a:pPr>
            <a:r>
              <a:rPr b="1" dirty="0" sz="2400" lang="en-US">
                <a:latin typeface="Times New Roman" panose="02020603050405020304" pitchFamily="18" charset="0"/>
                <a:cs typeface="Times New Roman" panose="02020603050405020304" pitchFamily="18" charset="0"/>
              </a:rPr>
              <a:t>Prize Structure: </a:t>
            </a:r>
            <a:r>
              <a:rPr dirty="0" sz="2400" lang="en-US">
                <a:latin typeface="Times New Roman" panose="02020603050405020304" pitchFamily="18" charset="0"/>
                <a:cs typeface="Times New Roman" panose="02020603050405020304" pitchFamily="18" charset="0"/>
              </a:rPr>
              <a:t>Cash prizes or rewards for winners, often escalating.</a:t>
            </a:r>
          </a:p>
          <a:p>
            <a:pPr algn="just">
              <a:lnSpc>
                <a:spcPct val="170000"/>
              </a:lnSpc>
              <a:buFont typeface="Wingdings" panose="05000000000000000000" pitchFamily="2" charset="2"/>
              <a:buChar char="Ø"/>
            </a:pPr>
            <a:r>
              <a:rPr b="1" dirty="0" sz="2400" lang="en-US">
                <a:latin typeface="Times New Roman" panose="02020603050405020304" pitchFamily="18" charset="0"/>
                <a:cs typeface="Times New Roman" panose="02020603050405020304" pitchFamily="18" charset="0"/>
              </a:rPr>
              <a:t>Research and Development: </a:t>
            </a:r>
            <a:r>
              <a:rPr dirty="0" sz="2400" lang="en-US">
                <a:latin typeface="Times New Roman" panose="02020603050405020304" pitchFamily="18" charset="0"/>
                <a:cs typeface="Times New Roman" panose="02020603050405020304" pitchFamily="18" charset="0"/>
              </a:rPr>
              <a:t>Pilots and feedback for continuous improvement.</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split orient="ver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IDEA CREATION-1 on QUIZ BUZZ</dc:title>
  <dc:creator>Bhavana Basani</dc:creator>
  <cp:lastModifiedBy>Bhavana Basani</cp:lastModifiedBy>
  <dcterms:created xsi:type="dcterms:W3CDTF">2024-02-20T14:22:33Z</dcterms:created>
  <dcterms:modified xsi:type="dcterms:W3CDTF">2024-03-20T15:45:59Z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d6febb569d444ccabd520ab33c214f03</vt:lpwstr>
  </property>
</Properties>
</file>