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272" r:id="rId61"/>
    <p:sldId id="273" r:id="rId62"/>
    <p:sldId id="269" r:id="rId63"/>
    <p:sldId id="27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6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B49C-02AC-46E4-9A9D-A5738B5D31D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1102-A59F-4A10-A239-4D010E6B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1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1102-A59F-4A10-A239-4D010E6B3CE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47F2D8F5-BA5A-CC95-16BA-F3451A569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196" cy="14401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5F328A77-C7C0-7583-F1AB-459C6FB1E1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8800" y="3840480"/>
            <a:ext cx="8534396" cy="17145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2CDAB73-A874-6F2A-149E-EC18FA63D6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03B62AE-21F5-D876-2102-0476B439A3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6BD8EC-8AED-4C3C-A514-AB6165FB3F3B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2F4C0E4-188F-1CB7-7E63-F0D3BEC27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9CA55-0108-4E49-90BB-18A9E30529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7CF82C48-5823-0B42-803A-3E003813B3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0922EE96-9FE1-4A6B-9515-4FA9283B1B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3DA124E-5FC9-D8C7-FD1F-57D38E7F4D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73FC341-1307-2985-6695-F1E4DBB28A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6946E2-0966-4424-AE0E-978BCB2FC79E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71A09B9-ABF5-CD1F-B89B-1221E1B2D7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D5CB48-6336-4B3D-B560-2113B3A187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45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DCEAA688-2F56-8065-E0AA-F8B130E4BE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8B7D2DCA-185E-EF5F-96E9-888A2E6611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577340"/>
            <a:ext cx="5303520" cy="45262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87986FC-CD87-8989-9403-CD7DFA74BDA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8883" y="1577340"/>
            <a:ext cx="5303520" cy="45262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B8FD562-B719-17AA-B7F2-73ED63429F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45BC673-EBAD-C07A-BDD4-4D4BA58BF2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DFEFA-EF62-4C63-A4E8-E42449227367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2306296A-DDCA-4527-03DE-DDE09EA78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682A3D-8D19-433A-AA51-B2CBBA2825F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>
            <a:extLst>
              <a:ext uri="{FF2B5EF4-FFF2-40B4-BE49-F238E27FC236}">
                <a16:creationId xmlns:a16="http://schemas.microsoft.com/office/drawing/2014/main" id="{054C8010-16AD-E930-E5D4-3163B97C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20" y="1145779"/>
            <a:ext cx="8929746" cy="49899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g object 17">
            <a:extLst>
              <a:ext uri="{FF2B5EF4-FFF2-40B4-BE49-F238E27FC236}">
                <a16:creationId xmlns:a16="http://schemas.microsoft.com/office/drawing/2014/main" id="{971EAF16-A758-3DC9-DD0B-C507563C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28032" cy="7376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bg object 18">
            <a:extLst>
              <a:ext uri="{FF2B5EF4-FFF2-40B4-BE49-F238E27FC236}">
                <a16:creationId xmlns:a16="http://schemas.microsoft.com/office/drawing/2014/main" id="{F1EADE96-E80B-75EA-0F3A-F93E8577B5EB}"/>
              </a:ext>
            </a:extLst>
          </p:cNvPr>
          <p:cNvSpPr/>
          <p:nvPr/>
        </p:nvSpPr>
        <p:spPr>
          <a:xfrm>
            <a:off x="0" y="0"/>
            <a:ext cx="4828544" cy="737865"/>
          </a:xfrm>
          <a:custGeom>
            <a:avLst/>
            <a:gdLst>
              <a:gd name="f0" fmla="val w"/>
              <a:gd name="f1" fmla="val h"/>
              <a:gd name="f2" fmla="val 0"/>
              <a:gd name="f3" fmla="val 4828540"/>
              <a:gd name="f4" fmla="val 737870"/>
              <a:gd name="f5" fmla="val 4459224"/>
              <a:gd name="f6" fmla="val 4828032"/>
              <a:gd name="f7" fmla="val 368808"/>
              <a:gd name="f8" fmla="val 737615"/>
              <a:gd name="f9" fmla="*/ f0 1 4828540"/>
              <a:gd name="f10" fmla="*/ f1 1 737870"/>
              <a:gd name="f11" fmla="val f2"/>
              <a:gd name="f12" fmla="val f3"/>
              <a:gd name="f13" fmla="val f4"/>
              <a:gd name="f14" fmla="+- f13 0 f11"/>
              <a:gd name="f15" fmla="+- f12 0 f11"/>
              <a:gd name="f16" fmla="*/ f15 1 4828540"/>
              <a:gd name="f17" fmla="*/ f14 1 737870"/>
              <a:gd name="f18" fmla="*/ f11 1 f16"/>
              <a:gd name="f19" fmla="*/ f12 1 f16"/>
              <a:gd name="f20" fmla="*/ f11 1 f17"/>
              <a:gd name="f21" fmla="*/ f13 1 f17"/>
              <a:gd name="f22" fmla="*/ f18 f9 1"/>
              <a:gd name="f23" fmla="*/ f19 f9 1"/>
              <a:gd name="f24" fmla="*/ f21 f10 1"/>
              <a:gd name="f25" fmla="*/ f2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4828540" h="737870">
                <a:moveTo>
                  <a:pt x="f2" y="f2"/>
                </a:moveTo>
                <a:lnTo>
                  <a:pt x="f5" y="f2"/>
                </a:lnTo>
                <a:lnTo>
                  <a:pt x="f6" y="f7"/>
                </a:lnTo>
                <a:lnTo>
                  <a:pt x="f5" y="f8"/>
                </a:lnTo>
                <a:lnTo>
                  <a:pt x="f2" y="f8"/>
                </a:lnTo>
                <a:lnTo>
                  <a:pt x="f2" y="f2"/>
                </a:lnTo>
                <a:close/>
              </a:path>
            </a:pathLst>
          </a:custGeom>
          <a:noFill/>
          <a:ln w="12701" cap="flat">
            <a:solidFill>
              <a:srgbClr val="2E528F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</a:endParaRPr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E993E835-86CE-0568-854F-FA19B1306C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BE055C52-93B7-38BA-B9D6-163D31291C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D321E87-2061-CBD2-8A5B-4BF8EEF4B9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24455-0481-4E76-ADE7-477789674CF9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7AAF6ED6-C95A-B6A9-0EEE-96EF67C19C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DCB80-61FC-465B-9C03-53C5934CDA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65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8E7B842E-F750-6521-F7B8-C7E2B19D10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214D2239-C40D-25F4-2867-F24EC260F0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911F2-932C-4A61-942D-F632A002CA16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31D28A7-7674-C008-4CFB-8F79462182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63B81-8067-4209-8C08-436A44C3933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719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39E8904B-6837-B126-8FFF-6558E302E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8" y="11932"/>
            <a:ext cx="7842049" cy="7627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FAF38671-CDAA-B66B-4A09-9B4C1C1BD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6357" y="1317705"/>
            <a:ext cx="11082656" cy="44164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00291EC-F9E8-3478-9875-7C3CE04F8A3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A29B219-B3DF-4EF9-EDD1-D0C893F2C7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fld id="{D2FA5B09-97AA-4967-97AB-DA512F38F6A8}" type="datetime1">
              <a:rPr lang="en-US"/>
              <a:pPr lvl="0"/>
              <a:t>6/15/2024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202CDF4-05BE-0C23-0C34-7D43FA66DF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78240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fld id="{B8CD4435-9077-4E9E-9CBF-C49C3865AF1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000" b="1" i="0" u="none" strike="noStrike" kern="0" cap="none" spc="0" baseline="0">
          <a:solidFill>
            <a:srgbClr val="FFFFFF"/>
          </a:solidFill>
          <a:uFillTx/>
          <a:latin typeface="Calibri"/>
          <a:cs typeface="Calibri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2400" b="0" i="0" u="none" strike="noStrike" kern="0" cap="none" spc="0" baseline="0">
          <a:solidFill>
            <a:srgbClr val="000000"/>
          </a:solidFill>
          <a:uFillTx/>
          <a:latin typeface="Calibri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E502B6-7856-C3B3-6B39-6FDE3FB3E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355" y="1232410"/>
            <a:ext cx="2771774" cy="482602"/>
          </a:xfrm>
        </p:spPr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000">
                <a:solidFill>
                  <a:srgbClr val="000000"/>
                </a:solidFill>
              </a:rPr>
              <a:t>IDEA</a:t>
            </a:r>
            <a:r>
              <a:rPr lang="en-IN" sz="3000" spc="15">
                <a:solidFill>
                  <a:srgbClr val="000000"/>
                </a:solidFill>
              </a:rPr>
              <a:t> </a:t>
            </a:r>
            <a:r>
              <a:rPr lang="en-IN" sz="3000" spc="-40">
                <a:solidFill>
                  <a:srgbClr val="000000"/>
                </a:solidFill>
              </a:rPr>
              <a:t>CREATION-</a:t>
            </a:r>
            <a:r>
              <a:rPr lang="en-IN" sz="3000" spc="-50">
                <a:solidFill>
                  <a:srgbClr val="000000"/>
                </a:solidFill>
              </a:rPr>
              <a:t>1</a:t>
            </a:r>
            <a:endParaRPr lang="en-IN" sz="3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9EF2E1-0391-379D-94A4-77AE8C47E844}"/>
              </a:ext>
            </a:extLst>
          </p:cNvPr>
          <p:cNvSpPr txBox="1"/>
          <p:nvPr/>
        </p:nvSpPr>
        <p:spPr>
          <a:xfrm>
            <a:off x="564898" y="1646934"/>
            <a:ext cx="7249162" cy="27298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185281" marR="0" lvl="0" indent="0" algn="ctr" defTabSz="914400" rtl="0" fontAlgn="auto" hangingPunct="1">
              <a:lnSpc>
                <a:spcPts val="34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000" b="1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endParaRPr lang="en-IN" sz="30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4183380" marR="0" lvl="0" indent="0" algn="ctr" defTabSz="914400" rtl="0" fontAlgn="auto" hangingPunct="1">
              <a:lnSpc>
                <a:spcPts val="36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i="0" u="none" strike="noStrike" kern="0" cap="none" spc="-300" baseline="0">
                <a:solidFill>
                  <a:srgbClr val="FF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IN" sz="3200" b="1" i="0" u="none" strike="noStrike" kern="0" cap="none" spc="-20" baseline="0">
                <a:solidFill>
                  <a:srgbClr val="FF0000"/>
                </a:solidFill>
                <a:uFillTx/>
                <a:latin typeface="Times New Roman"/>
                <a:cs typeface="Times New Roman"/>
              </a:rPr>
              <a:t> BUZZ</a:t>
            </a:r>
            <a:endParaRPr lang="en-IN" sz="3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5381628" marR="5084" lvl="0" indent="-1556381" defTabSz="914400" rtl="0" fontAlgn="auto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3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Batch</a:t>
            </a:r>
            <a:r>
              <a:rPr lang="en-IN" sz="2300" b="1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Number</a:t>
            </a:r>
            <a:r>
              <a:rPr lang="en-IN" sz="2300" b="1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IN" sz="2300" b="1" i="0" u="none" strike="noStrike" kern="0" cap="none" spc="-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CS</a:t>
            </a:r>
            <a:r>
              <a:rPr lang="en-IN" sz="2300" b="1" i="0" u="none" strike="noStrike" kern="0" cap="none" spc="-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Alpha-</a:t>
            </a:r>
            <a:r>
              <a:rPr lang="en-IN" sz="2300" b="1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04 By</a:t>
            </a:r>
            <a:endParaRPr lang="en-IN" sz="23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4325624" lvl="0" indent="2542" algn="just" defTabSz="914400" rtl="0" fontAlgn="auto" hangingPunct="1">
              <a:lnSpc>
                <a:spcPct val="99100"/>
              </a:lnSpc>
              <a:spcBef>
                <a:spcPts val="18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B.Bhavana</a:t>
            </a:r>
            <a:r>
              <a:rPr lang="en-IN" sz="2000" b="0" i="0" u="none" strike="noStrike" kern="0" cap="none" spc="47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IN" sz="20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(2311cs040020) </a:t>
            </a:r>
            <a:r>
              <a:rPr lang="en-IN" sz="20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k.Pardhu</a:t>
            </a:r>
            <a:r>
              <a:rPr lang="en-IN" sz="2000" b="0" i="0" u="none" strike="noStrike" kern="0" cap="none" spc="3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  </a:t>
            </a:r>
            <a:r>
              <a:rPr lang="en-IN" sz="20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(2311cs040089) </a:t>
            </a:r>
            <a:r>
              <a:rPr lang="en-IN" sz="20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A.Vyshnavi</a:t>
            </a:r>
            <a:r>
              <a:rPr lang="en-IN" sz="2000" b="0" i="0" u="none" strike="noStrike" kern="0" cap="none" spc="-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IN" sz="20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(2311cs040014)</a:t>
            </a:r>
            <a:endParaRPr lang="en-IN" sz="20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E4ACB1A-2E18-F740-EC98-398CBB74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11170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A8EE4EE-ED04-1B42-753D-85D49D9A7C2A}"/>
              </a:ext>
            </a:extLst>
          </p:cNvPr>
          <p:cNvSpPr txBox="1"/>
          <p:nvPr/>
        </p:nvSpPr>
        <p:spPr>
          <a:xfrm>
            <a:off x="580131" y="4356357"/>
            <a:ext cx="1109340" cy="6356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E.Vivek G.Sadhvik</a:t>
            </a:r>
            <a:endParaRPr lang="en-IN" sz="20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BC00B1-30DE-69DC-D900-8436BDF22310}"/>
              </a:ext>
            </a:extLst>
          </p:cNvPr>
          <p:cNvSpPr txBox="1"/>
          <p:nvPr/>
        </p:nvSpPr>
        <p:spPr>
          <a:xfrm>
            <a:off x="1848779" y="4356357"/>
            <a:ext cx="1670681" cy="6356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3331" marR="5084" lvl="0" indent="-1271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(2311cs040050) (2311cs040062)</a:t>
            </a:r>
            <a:endParaRPr lang="en-IN" sz="20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73A912-B339-5C7D-8EA8-DAD48718A94E}"/>
              </a:ext>
            </a:extLst>
          </p:cNvPr>
          <p:cNvSpPr txBox="1"/>
          <p:nvPr/>
        </p:nvSpPr>
        <p:spPr>
          <a:xfrm>
            <a:off x="4239002" y="5397803"/>
            <a:ext cx="4468770" cy="5976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42244" marR="0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Under</a:t>
            </a:r>
            <a:r>
              <a:rPr lang="en-US" sz="2000" b="0" i="0" u="none" strike="noStrike" kern="0" cap="none" spc="-6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000" b="0" i="0" u="none" strike="noStrike" kern="0" cap="none" spc="-5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Esteemed</a:t>
            </a:r>
            <a:r>
              <a:rPr lang="en-US" sz="2000" b="0" i="0" u="none" strike="noStrike" kern="0" cap="none" spc="-4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Guidance</a:t>
            </a:r>
            <a:r>
              <a:rPr lang="en-US" sz="2000" b="0" i="0" u="none" strike="noStrike" kern="0" cap="none" spc="-6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-2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Mrs.M.V.Sucharitha</a:t>
            </a:r>
            <a:r>
              <a:rPr lang="en-US" sz="1800" b="1" i="0" u="none" strike="noStrike" kern="0" cap="none" spc="-7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1800" b="1" i="0" u="none" strike="noStrike" kern="0" cap="none" spc="-3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Assistant</a:t>
            </a:r>
            <a:r>
              <a:rPr lang="en-US" sz="1800" b="1" i="0" u="none" strike="noStrike" kern="0" cap="none" spc="-6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Professor</a:t>
            </a:r>
            <a:r>
              <a:rPr lang="en-US" sz="1800" b="1" i="0" u="none" strike="noStrike" kern="0" cap="none" spc="-6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-5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)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044D5BD-ED23-C723-A53B-895CBEAF6A77}"/>
              </a:ext>
            </a:extLst>
          </p:cNvPr>
          <p:cNvGrpSpPr/>
          <p:nvPr/>
        </p:nvGrpSpPr>
        <p:grpSpPr>
          <a:xfrm>
            <a:off x="0" y="0"/>
            <a:ext cx="6096003" cy="805184"/>
            <a:chOff x="0" y="0"/>
            <a:chExt cx="6096003" cy="805184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B817BEC-6A61-0FD7-5A1A-593FAFFE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096003" cy="80467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1CB7E0-9047-B17D-EF11-CE209F6EFAD6}"/>
                </a:ext>
              </a:extLst>
            </p:cNvPr>
            <p:cNvSpPr/>
            <p:nvPr/>
          </p:nvSpPr>
          <p:spPr>
            <a:xfrm>
              <a:off x="0" y="0"/>
              <a:ext cx="6096003" cy="8051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096000"/>
                <a:gd name="f4" fmla="val 805180"/>
                <a:gd name="f5" fmla="val 5693664"/>
                <a:gd name="f6" fmla="val 402336"/>
                <a:gd name="f7" fmla="val 804672"/>
                <a:gd name="f8" fmla="*/ f0 1 6096000"/>
                <a:gd name="f9" fmla="*/ f1 1 80518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096000"/>
                <a:gd name="f16" fmla="*/ f13 1 80518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096000" h="805180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A706938-E78A-E3BB-5224-FA646CEE07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/>
              <a:t>Modules</a:t>
            </a:r>
            <a:r>
              <a:rPr lang="en-IN" spc="-75"/>
              <a:t> </a:t>
            </a:r>
            <a:r>
              <a:rPr lang="en-IN"/>
              <a:t>Of</a:t>
            </a:r>
            <a:r>
              <a:rPr lang="en-IN" spc="-105"/>
              <a:t> </a:t>
            </a:r>
            <a:r>
              <a:rPr lang="en-IN"/>
              <a:t>The</a:t>
            </a:r>
            <a:r>
              <a:rPr lang="en-IN" spc="-100"/>
              <a:t> </a:t>
            </a:r>
            <a:r>
              <a:rPr lang="en-IN"/>
              <a:t>Project</a:t>
            </a:r>
            <a:r>
              <a:rPr lang="en-IN" spc="-85"/>
              <a:t> </a:t>
            </a:r>
            <a:r>
              <a:rPr lang="en-IN" spc="-50"/>
              <a:t>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BEA7C8A-BFCF-498B-0EA5-029A19A5C122}"/>
              </a:ext>
            </a:extLst>
          </p:cNvPr>
          <p:cNvSpPr txBox="1"/>
          <p:nvPr/>
        </p:nvSpPr>
        <p:spPr>
          <a:xfrm>
            <a:off x="204926" y="910586"/>
            <a:ext cx="11608436" cy="46660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3977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ts val="2590"/>
              </a:lnSpc>
              <a:spcBef>
                <a:spcPts val="4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5084" lvl="0" indent="0" defTabSz="914400" rtl="0" fontAlgn="auto" hangingPunct="1">
              <a:lnSpc>
                <a:spcPts val="2590"/>
              </a:lnSpc>
              <a:spcBef>
                <a:spcPts val="4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Creating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project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Java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typically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involves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breaking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down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functionality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into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modules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to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manage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different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aspects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such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user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input,</a:t>
            </a:r>
            <a:r>
              <a:rPr lang="en-US" sz="2400" b="0" i="0" u="none" strike="noStrike" kern="0" cap="none" spc="-5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handling,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scoring,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etc.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Below,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I'll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outline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basic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structure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such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project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with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some</a:t>
            </a:r>
            <a:r>
              <a:rPr lang="en-US" sz="2400" b="0" i="0" u="none" strike="noStrike" kern="0" cap="none" spc="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key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modules: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Login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&amp;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Signup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</a:t>
            </a:r>
            <a:r>
              <a:rPr lang="en-US" sz="2400" b="1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6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handles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login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signup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8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represents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with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username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password.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Manager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manages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authentication.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</a:t>
            </a:r>
            <a:r>
              <a:rPr lang="en-US" sz="2400" b="1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handles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represents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with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username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password</a:t>
            </a:r>
            <a:r>
              <a:rPr lang="en-US" sz="2400" b="0" i="0" u="none" strike="noStrike" kern="0" cap="none" spc="-10" baseline="0" dirty="0">
                <a:solidFill>
                  <a:srgbClr val="EBEBEB"/>
                </a:solidFill>
                <a:uFillTx/>
                <a:latin typeface="Times New Roman"/>
                <a:cs typeface="Times New Roman"/>
              </a:rPr>
              <a:t>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Manager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7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manages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authentication</a:t>
            </a:r>
            <a:r>
              <a:rPr lang="en-US" sz="2400" b="0" i="0" u="none" strike="noStrike" kern="0" cap="none" spc="-10" baseline="0" dirty="0">
                <a:solidFill>
                  <a:srgbClr val="EBEBEB"/>
                </a:solidFill>
                <a:uFillTx/>
                <a:latin typeface="Calibri"/>
                <a:cs typeface="Calibri"/>
              </a:rPr>
              <a:t>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1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</a:t>
            </a:r>
            <a:r>
              <a:rPr lang="en-US" sz="2400" b="1" i="0" u="none" strike="noStrike" kern="0" cap="none" spc="-5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:</a:t>
            </a:r>
            <a:r>
              <a:rPr lang="en-US" sz="2400" b="0" i="0" u="none" strike="noStrike" kern="0" cap="none" spc="-7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class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handles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315B84-A3A5-9090-55FD-370F9B7231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800">
                <a:latin typeface="Times New Roman"/>
                <a:cs typeface="Times New Roman"/>
              </a:rPr>
              <a:t>Data</a:t>
            </a:r>
            <a:r>
              <a:rPr lang="en-IN" sz="3800" spc="-20">
                <a:latin typeface="Times New Roman"/>
                <a:cs typeface="Times New Roman"/>
              </a:rPr>
              <a:t> </a:t>
            </a:r>
            <a:r>
              <a:rPr lang="en-IN" sz="3800">
                <a:latin typeface="Times New Roman"/>
                <a:cs typeface="Times New Roman"/>
              </a:rPr>
              <a:t>Flow</a:t>
            </a:r>
            <a:r>
              <a:rPr lang="en-IN" sz="3800" spc="5">
                <a:latin typeface="Times New Roman"/>
                <a:cs typeface="Times New Roman"/>
              </a:rPr>
              <a:t> </a:t>
            </a:r>
            <a:r>
              <a:rPr lang="en-IN" sz="3800">
                <a:latin typeface="Times New Roman"/>
                <a:cs typeface="Times New Roman"/>
              </a:rPr>
              <a:t>Diagram</a:t>
            </a:r>
            <a:r>
              <a:rPr lang="en-IN" sz="3800" spc="-35">
                <a:latin typeface="Times New Roman"/>
                <a:cs typeface="Times New Roman"/>
              </a:rPr>
              <a:t> </a:t>
            </a:r>
            <a:r>
              <a:rPr lang="en-IN" sz="3800" spc="-50">
                <a:latin typeface="Times New Roman"/>
                <a:cs typeface="Times New Roman"/>
              </a:rPr>
              <a:t>:</a:t>
            </a:r>
            <a:endParaRPr lang="en-IN" sz="3800">
              <a:latin typeface="Times New Roman"/>
              <a:cs typeface="Times New Roman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F998B2-3ED4-C303-40CD-665CBCE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26" y="1192277"/>
            <a:ext cx="173223" cy="1732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439CF2-5B19-E193-314B-5DBBD7CC73DD}"/>
              </a:ext>
            </a:extLst>
          </p:cNvPr>
          <p:cNvSpPr txBox="1"/>
          <p:nvPr/>
        </p:nvSpPr>
        <p:spPr>
          <a:xfrm>
            <a:off x="916942" y="1788923"/>
            <a:ext cx="6414772" cy="3080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3000" b="1" i="0" u="none" strike="noStrike" kern="0" cap="none" spc="-14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30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Requirements</a:t>
            </a:r>
            <a:endParaRPr lang="en-US" sz="3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807716" marR="0" lvl="0" indent="-244473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7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1F5F"/>
                </a:solidFill>
                <a:latin typeface="Calibri"/>
                <a:cs typeface="Calibri"/>
              </a:rPr>
              <a:t>XML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-3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used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design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structure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-3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page.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1F5F"/>
                </a:solidFill>
                <a:latin typeface="Calibri"/>
                <a:cs typeface="Calibri"/>
              </a:rPr>
              <a:t>Gradle</a:t>
            </a:r>
            <a:r>
              <a:rPr lang="en-US" sz="2400" b="0" i="0" u="none" strike="noStrike" kern="0" cap="none" spc="-7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-6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used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framework.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err="1">
                <a:solidFill>
                  <a:srgbClr val="001F5F"/>
                </a:solidFill>
                <a:latin typeface="Calibri"/>
                <a:cs typeface="Calibri"/>
              </a:rPr>
              <a:t>SQLlite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used</a:t>
            </a:r>
            <a:r>
              <a:rPr lang="en-US" sz="2400" b="0" i="0" u="none" strike="noStrike" kern="0" cap="none" spc="-3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database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page.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Java</a:t>
            </a:r>
            <a:r>
              <a:rPr lang="en-US" sz="2400" b="0" i="0" u="none" strike="noStrike" kern="0" cap="none" spc="-6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used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backend</a:t>
            </a:r>
            <a:r>
              <a:rPr lang="en-US" sz="2400" b="0" i="0" u="none" strike="noStrike" kern="0" cap="none" spc="-7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-6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project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F9CC57-0421-D370-6307-35AF16E3A337}"/>
              </a:ext>
            </a:extLst>
          </p:cNvPr>
          <p:cNvGrpSpPr/>
          <p:nvPr/>
        </p:nvGrpSpPr>
        <p:grpSpPr>
          <a:xfrm>
            <a:off x="0" y="0"/>
            <a:ext cx="5654036" cy="891540"/>
            <a:chOff x="0" y="0"/>
            <a:chExt cx="5654036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EBE3228-6A49-C9C5-DD2B-0B850684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54036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99138C-E202-72D0-0BA2-E099DC07BC07}"/>
                </a:ext>
              </a:extLst>
            </p:cNvPr>
            <p:cNvSpPr/>
            <p:nvPr/>
          </p:nvSpPr>
          <p:spPr>
            <a:xfrm>
              <a:off x="0" y="0"/>
              <a:ext cx="5654036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654040"/>
                <a:gd name="f4" fmla="val 891540"/>
                <a:gd name="f5" fmla="val 5208270"/>
                <a:gd name="f6" fmla="val 445770"/>
                <a:gd name="f7" fmla="val 891539"/>
                <a:gd name="f8" fmla="*/ f0 1 5654040"/>
                <a:gd name="f9" fmla="*/ f1 1 89154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5654040"/>
                <a:gd name="f16" fmla="*/ f13 1 89154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5654040" h="891540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B2066D6-FB69-3982-1A5B-ED44B8BAF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93" y="0"/>
            <a:ext cx="7842049" cy="762765"/>
          </a:xfrm>
        </p:spPr>
        <p:txBody>
          <a:bodyPr tIns="96514"/>
          <a:lstStyle/>
          <a:p>
            <a:pPr marL="12701" lvl="0">
              <a:spcBef>
                <a:spcPts val="95"/>
              </a:spcBef>
            </a:pPr>
            <a:r>
              <a:rPr lang="en-IN" spc="-20" dirty="0"/>
              <a:t>System</a:t>
            </a:r>
            <a:r>
              <a:rPr lang="en-IN" spc="-175" dirty="0"/>
              <a:t> </a:t>
            </a:r>
            <a:r>
              <a:rPr lang="en-IN" spc="-20" dirty="0"/>
              <a:t>Requirements</a:t>
            </a:r>
            <a:r>
              <a:rPr lang="en-IN" spc="-150" dirty="0"/>
              <a:t> </a:t>
            </a:r>
            <a:r>
              <a:rPr lang="en-IN" spc="-5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09F9C1-BFF5-7EC5-8D1D-B8A8AF511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93" y="1189991"/>
            <a:ext cx="5285744" cy="574042"/>
          </a:xfrm>
        </p:spPr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600" dirty="0">
                <a:solidFill>
                  <a:srgbClr val="000000"/>
                </a:solidFill>
                <a:latin typeface="Arial"/>
                <a:cs typeface="Arial"/>
              </a:rPr>
              <a:t>Hardware</a:t>
            </a:r>
            <a:r>
              <a:rPr lang="en-IN" sz="36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3600" spc="-10" dirty="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endParaRPr lang="en-IN" sz="3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1035C3-BAD0-7924-983D-5DAB0673319E}"/>
              </a:ext>
            </a:extLst>
          </p:cNvPr>
          <p:cNvSpPr txBox="1"/>
          <p:nvPr/>
        </p:nvSpPr>
        <p:spPr>
          <a:xfrm>
            <a:off x="730093" y="2387855"/>
            <a:ext cx="4521415" cy="26237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PROCESSOR</a:t>
            </a:r>
            <a:r>
              <a:rPr lang="nn-NO" sz="2400" b="0" i="0" u="none" strike="noStrike" kern="0" cap="none" spc="-7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–</a:t>
            </a:r>
            <a:r>
              <a:rPr lang="nn-NO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kern="0" dirty="0">
                <a:solidFill>
                  <a:srgbClr val="001F5F"/>
                </a:solidFill>
                <a:latin typeface="Calibri"/>
                <a:cs typeface="Calibri"/>
              </a:rPr>
              <a:t>Snapdragon 600 </a:t>
            </a: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1F5F"/>
              </a:buClr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RAM</a:t>
            </a:r>
            <a:r>
              <a:rPr lang="nn-NO" sz="2400" b="0" i="0" u="none" strike="noStrike" kern="0" cap="none" spc="-2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–</a:t>
            </a:r>
            <a:r>
              <a:rPr lang="nn-NO" sz="2400" b="0" i="0" u="none" strike="noStrike" kern="0" cap="none" spc="-2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kern="0" spc="-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lang="nn-NO" sz="2400" b="0" i="0" u="none" strike="noStrike" kern="0" cap="none" spc="-2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GB to 4GB</a:t>
            </a:r>
            <a:endParaRPr lang="nn-NO" sz="2400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OS – iOS or Android</a:t>
            </a: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kern="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STORAGE –50MB</a:t>
            </a: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B6BAA8-F1B2-3F21-7592-858C9435F5B0}"/>
              </a:ext>
            </a:extLst>
          </p:cNvPr>
          <p:cNvSpPr txBox="1"/>
          <p:nvPr/>
        </p:nvSpPr>
        <p:spPr>
          <a:xfrm>
            <a:off x="3971083" y="25102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APPLICATION OF CODE: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             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FRONTEND CODE: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B0C1D-550D-9858-609C-3E38C1EC6259}"/>
              </a:ext>
            </a:extLst>
          </p:cNvPr>
          <p:cNvSpPr txBox="1"/>
          <p:nvPr/>
        </p:nvSpPr>
        <p:spPr>
          <a:xfrm>
            <a:off x="419449" y="1798450"/>
            <a:ext cx="7531217" cy="549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8325">
              <a:spcBef>
                <a:spcPts val="36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LOGIN.java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androidx.appcompat.app.AppCompatActivity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android.view.View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android.widget.Button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android.widget.TextView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DB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btn.setOnClickListener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4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2D94E-9726-E07C-CD33-C6B5FFC98EBB}"/>
              </a:ext>
            </a:extLst>
          </p:cNvPr>
          <p:cNvSpPr txBox="1"/>
          <p:nvPr/>
        </p:nvSpPr>
        <p:spPr>
          <a:xfrm>
            <a:off x="548554" y="0"/>
            <a:ext cx="6094602" cy="71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LoginActivity.this,RegistrationActivity.class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btnlogin.setOnClickListener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LoginActivity.this,MainActivity.class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btnlogin.setOnClickListener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Intent(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getApplicationContext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MainActivity.class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(intent);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3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562F3-BAFB-DB07-F89A-3C03DCC14987}"/>
              </a:ext>
            </a:extLst>
          </p:cNvPr>
          <p:cNvSpPr txBox="1"/>
          <p:nvPr/>
        </p:nvSpPr>
        <p:spPr>
          <a:xfrm>
            <a:off x="417352" y="113090"/>
            <a:ext cx="6094602" cy="352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ACTIVITY_LOGIN.XML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xmlns:app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/res-auto"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="@mipmap/background3"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1ACD3-B78E-6783-0D27-49642B9368A9}"/>
              </a:ext>
            </a:extLst>
          </p:cNvPr>
          <p:cNvSpPr txBox="1"/>
          <p:nvPr/>
        </p:nvSpPr>
        <p:spPr>
          <a:xfrm>
            <a:off x="417352" y="3558061"/>
            <a:ext cx="6094602" cy="360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290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="56dp“</a:t>
            </a: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android:src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4823A-0285-3C77-9D1B-0F319B606B17}"/>
              </a:ext>
            </a:extLst>
          </p:cNvPr>
          <p:cNvSpPr txBox="1"/>
          <p:nvPr/>
        </p:nvSpPr>
        <p:spPr>
          <a:xfrm>
            <a:off x="379602" y="79896"/>
            <a:ext cx="6094602" cy="68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tools:layout_editor_absoluteX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="75dp"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="10dp“</a:t>
            </a: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="Login"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android:textAllCaps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="bold"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="0.494"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2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DB0064-B837-A352-C90C-782C908CADDA}"/>
              </a:ext>
            </a:extLst>
          </p:cNvPr>
          <p:cNvSpPr txBox="1"/>
          <p:nvPr/>
        </p:nvSpPr>
        <p:spPr>
          <a:xfrm>
            <a:off x="262155" y="0"/>
            <a:ext cx="8252579" cy="65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="0dp“</a:t>
            </a: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="24dp"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="#BB00FF"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Email Credential"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D0EC8-FC84-0B54-748E-8F70B8660BF2}"/>
              </a:ext>
            </a:extLst>
          </p:cNvPr>
          <p:cNvSpPr txBox="1"/>
          <p:nvPr/>
        </p:nvSpPr>
        <p:spPr>
          <a:xfrm>
            <a:off x="362824" y="223997"/>
            <a:ext cx="6094602" cy="65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="15dp“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="1.0"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ic_confirmpasswordcheck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/>
          </a:p>
          <a:p>
            <a:pPr algn="just">
              <a:lnSpc>
                <a:spcPct val="150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="#11FF00"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Password Credential"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5250C4-F83D-DB1F-3D28-70CFE7303B50}"/>
              </a:ext>
            </a:extLst>
          </p:cNvPr>
          <p:cNvSpPr txBox="1"/>
          <p:nvPr/>
        </p:nvSpPr>
        <p:spPr>
          <a:xfrm>
            <a:off x="488088" y="1174656"/>
            <a:ext cx="5031868" cy="5520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99697" rIns="0" bIns="0" anchor="t" anchorCtr="0" compatLnSpc="1">
            <a:spAutoFit/>
          </a:bodyPr>
          <a:lstStyle/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Abstract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Objectives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Literature</a:t>
            </a:r>
            <a:r>
              <a:rPr lang="en-US" sz="2400" b="1" i="0" u="none" strike="noStrike" kern="0" cap="none" spc="-114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Survey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Introduction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Existing</a:t>
            </a:r>
            <a:r>
              <a:rPr lang="en-US" sz="2400" b="1" i="0" u="none" strike="noStrike" kern="0" cap="none" spc="-8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Propose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alibri"/>
                <a:cs typeface="Calibri"/>
              </a:rPr>
              <a:t>Methodology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Modules of the project</a:t>
            </a: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alibri"/>
                <a:cs typeface="Calibri"/>
              </a:rPr>
              <a:t>Data Flow Diagram</a:t>
            </a:r>
            <a:endParaRPr lang="en-US" sz="24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1" i="0" u="none" strike="noStrike" kern="0" cap="none" spc="-14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Requirements</a:t>
            </a: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spc="-10" dirty="0">
                <a:solidFill>
                  <a:srgbClr val="000000"/>
                </a:solidFill>
                <a:latin typeface="Calibri"/>
                <a:cs typeface="Calibri"/>
              </a:rPr>
              <a:t>Screen Shots of the Application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Conclusion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8F22A39-7FA2-EE7B-F11C-42943174DEC5}"/>
              </a:ext>
            </a:extLst>
          </p:cNvPr>
          <p:cNvGrpSpPr/>
          <p:nvPr/>
        </p:nvGrpSpPr>
        <p:grpSpPr>
          <a:xfrm>
            <a:off x="0" y="0"/>
            <a:ext cx="8509004" cy="891540"/>
            <a:chOff x="0" y="0"/>
            <a:chExt cx="8509004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BF33CF1-EE04-DB0A-56C2-69BBDD65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08492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2ECD97-7F90-0ADB-8DFA-7E747515D938}"/>
                </a:ext>
              </a:extLst>
            </p:cNvPr>
            <p:cNvSpPr/>
            <p:nvPr/>
          </p:nvSpPr>
          <p:spPr>
            <a:xfrm>
              <a:off x="0" y="0"/>
              <a:ext cx="8509004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509000"/>
                <a:gd name="f4" fmla="val 891540"/>
                <a:gd name="f5" fmla="val 8062722"/>
                <a:gd name="f6" fmla="val 8508492"/>
                <a:gd name="f7" fmla="val 445770"/>
                <a:gd name="f8" fmla="val 891539"/>
                <a:gd name="f9" fmla="*/ f0 1 8509000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509000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509000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9B68642-A0A1-FC64-FA32-A695FD472B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299081" lvl="0">
              <a:spcBef>
                <a:spcPts val="95"/>
              </a:spcBef>
            </a:pPr>
            <a:r>
              <a:rPr lang="en-IN" spc="-30">
                <a:latin typeface="Times New Roman"/>
                <a:cs typeface="Times New Roman"/>
              </a:rPr>
              <a:t>OVERVIEW</a:t>
            </a:r>
            <a:r>
              <a:rPr lang="en-IN" spc="-16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of</a:t>
            </a:r>
            <a:r>
              <a:rPr lang="en-IN" spc="-105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the</a:t>
            </a:r>
            <a:r>
              <a:rPr lang="en-IN" spc="-12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Presentation</a:t>
            </a:r>
            <a:r>
              <a:rPr lang="en-IN" spc="-120">
                <a:latin typeface="Times New Roman"/>
                <a:cs typeface="Times New Roman"/>
              </a:rPr>
              <a:t> </a:t>
            </a:r>
            <a:r>
              <a:rPr lang="en-IN" spc="-25">
                <a:latin typeface="Times New Roman"/>
                <a:cs typeface="Times New Roman"/>
              </a:rPr>
              <a:t>:-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B97AE-379C-E9D4-4842-F8B05E64E328}"/>
              </a:ext>
            </a:extLst>
          </p:cNvPr>
          <p:cNvSpPr txBox="1"/>
          <p:nvPr/>
        </p:nvSpPr>
        <p:spPr>
          <a:xfrm>
            <a:off x="471947" y="127597"/>
            <a:ext cx="6803923" cy="684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android:minHeight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  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3396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BA7F0-F226-7964-3C01-B6DA51E601DB}"/>
              </a:ext>
            </a:extLst>
          </p:cNvPr>
          <p:cNvSpPr txBox="1"/>
          <p:nvPr/>
        </p:nvSpPr>
        <p:spPr>
          <a:xfrm>
            <a:off x="540773" y="170511"/>
            <a:ext cx="6931741" cy="65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="Forgot Password?"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="19dp"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app:layout_editor_absoluteX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="97dp"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 &lt;Button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="Login"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="@color/black"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0DD35-DEDB-1C57-7CA2-8925AF088615}"/>
              </a:ext>
            </a:extLst>
          </p:cNvPr>
          <p:cNvSpPr txBox="1"/>
          <p:nvPr/>
        </p:nvSpPr>
        <p:spPr>
          <a:xfrm>
            <a:off x="540775" y="167450"/>
            <a:ext cx="6695768" cy="68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="parent“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android:orientation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="horizontal"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android:textAlignment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="center“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="0.0"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DFE4D-EA11-C901-AA5C-94941AE9ABD4}"/>
              </a:ext>
            </a:extLst>
          </p:cNvPr>
          <p:cNvSpPr txBox="1"/>
          <p:nvPr/>
        </p:nvSpPr>
        <p:spPr>
          <a:xfrm>
            <a:off x="943897" y="442975"/>
            <a:ext cx="6096000" cy="652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 don't have an Account?"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="19dp" /&gt;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textViewSignUp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="64dp"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="By Malla Reddy University Students"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="22dp"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="italic“</a:t>
            </a:r>
            <a:endParaRPr lang="en-IN" sz="1400" dirty="0"/>
          </a:p>
          <a:p>
            <a:pPr marL="71755">
              <a:lnSpc>
                <a:spcPct val="150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="0.463"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95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C72ED-ECD7-107A-B66E-8EE01D38E90E}"/>
              </a:ext>
            </a:extLst>
          </p:cNvPr>
          <p:cNvSpPr txBox="1"/>
          <p:nvPr/>
        </p:nvSpPr>
        <p:spPr>
          <a:xfrm>
            <a:off x="1071716" y="931179"/>
            <a:ext cx="609600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app:layout_constraintVertical_bias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="0.824"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ACTIVITY.java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androidx.appcompat.app.AppCompatActivity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android.annotation.SuppressLint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android.view.View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android.widget.Button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android.widget.EditText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android.widget.Toast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public 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228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0C638-1438-B49C-00C5-55CE41C45817}"/>
              </a:ext>
            </a:extLst>
          </p:cNvPr>
          <p:cNvSpPr txBox="1"/>
          <p:nvPr/>
        </p:nvSpPr>
        <p:spPr>
          <a:xfrm>
            <a:off x="629265" y="131519"/>
            <a:ext cx="6096000" cy="668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DB;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96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96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Button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96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@SuppressLint("MissingInflatedId")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96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96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protected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(Bundle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super.onCreate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setContentView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R.layout.activity_registration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R.id.alreadyhaveAccount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R.id.inputConformPassword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 =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(this);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5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447D9-A6DA-A468-9798-6E517DA1442D}"/>
              </a:ext>
            </a:extLst>
          </p:cNvPr>
          <p:cNvSpPr txBox="1"/>
          <p:nvPr/>
        </p:nvSpPr>
        <p:spPr>
          <a:xfrm>
            <a:off x="501445" y="-99563"/>
            <a:ext cx="6096000" cy="666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btnRegister.setOnClickListener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3745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3745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view)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3745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checkCredentials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btn.setOnClickListener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04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04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04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private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checkCredentials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username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inputUsername.getText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email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inputEmail.getText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password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inputPassword.getText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548916-4C8A-A788-8934-572CAA45A20E}"/>
              </a:ext>
            </a:extLst>
          </p:cNvPr>
          <p:cNvSpPr txBox="1"/>
          <p:nvPr/>
        </p:nvSpPr>
        <p:spPr>
          <a:xfrm>
            <a:off x="206476" y="0"/>
            <a:ext cx="10235382" cy="705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inputConformPassword.getText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username.equals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("") ||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password.equals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("") ||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email.equals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("") ||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conformpassword.equals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(""))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Toast.makeText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"Please Enter All Fields",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Toast.LENGTH_SHORT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).show();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password.equals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 checkuser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DB.checkusername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(username);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(checkuser == false)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 insert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DB.insertData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(username, password);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(insert == true)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Toast.makeText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"Registration Success",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Toast.LENGTH_SHORT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).show();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Intent(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getApplicationContext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(intent);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else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2185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Toast.makeText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"Registration Failure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(Something Went Wrong)",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0419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Toast.LENGTH_SHORT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).show();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else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2185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8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5E1F5-0E8F-AB81-DD38-26E61381E10B}"/>
              </a:ext>
            </a:extLst>
          </p:cNvPr>
          <p:cNvSpPr txBox="1"/>
          <p:nvPr/>
        </p:nvSpPr>
        <p:spPr>
          <a:xfrm>
            <a:off x="393290" y="-56474"/>
            <a:ext cx="6096000" cy="697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Toast.makeText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"User Already Exists! Please Login Back",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Toast.LENGTH_SHORT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).show();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else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214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Toast.makeText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"Incorrect Password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MissMatching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Error)",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Toast.LENGTH_SHORT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).show();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214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214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214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214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indent="-228600"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Activity_registration.xml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45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xmlns:app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/res-auto"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tools:layout_editor_absoluteX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3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0EF32-1538-7420-2A74-5118FC38E01E}"/>
              </a:ext>
            </a:extLst>
          </p:cNvPr>
          <p:cNvSpPr txBox="1"/>
          <p:nvPr/>
        </p:nvSpPr>
        <p:spPr>
          <a:xfrm>
            <a:off x="521110" y="0"/>
            <a:ext cx="6096000" cy="696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="@mipmap/background3"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="24dp"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android:src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tools:layout_editor_absoluteX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025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025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="75dp"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025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8A2752-4BB4-8814-C0EF-94CC290508D0}"/>
              </a:ext>
            </a:extLst>
          </p:cNvPr>
          <p:cNvSpPr txBox="1"/>
          <p:nvPr/>
        </p:nvSpPr>
        <p:spPr>
          <a:xfrm>
            <a:off x="549353" y="998351"/>
            <a:ext cx="10501627" cy="4964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is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generates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new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1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levels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1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critical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thinking</a:t>
            </a:r>
            <a:r>
              <a:rPr lang="en-US" sz="2400" b="0" i="0" u="none" strike="noStrike" kern="0" cap="none" spc="1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problems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is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functioned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although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set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difficulty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you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choose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interested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yet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desired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topic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that</a:t>
            </a:r>
            <a:r>
              <a:rPr lang="en-US" sz="2400" b="0" i="0" u="none" strike="noStrike" kern="0" cap="none" spc="114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focus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particular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subject.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additionally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have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option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choosing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all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single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grades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will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be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stored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that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improvement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be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regulated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</a:t>
            </a:r>
            <a:r>
              <a:rPr lang="en-US" sz="2400" b="0" i="0" u="none" strike="noStrike" kern="0" cap="none" spc="-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regular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basis.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</a:t>
            </a:r>
            <a:r>
              <a:rPr lang="en-US" sz="2400" b="0" i="0" u="none" strike="noStrike" kern="0" cap="none" spc="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also</a:t>
            </a:r>
            <a:r>
              <a:rPr lang="en-US" sz="2400" b="0" i="0" u="none" strike="noStrike" kern="0" cap="none" spc="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incorporates</a:t>
            </a:r>
            <a:r>
              <a:rPr lang="en-US" sz="2400" b="0" i="0" u="none" strike="noStrike" kern="0" cap="none" spc="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diverse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formats,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including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multiple-choice,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true/false,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open-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ended</a:t>
            </a:r>
            <a:r>
              <a:rPr lang="en-US" sz="2400" b="0" i="0" u="none" strike="noStrike" kern="0" cap="none" spc="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questions,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fostering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comprehensive</a:t>
            </a:r>
            <a:r>
              <a:rPr lang="en-US" sz="2400" b="0" i="0" u="none" strike="noStrike" kern="0" cap="none" spc="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understanding</a:t>
            </a:r>
            <a:r>
              <a:rPr lang="en-US" sz="2400" b="0" i="0" u="none" strike="noStrike" kern="0" cap="none" spc="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</a:t>
            </a:r>
            <a:r>
              <a:rPr lang="en-US" sz="2400" b="0" i="0" u="none" strike="noStrike" kern="0" cap="none" spc="5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matter.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Additionally,</a:t>
            </a:r>
            <a:r>
              <a:rPr lang="en-US" sz="2400" b="0" i="0" u="none" strike="noStrike" kern="0" cap="none" spc="5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it</a:t>
            </a:r>
            <a:r>
              <a:rPr lang="en-US" sz="2400" b="0" i="0" u="none" strike="noStrike" kern="0" cap="none" spc="5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offers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instant</a:t>
            </a:r>
            <a:r>
              <a:rPr lang="en-US" sz="2400" b="0" i="0" u="none" strike="noStrike" kern="0" cap="none" spc="5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feedback</a:t>
            </a:r>
            <a:r>
              <a:rPr lang="en-US" sz="2400" b="0" i="0" u="none" strike="noStrike" kern="0" cap="none" spc="5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detailed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explanations,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promoting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active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learning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addressing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misconceptions.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FA3B7AC-5C64-9107-8095-4A028BA0C034}"/>
              </a:ext>
            </a:extLst>
          </p:cNvPr>
          <p:cNvGrpSpPr/>
          <p:nvPr/>
        </p:nvGrpSpPr>
        <p:grpSpPr>
          <a:xfrm>
            <a:off x="0" y="0"/>
            <a:ext cx="4459601" cy="870581"/>
            <a:chOff x="0" y="0"/>
            <a:chExt cx="4459601" cy="870581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7EE296E-E8FA-F143-B5C7-6781E59D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7020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86A8A4-4EE2-3DB7-6ACE-135A8F51BA7E}"/>
                </a:ext>
              </a:extLst>
            </p:cNvPr>
            <p:cNvSpPr/>
            <p:nvPr/>
          </p:nvSpPr>
          <p:spPr>
            <a:xfrm>
              <a:off x="0" y="0"/>
              <a:ext cx="4459601" cy="87058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70585"/>
                <a:gd name="f5" fmla="val 4034789"/>
                <a:gd name="f6" fmla="val 4459224"/>
                <a:gd name="f7" fmla="val 424434"/>
                <a:gd name="f8" fmla="val 4013454"/>
                <a:gd name="f9" fmla="val 870203"/>
                <a:gd name="f10" fmla="*/ f0 1 4459605"/>
                <a:gd name="f11" fmla="*/ f1 1 8705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4459605"/>
                <a:gd name="f18" fmla="*/ f15 1 870585"/>
                <a:gd name="f19" fmla="*/ f12 1 f17"/>
                <a:gd name="f20" fmla="*/ f13 1 f17"/>
                <a:gd name="f21" fmla="*/ f12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4459605" h="870585">
                  <a:moveTo>
                    <a:pt x="f5" y="f2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2" y="f9"/>
                  </a:lnTo>
                  <a:lnTo>
                    <a:pt x="f2" y="f2"/>
                  </a:lnTo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DFD16AC-964C-3CC0-D1A2-5B7CE0E0AD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89784"/>
          <a:lstStyle/>
          <a:p>
            <a:pPr marL="593088" lvl="0">
              <a:spcBef>
                <a:spcPts val="95"/>
              </a:spcBef>
            </a:pPr>
            <a:r>
              <a:rPr lang="en-IN" spc="-40">
                <a:latin typeface="Times New Roman"/>
                <a:cs typeface="Times New Roman"/>
              </a:rPr>
              <a:t>ABSTRACT: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59C4E-AEEC-70BE-9EF5-43AC1E88ADE1}"/>
              </a:ext>
            </a:extLst>
          </p:cNvPr>
          <p:cNvSpPr txBox="1"/>
          <p:nvPr/>
        </p:nvSpPr>
        <p:spPr>
          <a:xfrm>
            <a:off x="462116" y="94244"/>
            <a:ext cx="6096000" cy="666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="Registration"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android:textAllCaps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="true“</a:t>
            </a: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34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F53D9-32D8-8357-07DB-D362397BDED4}"/>
              </a:ext>
            </a:extLst>
          </p:cNvPr>
          <p:cNvSpPr txBox="1"/>
          <p:nvPr/>
        </p:nvSpPr>
        <p:spPr>
          <a:xfrm>
            <a:off x="845574" y="200031"/>
            <a:ext cx="6096000" cy="7735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143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4145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3895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ic_person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="#A600FF"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Unique Username"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="text“</a:t>
            </a: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3A31-5994-B2A2-EFC8-DB88948CABB4}"/>
              </a:ext>
            </a:extLst>
          </p:cNvPr>
          <p:cNvSpPr txBox="1"/>
          <p:nvPr/>
        </p:nvSpPr>
        <p:spPr>
          <a:xfrm>
            <a:off x="471949" y="96132"/>
            <a:ext cx="6096000" cy="666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 </a:t>
            </a: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5715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="#00FFE1"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5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6640A-0FC7-C3A9-43B8-A07AEEC6CE98}"/>
              </a:ext>
            </a:extLst>
          </p:cNvPr>
          <p:cNvSpPr txBox="1"/>
          <p:nvPr/>
        </p:nvSpPr>
        <p:spPr>
          <a:xfrm>
            <a:off x="747252" y="0"/>
            <a:ext cx="6096000" cy="696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Authorised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Email Address"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android:minHeight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23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EE9B8-ADEE-426B-2E17-58D003A02D7C}"/>
              </a:ext>
            </a:extLst>
          </p:cNvPr>
          <p:cNvSpPr txBox="1"/>
          <p:nvPr/>
        </p:nvSpPr>
        <p:spPr>
          <a:xfrm>
            <a:off x="521110" y="195912"/>
            <a:ext cx="6096000" cy="696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="16dp“</a:t>
            </a: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ic_passwordcheck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="#FF0000"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Unique Password"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android:minHeight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7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9682D-D421-77FE-5DD9-F0D675A492C5}"/>
              </a:ext>
            </a:extLst>
          </p:cNvPr>
          <p:cNvSpPr txBox="1"/>
          <p:nvPr/>
        </p:nvSpPr>
        <p:spPr>
          <a:xfrm>
            <a:off x="688258" y="0"/>
            <a:ext cx="6096000" cy="657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inputEmail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ic_confirmpasswordcheck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="#11FF00"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="Re-Enter Your Unique Password"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0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55BE7-A53E-22B3-3D33-5C8DDA8BA10F}"/>
              </a:ext>
            </a:extLst>
          </p:cNvPr>
          <p:cNvSpPr txBox="1"/>
          <p:nvPr/>
        </p:nvSpPr>
        <p:spPr>
          <a:xfrm>
            <a:off x="452285" y="0"/>
            <a:ext cx="6096000" cy="705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android:minHeight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429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alreadyhaveAccount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</a:t>
            </a: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01551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8C645-5409-8C0B-0137-E710E026B22E}"/>
              </a:ext>
            </a:extLst>
          </p:cNvPr>
          <p:cNvSpPr txBox="1"/>
          <p:nvPr/>
        </p:nvSpPr>
        <p:spPr>
          <a:xfrm>
            <a:off x="570272" y="164052"/>
            <a:ext cx="6096000" cy="669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="97dp"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="97dp"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="23dp"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="Already Have An Account?"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="@color/green"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="19dp"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inputConformPassword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&lt;Button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7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095E68-5AA5-A960-C35C-DC51C036F06F}"/>
              </a:ext>
            </a:extLst>
          </p:cNvPr>
          <p:cNvSpPr txBox="1"/>
          <p:nvPr/>
        </p:nvSpPr>
        <p:spPr>
          <a:xfrm>
            <a:off x="648929" y="92180"/>
            <a:ext cx="8622890" cy="62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="23dp"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="167dp"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btn_bg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="REGISTER"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="@color/black"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2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C3691-CD88-8C9E-9415-AD5E75062287}"/>
              </a:ext>
            </a:extLst>
          </p:cNvPr>
          <p:cNvSpPr txBox="1"/>
          <p:nvPr/>
        </p:nvSpPr>
        <p:spPr>
          <a:xfrm>
            <a:off x="599766" y="326491"/>
            <a:ext cx="9085007" cy="631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alreadyhaveAccount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="By Malla Reddy University Students"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="22dp"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btnRegister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1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77B43E-7C6C-50CF-10FB-F1E81EF71607}"/>
              </a:ext>
            </a:extLst>
          </p:cNvPr>
          <p:cNvSpPr txBox="1"/>
          <p:nvPr/>
        </p:nvSpPr>
        <p:spPr>
          <a:xfrm>
            <a:off x="993138" y="1220806"/>
            <a:ext cx="10207620" cy="49650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offer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various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types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quizzes,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including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jee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mains,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advance,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emcet,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sports,</a:t>
            </a:r>
            <a:r>
              <a:rPr lang="en-US" sz="2400" b="0" i="0" u="none" strike="noStrike" kern="0" cap="none" spc="4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4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general</a:t>
            </a:r>
            <a:r>
              <a:rPr lang="en-US" sz="2400" b="0" i="0" u="none" strike="noStrike" kern="0" cap="none" spc="43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knowledge.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4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4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choose</a:t>
            </a:r>
            <a:r>
              <a:rPr lang="en-US" sz="2400" b="0" i="0" u="none" strike="noStrike" kern="0" cap="none" spc="4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from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4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range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topics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that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them.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primary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goal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engage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challenging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their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knowledge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curiosity.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Well-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structured</a:t>
            </a:r>
            <a:r>
              <a:rPr lang="en-US" sz="2400" b="0" i="0" u="none" strike="noStrike" kern="0" cap="none" spc="2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captivating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content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keep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2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coming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back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more.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intends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strike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balance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between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entertainment.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learn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new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facts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while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enjoying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format.</a:t>
            </a:r>
            <a:r>
              <a:rPr lang="en-US" sz="2400" b="0" i="0" u="none" strike="noStrike" kern="0" cap="none" spc="5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Each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have</a:t>
            </a:r>
            <a:r>
              <a:rPr lang="en-US" sz="2400" b="0" i="0" u="none" strike="noStrike" kern="0" cap="none" spc="5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limited</a:t>
            </a:r>
            <a:r>
              <a:rPr lang="en-US" sz="2400" b="0" i="0" u="none" strike="noStrike" kern="0" cap="none" spc="5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number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maintain</a:t>
            </a:r>
            <a:r>
              <a:rPr lang="en-US" sz="2400" b="0" i="0" u="none" strike="noStrike" kern="0" cap="none" spc="5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</a:t>
            </a:r>
            <a:r>
              <a:rPr lang="en-US" sz="24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prevent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fatigue.</a:t>
            </a:r>
            <a:r>
              <a:rPr lang="en-US" sz="2400" b="0" i="0" u="none" strike="noStrike" kern="0" cap="none" spc="4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earn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credit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scores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correct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answers.</a:t>
            </a:r>
            <a:r>
              <a:rPr lang="en-US" sz="24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scoring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encourages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participation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healthy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competition.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940896E-FFCC-45DB-B5DB-7600F097BC5C}"/>
              </a:ext>
            </a:extLst>
          </p:cNvPr>
          <p:cNvGrpSpPr/>
          <p:nvPr/>
        </p:nvGrpSpPr>
        <p:grpSpPr>
          <a:xfrm>
            <a:off x="0" y="0"/>
            <a:ext cx="3773801" cy="891540"/>
            <a:chOff x="0" y="0"/>
            <a:chExt cx="37738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AFDBAC0-999E-B4FD-E694-0D20000C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734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1EABFB-D6AC-0BC6-9660-B763EEFD047A}"/>
                </a:ext>
              </a:extLst>
            </p:cNvPr>
            <p:cNvSpPr/>
            <p:nvPr/>
          </p:nvSpPr>
          <p:spPr>
            <a:xfrm>
              <a:off x="0" y="0"/>
              <a:ext cx="37738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73804"/>
                <a:gd name="f4" fmla="val 891540"/>
                <a:gd name="f5" fmla="val 3327654"/>
                <a:gd name="f6" fmla="val 3773424"/>
                <a:gd name="f7" fmla="val 445770"/>
                <a:gd name="f8" fmla="val 891539"/>
                <a:gd name="f9" fmla="*/ f0 1 3773804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773804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73804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312AFB5-6E19-8D31-C222-646CEBC15A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62106"/>
          <a:lstStyle/>
          <a:p>
            <a:pPr marL="452115" lvl="0">
              <a:spcBef>
                <a:spcPts val="100"/>
              </a:spcBef>
            </a:pPr>
            <a:r>
              <a:rPr lang="en-IN" sz="4400"/>
              <a:t>Objective</a:t>
            </a:r>
            <a:r>
              <a:rPr lang="en-IN" sz="4400" spc="-105"/>
              <a:t> </a:t>
            </a:r>
            <a:r>
              <a:rPr lang="en-IN" sz="4400" spc="-50"/>
              <a:t>:</a:t>
            </a:r>
            <a:endParaRPr lang="en-IN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F6237-E1CB-FA44-C565-DDEADC489E10}"/>
              </a:ext>
            </a:extLst>
          </p:cNvPr>
          <p:cNvSpPr txBox="1"/>
          <p:nvPr/>
        </p:nvSpPr>
        <p:spPr>
          <a:xfrm>
            <a:off x="698089" y="219243"/>
            <a:ext cx="8642555" cy="641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ACTIVITY.java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androidx.appcompat.app.AppCompatActivity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android.annotation.SuppressLint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android.content.DialogInterface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android.view.View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com.google.android.material.card.MaterialCardView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com.google.android.material.dialog.MaterialAlertDialogBuilder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toughcard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(Bundle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super.onCreate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setContentView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R.layout.activity_main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R.id.easyCard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8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01FCF-3334-25B9-F54B-67DB7FCA15FD}"/>
              </a:ext>
            </a:extLst>
          </p:cNvPr>
          <p:cNvSpPr txBox="1"/>
          <p:nvPr/>
        </p:nvSpPr>
        <p:spPr>
          <a:xfrm>
            <a:off x="698089" y="0"/>
            <a:ext cx="8327923" cy="68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R.id.mediumCard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toughcard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R.id.toughCard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MaterialCardView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findViewById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R.id.aboutCard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easycard.setOnClickListener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EasyBuzzer.class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28829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onBackPressed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MainActivity.this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materialAlertDialogBuilder.setTitle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R.string.app_name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materialAlertDialogBuilder.setMessage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("Are you sure want to exit the app?");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materialAlertDialogBuilder.setNegativeButton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(android.R.string.no,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DialogInterface.OnClickListener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67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E2494-7146-0A81-624B-923B0455CFA4}"/>
              </a:ext>
            </a:extLst>
          </p:cNvPr>
          <p:cNvSpPr txBox="1"/>
          <p:nvPr/>
        </p:nvSpPr>
        <p:spPr>
          <a:xfrm>
            <a:off x="698091" y="151584"/>
            <a:ext cx="6096000" cy="68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dialogInterface.dismiss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414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4145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materialAlertDialogBuilder.setPositiveButton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android.R.string.yes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DialogInterface.OnClickListener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dialogInterface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materialAlertDialogBuilder.show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super.onBackPressed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@SuppressLint("CustomSplashScreen")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static 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2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ACB90-67ED-DC54-D764-91EECD829139}"/>
              </a:ext>
            </a:extLst>
          </p:cNvPr>
          <p:cNvSpPr txBox="1"/>
          <p:nvPr/>
        </p:nvSpPr>
        <p:spPr>
          <a:xfrm>
            <a:off x="344130" y="76252"/>
            <a:ext cx="8632722" cy="68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(Bundle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super.onCreate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setContentView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R.layout.activity_splash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Thread() {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run()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synchronized (this)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wait(2000);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catch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InterruptedException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ignored)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finally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getApplicationContext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com.androidapplicationdevelopment.quizbuzzbuildversion.MainActivity.class));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6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CFF55-A50F-6032-C276-A467846B08C4}"/>
              </a:ext>
            </a:extLst>
          </p:cNvPr>
          <p:cNvSpPr txBox="1"/>
          <p:nvPr/>
        </p:nvSpPr>
        <p:spPr>
          <a:xfrm>
            <a:off x="570271" y="367385"/>
            <a:ext cx="6096000" cy="5934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mSplashThread.start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ACTIVITY_MAIN.XML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xmlns:app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/res-auto"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5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130A2-63BC-7BF0-0E95-60D8706F1D78}"/>
              </a:ext>
            </a:extLst>
          </p:cNvPr>
          <p:cNvSpPr txBox="1"/>
          <p:nvPr/>
        </p:nvSpPr>
        <p:spPr>
          <a:xfrm>
            <a:off x="570271" y="0"/>
            <a:ext cx="6096000" cy="57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="@color/black"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androidx.core.widget.NestedScrollView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nestedScrollView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="@mipmap/background3"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app:layout_behavior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="@string/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appbar_scrolling_view_behavior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="1.0"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appbarLayout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60A66-C293-2DBF-5502-0523D08CA79E}"/>
              </a:ext>
            </a:extLst>
          </p:cNvPr>
          <p:cNvSpPr txBox="1"/>
          <p:nvPr/>
        </p:nvSpPr>
        <p:spPr>
          <a:xfrm>
            <a:off x="570271" y="5319309"/>
            <a:ext cx="6096000" cy="15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android:orientation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="vertical"&gt;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27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C4E5A-4F01-9AF6-9F28-C31C1A77E2EE}"/>
              </a:ext>
            </a:extLst>
          </p:cNvPr>
          <p:cNvSpPr txBox="1"/>
          <p:nvPr/>
        </p:nvSpPr>
        <p:spPr>
          <a:xfrm>
            <a:off x="471948" y="0"/>
            <a:ext cx="6096000" cy="696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="91dp"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android:src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applogo_round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com.google.android.material.card.MaterialCardView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easyCard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app:cardBackgroundColor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card_background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app:cardCornerRadius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="25dp“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app:strokeWidth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6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7A81-77F8-36E9-B3D9-244328102431}"/>
              </a:ext>
            </a:extLst>
          </p:cNvPr>
          <p:cNvSpPr txBox="1"/>
          <p:nvPr/>
        </p:nvSpPr>
        <p:spPr>
          <a:xfrm>
            <a:off x="285135" y="196159"/>
            <a:ext cx="9311149" cy="6465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540"/>
              </a:spcAft>
            </a:pPr>
            <a:r>
              <a:rPr lang="en-US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 ACTIVITY.java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androidx.appcompat.app.AppCompatActivity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(Bundle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super.onCreate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savedInstanceState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setContentView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R.layout.activity_splash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Thread()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 public  void run()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synchronized (this)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wait(2000);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3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BEBF8-824C-0ADF-A503-D8113787EF1E}"/>
              </a:ext>
            </a:extLst>
          </p:cNvPr>
          <p:cNvSpPr txBox="1"/>
          <p:nvPr/>
        </p:nvSpPr>
        <p:spPr>
          <a:xfrm>
            <a:off x="373625" y="18002"/>
            <a:ext cx="6302477" cy="640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catch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InterruptedException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ignored)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getApplicationContext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RegistrationActivity.class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};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mSplashThread.start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540"/>
              </a:spcAft>
            </a:pPr>
            <a:r>
              <a:rPr lang="en-US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ACTIVITY_SPLASH.XML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xmlns:app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/res-auto"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0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7E513-F674-5F54-D6B2-BA0E248A04D9}"/>
              </a:ext>
            </a:extLst>
          </p:cNvPr>
          <p:cNvSpPr txBox="1"/>
          <p:nvPr/>
        </p:nvSpPr>
        <p:spPr>
          <a:xfrm>
            <a:off x="324465" y="0"/>
            <a:ext cx="6096000" cy="756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="@color/black"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="com.androidapplicationdevelopment.quizbuzzbuildversion.SplashActivity"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app:layout_constraintBaseline_toBottomOf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="parent“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app:layout_constraintTop_toTopOf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D2C666-0135-BC4E-1BF9-E12CFF2428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tIns="13331"/>
          <a:lstStyle/>
          <a:p>
            <a:pPr marL="12701" marR="5084" lvl="0" algn="just">
              <a:lnSpc>
                <a:spcPct val="150000"/>
              </a:lnSpc>
              <a:spcBef>
                <a:spcPts val="105"/>
              </a:spcBef>
            </a:pPr>
            <a:r>
              <a:rPr lang="en-US"/>
              <a:t>The</a:t>
            </a:r>
            <a:r>
              <a:rPr lang="en-US" spc="140"/>
              <a:t>  </a:t>
            </a:r>
            <a:r>
              <a:rPr lang="en-US"/>
              <a:t>Quiz</a:t>
            </a:r>
            <a:r>
              <a:rPr lang="en-US" spc="135"/>
              <a:t>  </a:t>
            </a:r>
            <a:r>
              <a:rPr lang="en-US"/>
              <a:t>buzz</a:t>
            </a:r>
            <a:r>
              <a:rPr lang="en-US" spc="135"/>
              <a:t>  </a:t>
            </a:r>
            <a:r>
              <a:rPr lang="en-US"/>
              <a:t>Application</a:t>
            </a:r>
            <a:r>
              <a:rPr lang="en-US" spc="140"/>
              <a:t>  </a:t>
            </a:r>
            <a:r>
              <a:rPr lang="en-US"/>
              <a:t>is</a:t>
            </a:r>
            <a:r>
              <a:rPr lang="en-US" spc="140"/>
              <a:t>  </a:t>
            </a:r>
            <a:r>
              <a:rPr lang="en-US"/>
              <a:t>an</a:t>
            </a:r>
            <a:r>
              <a:rPr lang="en-US" spc="130"/>
              <a:t>  </a:t>
            </a:r>
            <a:r>
              <a:rPr lang="en-US"/>
              <a:t>interactive</a:t>
            </a:r>
            <a:r>
              <a:rPr lang="en-US" spc="135"/>
              <a:t>  </a:t>
            </a:r>
            <a:r>
              <a:rPr lang="en-US"/>
              <a:t>platform</a:t>
            </a:r>
            <a:r>
              <a:rPr lang="en-US" spc="130"/>
              <a:t>  </a:t>
            </a:r>
            <a:r>
              <a:rPr lang="en-US"/>
              <a:t>designed</a:t>
            </a:r>
            <a:r>
              <a:rPr lang="en-US" spc="130"/>
              <a:t>  </a:t>
            </a:r>
            <a:r>
              <a:rPr lang="en-US"/>
              <a:t>to</a:t>
            </a:r>
            <a:r>
              <a:rPr lang="en-US" spc="130"/>
              <a:t>  </a:t>
            </a:r>
            <a:r>
              <a:rPr lang="en-US"/>
              <a:t>challenge</a:t>
            </a:r>
            <a:r>
              <a:rPr lang="en-US" spc="135"/>
              <a:t>  </a:t>
            </a:r>
            <a:r>
              <a:rPr lang="en-US" spc="-10"/>
              <a:t>users </a:t>
            </a:r>
            <a:r>
              <a:rPr lang="en-US"/>
              <a:t>knowledge.</a:t>
            </a:r>
            <a:r>
              <a:rPr lang="en-US" spc="-30"/>
              <a:t> </a:t>
            </a:r>
            <a:r>
              <a:rPr lang="en-US"/>
              <a:t>Whether</a:t>
            </a:r>
            <a:r>
              <a:rPr lang="en-US" spc="-5"/>
              <a:t> </a:t>
            </a:r>
            <a:r>
              <a:rPr lang="en-US"/>
              <a:t>you’re</a:t>
            </a:r>
            <a:r>
              <a:rPr lang="en-US" spc="-5"/>
              <a:t> </a:t>
            </a:r>
            <a:r>
              <a:rPr lang="en-US"/>
              <a:t>a</a:t>
            </a:r>
            <a:r>
              <a:rPr lang="en-US" spc="-15"/>
              <a:t> </a:t>
            </a:r>
            <a:r>
              <a:rPr lang="en-US"/>
              <a:t>trivia</a:t>
            </a:r>
            <a:r>
              <a:rPr lang="en-US" spc="-20"/>
              <a:t> </a:t>
            </a:r>
            <a:r>
              <a:rPr lang="en-US"/>
              <a:t>enthusiast</a:t>
            </a:r>
            <a:r>
              <a:rPr lang="en-US" spc="-5"/>
              <a:t> </a:t>
            </a:r>
            <a:r>
              <a:rPr lang="en-US"/>
              <a:t>or</a:t>
            </a:r>
            <a:r>
              <a:rPr lang="en-US" spc="-5"/>
              <a:t> </a:t>
            </a:r>
            <a:r>
              <a:rPr lang="en-US"/>
              <a:t>seeking</a:t>
            </a:r>
            <a:r>
              <a:rPr lang="en-US" spc="-25"/>
              <a:t> </a:t>
            </a:r>
            <a:r>
              <a:rPr lang="en-US"/>
              <a:t>a</a:t>
            </a:r>
            <a:r>
              <a:rPr lang="en-US" spc="-10"/>
              <a:t> </a:t>
            </a:r>
            <a:r>
              <a:rPr lang="en-US"/>
              <a:t>fun</a:t>
            </a:r>
            <a:r>
              <a:rPr lang="en-US" spc="-10"/>
              <a:t> activity,</a:t>
            </a:r>
            <a:r>
              <a:rPr lang="en-US" spc="-15"/>
              <a:t> </a:t>
            </a:r>
            <a:r>
              <a:rPr lang="en-US"/>
              <a:t>this</a:t>
            </a:r>
            <a:r>
              <a:rPr lang="en-US" spc="-10"/>
              <a:t> </a:t>
            </a:r>
            <a:r>
              <a:rPr lang="en-US"/>
              <a:t>app</a:t>
            </a:r>
            <a:r>
              <a:rPr lang="en-US" spc="-10"/>
              <a:t> </a:t>
            </a:r>
            <a:r>
              <a:rPr lang="en-US"/>
              <a:t>caters</a:t>
            </a:r>
            <a:r>
              <a:rPr lang="en-US" spc="-15"/>
              <a:t> </a:t>
            </a:r>
            <a:r>
              <a:rPr lang="en-US" spc="-25"/>
              <a:t>to </a:t>
            </a:r>
            <a:r>
              <a:rPr lang="en-US"/>
              <a:t>diverse</a:t>
            </a:r>
            <a:r>
              <a:rPr lang="en-US" spc="105"/>
              <a:t>  </a:t>
            </a:r>
            <a:r>
              <a:rPr lang="en-US"/>
              <a:t>interests.</a:t>
            </a:r>
            <a:r>
              <a:rPr lang="en-US" spc="105"/>
              <a:t>  </a:t>
            </a:r>
            <a:r>
              <a:rPr lang="en-US"/>
              <a:t>Engage,</a:t>
            </a:r>
            <a:r>
              <a:rPr lang="en-US" spc="105"/>
              <a:t>  </a:t>
            </a:r>
            <a:r>
              <a:rPr lang="en-US"/>
              <a:t>learn,</a:t>
            </a:r>
            <a:r>
              <a:rPr lang="en-US" spc="110"/>
              <a:t>  </a:t>
            </a:r>
            <a:r>
              <a:rPr lang="en-US"/>
              <a:t>and</a:t>
            </a:r>
            <a:r>
              <a:rPr lang="en-US" spc="105"/>
              <a:t>  </a:t>
            </a:r>
            <a:r>
              <a:rPr lang="en-US"/>
              <a:t>test</a:t>
            </a:r>
            <a:r>
              <a:rPr lang="en-US" spc="100"/>
              <a:t>  </a:t>
            </a:r>
            <a:r>
              <a:rPr lang="en-US"/>
              <a:t>your</a:t>
            </a:r>
            <a:r>
              <a:rPr lang="en-US" spc="105"/>
              <a:t>  </a:t>
            </a:r>
            <a:r>
              <a:rPr lang="en-US"/>
              <a:t>wits</a:t>
            </a:r>
            <a:r>
              <a:rPr lang="en-US" spc="110"/>
              <a:t>  </a:t>
            </a:r>
            <a:r>
              <a:rPr lang="en-US"/>
              <a:t>with</a:t>
            </a:r>
            <a:r>
              <a:rPr lang="en-US" spc="105"/>
              <a:t>  </a:t>
            </a:r>
            <a:r>
              <a:rPr lang="en-US"/>
              <a:t>captivating</a:t>
            </a:r>
            <a:r>
              <a:rPr lang="en-US" spc="105"/>
              <a:t>  </a:t>
            </a:r>
            <a:r>
              <a:rPr lang="en-US"/>
              <a:t>quizzes!</a:t>
            </a:r>
            <a:r>
              <a:rPr lang="en-US" spc="114"/>
              <a:t>  </a:t>
            </a:r>
            <a:r>
              <a:rPr lang="en-US" spc="-20"/>
              <a:t>This </a:t>
            </a:r>
            <a:r>
              <a:rPr lang="en-US"/>
              <a:t>application</a:t>
            </a:r>
            <a:r>
              <a:rPr lang="en-US" spc="145"/>
              <a:t> </a:t>
            </a:r>
            <a:r>
              <a:rPr lang="en-US"/>
              <a:t>is</a:t>
            </a:r>
            <a:r>
              <a:rPr lang="en-US" spc="150"/>
              <a:t> </a:t>
            </a:r>
            <a:r>
              <a:rPr lang="en-US"/>
              <a:t>not</a:t>
            </a:r>
            <a:r>
              <a:rPr lang="en-US" spc="145"/>
              <a:t> </a:t>
            </a:r>
            <a:r>
              <a:rPr lang="en-US"/>
              <a:t>only</a:t>
            </a:r>
            <a:r>
              <a:rPr lang="en-US" spc="145"/>
              <a:t> </a:t>
            </a:r>
            <a:r>
              <a:rPr lang="en-US"/>
              <a:t>a</a:t>
            </a:r>
            <a:r>
              <a:rPr lang="en-US" spc="140"/>
              <a:t> </a:t>
            </a:r>
            <a:r>
              <a:rPr lang="en-US"/>
              <a:t>valuable</a:t>
            </a:r>
            <a:r>
              <a:rPr lang="en-US" spc="160"/>
              <a:t> </a:t>
            </a:r>
            <a:r>
              <a:rPr lang="en-US"/>
              <a:t>tool</a:t>
            </a:r>
            <a:r>
              <a:rPr lang="en-US" spc="150"/>
              <a:t> </a:t>
            </a:r>
            <a:r>
              <a:rPr lang="en-US"/>
              <a:t>for</a:t>
            </a:r>
            <a:r>
              <a:rPr lang="en-US" spc="145"/>
              <a:t> </a:t>
            </a:r>
            <a:r>
              <a:rPr lang="en-US"/>
              <a:t>educators</a:t>
            </a:r>
            <a:r>
              <a:rPr lang="en-US" spc="145"/>
              <a:t> </a:t>
            </a:r>
            <a:r>
              <a:rPr lang="en-US"/>
              <a:t>seeking</a:t>
            </a:r>
            <a:r>
              <a:rPr lang="en-US" spc="135"/>
              <a:t> </a:t>
            </a:r>
            <a:r>
              <a:rPr lang="en-US"/>
              <a:t>to</a:t>
            </a:r>
            <a:r>
              <a:rPr lang="en-US" spc="145"/>
              <a:t> </a:t>
            </a:r>
            <a:r>
              <a:rPr lang="en-US"/>
              <a:t>personalize</a:t>
            </a:r>
            <a:r>
              <a:rPr lang="en-US" spc="155"/>
              <a:t> </a:t>
            </a:r>
            <a:r>
              <a:rPr lang="en-US" spc="-10"/>
              <a:t>assessments </a:t>
            </a:r>
            <a:r>
              <a:rPr lang="en-US"/>
              <a:t>but also</a:t>
            </a:r>
            <a:r>
              <a:rPr lang="en-US" spc="5"/>
              <a:t> </a:t>
            </a:r>
            <a:r>
              <a:rPr lang="en-US"/>
              <a:t>serves</a:t>
            </a:r>
            <a:r>
              <a:rPr lang="en-US" spc="5"/>
              <a:t> </a:t>
            </a:r>
            <a:r>
              <a:rPr lang="en-US"/>
              <a:t>as</a:t>
            </a:r>
            <a:r>
              <a:rPr lang="en-US" spc="5"/>
              <a:t> </a:t>
            </a:r>
            <a:r>
              <a:rPr lang="en-US"/>
              <a:t>a</a:t>
            </a:r>
            <a:r>
              <a:rPr lang="en-US" spc="5"/>
              <a:t> </a:t>
            </a:r>
            <a:r>
              <a:rPr lang="en-US" spc="-20"/>
              <a:t>self-</a:t>
            </a:r>
            <a:r>
              <a:rPr lang="en-US"/>
              <a:t>paced</a:t>
            </a:r>
            <a:r>
              <a:rPr lang="en-US" spc="10"/>
              <a:t> </a:t>
            </a:r>
            <a:r>
              <a:rPr lang="en-US"/>
              <a:t>learning</a:t>
            </a:r>
            <a:r>
              <a:rPr lang="en-US" spc="10"/>
              <a:t> </a:t>
            </a:r>
            <a:r>
              <a:rPr lang="en-US"/>
              <a:t>platform</a:t>
            </a:r>
            <a:r>
              <a:rPr lang="en-US" spc="-10"/>
              <a:t> </a:t>
            </a:r>
            <a:r>
              <a:rPr lang="en-US"/>
              <a:t>for individuals. By</a:t>
            </a:r>
            <a:r>
              <a:rPr lang="en-US" spc="5"/>
              <a:t> </a:t>
            </a:r>
            <a:r>
              <a:rPr lang="en-US"/>
              <a:t>harnessing</a:t>
            </a:r>
            <a:r>
              <a:rPr lang="en-US" spc="-10"/>
              <a:t> </a:t>
            </a:r>
            <a:r>
              <a:rPr lang="en-US"/>
              <a:t>the</a:t>
            </a:r>
            <a:r>
              <a:rPr lang="en-US" spc="10"/>
              <a:t> </a:t>
            </a:r>
            <a:r>
              <a:rPr lang="en-US" spc="-10"/>
              <a:t>power </a:t>
            </a:r>
            <a:r>
              <a:rPr lang="en-US"/>
              <a:t>of</a:t>
            </a:r>
            <a:r>
              <a:rPr lang="en-US" spc="450"/>
              <a:t> </a:t>
            </a:r>
            <a:r>
              <a:rPr lang="en-US"/>
              <a:t>adaptability</a:t>
            </a:r>
            <a:r>
              <a:rPr lang="en-US" spc="455"/>
              <a:t> </a:t>
            </a:r>
            <a:r>
              <a:rPr lang="en-US"/>
              <a:t>and</a:t>
            </a:r>
            <a:r>
              <a:rPr lang="en-US" spc="450"/>
              <a:t> </a:t>
            </a:r>
            <a:r>
              <a:rPr lang="en-US"/>
              <a:t>artificial</a:t>
            </a:r>
            <a:r>
              <a:rPr lang="en-US" spc="450"/>
              <a:t> </a:t>
            </a:r>
            <a:r>
              <a:rPr lang="en-US"/>
              <a:t>intelligence,</a:t>
            </a:r>
            <a:r>
              <a:rPr lang="en-US" spc="459"/>
              <a:t> </a:t>
            </a:r>
            <a:r>
              <a:rPr lang="en-US"/>
              <a:t>the</a:t>
            </a:r>
            <a:r>
              <a:rPr lang="en-US" spc="450"/>
              <a:t> </a:t>
            </a:r>
            <a:r>
              <a:rPr lang="en-US"/>
              <a:t>quiz</a:t>
            </a:r>
            <a:r>
              <a:rPr lang="en-US" spc="450"/>
              <a:t> </a:t>
            </a:r>
            <a:r>
              <a:rPr lang="en-US"/>
              <a:t>buzz</a:t>
            </a:r>
            <a:r>
              <a:rPr lang="en-US" spc="450"/>
              <a:t> </a:t>
            </a:r>
            <a:r>
              <a:rPr lang="en-US"/>
              <a:t>revolutionizes</a:t>
            </a:r>
            <a:r>
              <a:rPr lang="en-US" spc="475"/>
              <a:t> </a:t>
            </a:r>
            <a:r>
              <a:rPr lang="en-US"/>
              <a:t>traditional</a:t>
            </a:r>
            <a:r>
              <a:rPr lang="en-US" spc="440"/>
              <a:t> </a:t>
            </a:r>
            <a:r>
              <a:rPr lang="en-US" spc="-20"/>
              <a:t>quiz </a:t>
            </a:r>
            <a:r>
              <a:rPr lang="en-US"/>
              <a:t>formats,</a:t>
            </a:r>
            <a:r>
              <a:rPr lang="en-US" spc="114"/>
              <a:t> </a:t>
            </a:r>
            <a:r>
              <a:rPr lang="en-US"/>
              <a:t>making</a:t>
            </a:r>
            <a:r>
              <a:rPr lang="en-US" spc="110"/>
              <a:t> </a:t>
            </a:r>
            <a:r>
              <a:rPr lang="en-US"/>
              <a:t>learning</a:t>
            </a:r>
            <a:r>
              <a:rPr lang="en-US" spc="125"/>
              <a:t> </a:t>
            </a:r>
            <a:r>
              <a:rPr lang="en-US"/>
              <a:t>more</a:t>
            </a:r>
            <a:r>
              <a:rPr lang="en-US" spc="125"/>
              <a:t> </a:t>
            </a:r>
            <a:r>
              <a:rPr lang="en-US"/>
              <a:t>efficient,</a:t>
            </a:r>
            <a:r>
              <a:rPr lang="en-US" spc="120"/>
              <a:t> </a:t>
            </a:r>
            <a:r>
              <a:rPr lang="en-US"/>
              <a:t>enjoyable,</a:t>
            </a:r>
            <a:r>
              <a:rPr lang="en-US" spc="125"/>
              <a:t> </a:t>
            </a:r>
            <a:r>
              <a:rPr lang="en-US"/>
              <a:t>and</a:t>
            </a:r>
            <a:r>
              <a:rPr lang="en-US" spc="120"/>
              <a:t> </a:t>
            </a:r>
            <a:r>
              <a:rPr lang="en-US"/>
              <a:t>tailored</a:t>
            </a:r>
            <a:r>
              <a:rPr lang="en-US" spc="120"/>
              <a:t> </a:t>
            </a:r>
            <a:r>
              <a:rPr lang="en-US"/>
              <a:t>to</a:t>
            </a:r>
            <a:r>
              <a:rPr lang="en-US" spc="114"/>
              <a:t> </a:t>
            </a:r>
            <a:r>
              <a:rPr lang="en-US"/>
              <a:t>the</a:t>
            </a:r>
            <a:r>
              <a:rPr lang="en-US" spc="125"/>
              <a:t> </a:t>
            </a:r>
            <a:r>
              <a:rPr lang="en-US"/>
              <a:t>unique</a:t>
            </a:r>
            <a:r>
              <a:rPr lang="en-US" spc="120"/>
              <a:t> </a:t>
            </a:r>
            <a:r>
              <a:rPr lang="en-US"/>
              <a:t>needs</a:t>
            </a:r>
            <a:r>
              <a:rPr lang="en-US" spc="114"/>
              <a:t> </a:t>
            </a:r>
            <a:r>
              <a:rPr lang="en-US" spc="-25"/>
              <a:t>of </a:t>
            </a:r>
            <a:r>
              <a:rPr lang="en-US"/>
              <a:t>each</a:t>
            </a:r>
            <a:r>
              <a:rPr lang="en-US" spc="-40"/>
              <a:t> </a:t>
            </a:r>
            <a:r>
              <a:rPr lang="en-US" spc="-10"/>
              <a:t>user.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D8B7D86-8926-8EA2-E0B5-97E2EBEB94A8}"/>
              </a:ext>
            </a:extLst>
          </p:cNvPr>
          <p:cNvGrpSpPr/>
          <p:nvPr/>
        </p:nvGrpSpPr>
        <p:grpSpPr>
          <a:xfrm>
            <a:off x="0" y="0"/>
            <a:ext cx="4459601" cy="891540"/>
            <a:chOff x="0" y="0"/>
            <a:chExt cx="44596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C97F695-C6B0-2C08-C5E5-5D1C67CE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EE1292-CE42-9595-35AA-87B33AEACCD8}"/>
                </a:ext>
              </a:extLst>
            </p:cNvPr>
            <p:cNvSpPr/>
            <p:nvPr/>
          </p:nvSpPr>
          <p:spPr>
            <a:xfrm>
              <a:off x="0" y="0"/>
              <a:ext cx="44596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91540"/>
                <a:gd name="f5" fmla="val 4013454"/>
                <a:gd name="f6" fmla="val 4459224"/>
                <a:gd name="f7" fmla="val 445770"/>
                <a:gd name="f8" fmla="val 891539"/>
                <a:gd name="f9" fmla="*/ f0 1 4459605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459605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459605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891FD81-90B4-6F64-A062-A99B74281E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8867"/>
          <a:lstStyle/>
          <a:p>
            <a:pPr marL="358143" lvl="0">
              <a:spcBef>
                <a:spcPts val="100"/>
              </a:spcBef>
            </a:pPr>
            <a:r>
              <a:rPr lang="en-IN" sz="4400">
                <a:latin typeface="Times New Roman"/>
                <a:cs typeface="Times New Roman"/>
              </a:rPr>
              <a:t>Introduction</a:t>
            </a:r>
            <a:r>
              <a:rPr lang="en-IN" sz="4400" spc="-90">
                <a:latin typeface="Times New Roman"/>
                <a:cs typeface="Times New Roman"/>
              </a:rPr>
              <a:t> </a:t>
            </a:r>
            <a:r>
              <a:rPr lang="en-IN" sz="4400" spc="-50">
                <a:latin typeface="Times New Roman"/>
                <a:cs typeface="Times New Roman"/>
              </a:rPr>
              <a:t>:</a:t>
            </a:r>
            <a:endParaRPr lang="en-IN"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28D3-9915-703E-9C76-46E547BD0037}"/>
              </a:ext>
            </a:extLst>
          </p:cNvPr>
          <p:cNvSpPr txBox="1"/>
          <p:nvPr/>
        </p:nvSpPr>
        <p:spPr>
          <a:xfrm>
            <a:off x="216310" y="0"/>
            <a:ext cx="6096000" cy="657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="@mipmap/background3"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android:orientation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="vertical"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app:layout_constraintStart_toEndOf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tools:layout_editor_absoluteY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="100dp"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android:src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tools:src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="20sp"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60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C76DF-6248-DB2F-304A-AE1C09FA9648}"/>
              </a:ext>
            </a:extLst>
          </p:cNvPr>
          <p:cNvSpPr txBox="1"/>
          <p:nvPr/>
        </p:nvSpPr>
        <p:spPr>
          <a:xfrm>
            <a:off x="432618" y="390574"/>
            <a:ext cx="10913807" cy="5691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54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 CODE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 HELPER (database)</a:t>
            </a:r>
          </a:p>
          <a:p>
            <a:pPr marL="457200">
              <a:spcAft>
                <a:spcPts val="54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android.content.ContentValues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android.database.Cursor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android.database.sqlite.SQLiteDatabase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android.database.sqlite.SQLiteOpenHelper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androidx.annotation.Nullable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SQLiteOpenHelper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static final String DBNAME = 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Login.DB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(Context context)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super(context, 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Login.DB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null, 1);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61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A2B8F-9BC6-6AD9-B971-4BEC40203062}"/>
              </a:ext>
            </a:extLst>
          </p:cNvPr>
          <p:cNvSpPr txBox="1"/>
          <p:nvPr/>
        </p:nvSpPr>
        <p:spPr>
          <a:xfrm>
            <a:off x="265471" y="0"/>
            <a:ext cx="9891252" cy="723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onCreate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MyDB.execSQL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("create Table users(username TEXT primary key, password TEXT)");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onUpgrade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MyDB.execSQL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("drop Table if exists users");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Boolean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insertData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username, String password)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this.getWritableDatabase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contentValues.put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("username", username);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contentValues.put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("password", password);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 result =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MyDB.insert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("users", null,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contentValues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(result == -1) return false;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true;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65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FCE64-64DB-4FB1-6A0D-68FB92E48E51}"/>
              </a:ext>
            </a:extLst>
          </p:cNvPr>
          <p:cNvSpPr txBox="1"/>
          <p:nvPr/>
        </p:nvSpPr>
        <p:spPr>
          <a:xfrm>
            <a:off x="206477" y="0"/>
            <a:ext cx="10874478" cy="706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false;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Boolean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checkusernamepassword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username, String password)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this.getWritableDatabase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Cursor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MyDB.rawQuery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("Select * from users where username = ? and password = ?", new String[]{username, password});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cursor.getCount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&gt; 0)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true;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false;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457200"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QuestionItems.java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QuestionsItem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questions,answer1,answer2, answer3, answer4, correct;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QuestionsItem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questions, String answer1, String answer2, String answer3, String answer4, String correct) 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5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EF59E-1A7B-2EF8-7D07-6E74B280315A}"/>
              </a:ext>
            </a:extLst>
          </p:cNvPr>
          <p:cNvSpPr txBox="1"/>
          <p:nvPr/>
        </p:nvSpPr>
        <p:spPr>
          <a:xfrm>
            <a:off x="530942" y="-51344"/>
            <a:ext cx="6096000" cy="696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this.questions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questions;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this.answer1 = answer1;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this.answer2 = answer2;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this.answer3 = answer3;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this.answer4 = answer4;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this.correct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correct;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String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getQuestions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questions;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setQuestions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questions)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this.questions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questions;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String getAnswer1()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answer1;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setAnswer1(String answer1)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this.answer1 = answer1;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47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079AC-377F-D43E-B0A8-E638DF2A8B2F}"/>
              </a:ext>
            </a:extLst>
          </p:cNvPr>
          <p:cNvSpPr txBox="1"/>
          <p:nvPr/>
        </p:nvSpPr>
        <p:spPr>
          <a:xfrm>
            <a:off x="816077" y="0"/>
            <a:ext cx="6096000" cy="657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String getAnswer2()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answer2;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setAnswer2(String answer2)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this.answer2 = answer2;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String getAnswer3()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answer3;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String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getCorrect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correct;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setCorrect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correct) 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this.correct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correct;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7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075D5-54C9-1A3A-07D4-7F70AC2DFDA7}"/>
              </a:ext>
            </a:extLst>
          </p:cNvPr>
          <p:cNvSpPr txBox="1"/>
          <p:nvPr/>
        </p:nvSpPr>
        <p:spPr>
          <a:xfrm>
            <a:off x="157315" y="180771"/>
            <a:ext cx="10343535" cy="649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54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AndroidManifest.xml (Manifestation File)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&lt;manifest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&lt;application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android:allowBackup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android:dataExtractionRules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="@xml/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data_extraction_rules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android:fullBackupContent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="@xml/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backup_rules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android:icon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android:label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="@string/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app_name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android:roundIcon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applogo_round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android:supportsRtl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android:theme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="@style/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Base.Theme.QuizBuzzBuildVersion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tools:targetApi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="31"&gt;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="false"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5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1CCFB-8DCB-0BB3-1E5E-321CD96DDF1D}"/>
              </a:ext>
            </a:extLst>
          </p:cNvPr>
          <p:cNvSpPr txBox="1"/>
          <p:nvPr/>
        </p:nvSpPr>
        <p:spPr>
          <a:xfrm>
            <a:off x="599767" y="129292"/>
            <a:ext cx="10658167" cy="6719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EasyBuzzer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="com.androidapplicationdevelopment.quizbuzzbuildversion.EASY_BUZZER"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&lt;category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android.intent.category.DEFAULT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&lt;/activity&gt;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MediumBuzzer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&lt;action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="com.androidapplicationdevelopment.quizbuzzbuildversion.MEDIUM_BUZZER"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&lt;category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android.intent.category.DEFAULT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IN" sz="1400" dirty="0"/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&lt;/activity&gt;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77124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998AE-3085-37AA-EC1D-220F66B66D97}"/>
              </a:ext>
            </a:extLst>
          </p:cNvPr>
          <p:cNvSpPr txBox="1"/>
          <p:nvPr/>
        </p:nvSpPr>
        <p:spPr>
          <a:xfrm>
            <a:off x="235974" y="0"/>
            <a:ext cx="6096000" cy="644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ToughBuzzer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="com.androidapplicationdevelopment.quizbuzzbuildversion.TOUGH_BUZZER"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&lt;category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android.intent.category.DEFAULT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&lt;/activity&gt;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android.intent.action.MAIN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&lt;category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android.intent.category.LAUNCHER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&lt;/intent-filter&gt;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&lt;/activity&gt;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86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98161-7FB9-129D-44C4-67CF853E5CE4}"/>
              </a:ext>
            </a:extLst>
          </p:cNvPr>
          <p:cNvSpPr txBox="1"/>
          <p:nvPr/>
        </p:nvSpPr>
        <p:spPr>
          <a:xfrm>
            <a:off x="432620" y="814161"/>
            <a:ext cx="6096000" cy="424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&lt;activity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android:name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android:exported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 /&gt;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&lt;/application&gt;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54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&lt;/manifest&gt;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E9EDB7-56E8-5EE7-D990-916301162307}"/>
              </a:ext>
            </a:extLst>
          </p:cNvPr>
          <p:cNvSpPr txBox="1"/>
          <p:nvPr/>
        </p:nvSpPr>
        <p:spPr>
          <a:xfrm>
            <a:off x="578614" y="1025399"/>
            <a:ext cx="10359393" cy="5219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241301" marR="5084" lvl="0" indent="-231142" algn="just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</a:rPr>
              <a:t>	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"Quiz</a:t>
            </a:r>
            <a:r>
              <a:rPr lang="en-US" sz="2400" b="1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Show"</a:t>
            </a:r>
            <a:r>
              <a:rPr lang="en-US" sz="2400" b="1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Documentary:</a:t>
            </a:r>
            <a:r>
              <a:rPr lang="en-US" sz="2400" b="1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documentary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exploring</a:t>
            </a:r>
            <a:r>
              <a:rPr lang="en-US" sz="24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infamous</a:t>
            </a:r>
            <a:r>
              <a:rPr lang="en-US" sz="2400" b="0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3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scandals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1950s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United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States,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shedding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light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darker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side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6986" lvl="0" indent="-231142" algn="just" defTabSz="914400" rtl="0" fontAlgn="auto" hangingPunct="1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Online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Articles</a:t>
            </a:r>
            <a:r>
              <a:rPr lang="en-US" sz="2400" b="1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1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Shows: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Websites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like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Mental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Floss,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BBC,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Buzzfeed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often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have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articles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</a:t>
            </a:r>
            <a:r>
              <a:rPr lang="en-US" sz="2400" b="0" i="0" u="none" strike="noStrike" kern="0" cap="none" spc="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famous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moments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history,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interesting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facts,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behind-the-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scenes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looks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at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popular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programs.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5084" lvl="0" indent="-231142" algn="just" defTabSz="914400" rtl="0" fontAlgn="auto" hangingPunct="1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Podcasts:</a:t>
            </a:r>
            <a:r>
              <a:rPr lang="en-US" sz="2400" b="1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Podcasts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like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"Good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Job,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Brain!"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"Ask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Another"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NPR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often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games,</a:t>
            </a:r>
            <a:r>
              <a:rPr lang="en-US" sz="2400" b="0" i="0" u="none" strike="noStrike" kern="0" cap="none" spc="25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discussions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shows,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interviews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contestants.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364F5D-ED20-463F-0AC4-4453BA9A6832}"/>
              </a:ext>
            </a:extLst>
          </p:cNvPr>
          <p:cNvGrpSpPr/>
          <p:nvPr/>
        </p:nvGrpSpPr>
        <p:grpSpPr>
          <a:xfrm>
            <a:off x="0" y="0"/>
            <a:ext cx="4366260" cy="840105"/>
            <a:chOff x="0" y="0"/>
            <a:chExt cx="4366260" cy="8401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98AFE02-D1EB-E798-F0C5-E8FADF621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66260" cy="83972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0E0F79-9BC1-D143-FB00-9A49485D777B}"/>
                </a:ext>
              </a:extLst>
            </p:cNvPr>
            <p:cNvSpPr/>
            <p:nvPr/>
          </p:nvSpPr>
          <p:spPr>
            <a:xfrm>
              <a:off x="0" y="0"/>
              <a:ext cx="4366260" cy="8401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366260"/>
                <a:gd name="f4" fmla="val 840105"/>
                <a:gd name="f5" fmla="val 3946398"/>
                <a:gd name="f6" fmla="val 419862"/>
                <a:gd name="f7" fmla="val 839724"/>
                <a:gd name="f8" fmla="*/ f0 1 4366260"/>
                <a:gd name="f9" fmla="*/ f1 1 84010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4366260"/>
                <a:gd name="f16" fmla="*/ f13 1 84010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366260" h="840105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95C568B-BEBB-81DC-B77C-39288839CF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 spc="-25"/>
              <a:t>Literature</a:t>
            </a:r>
            <a:r>
              <a:rPr lang="en-IN" spc="-140"/>
              <a:t> </a:t>
            </a:r>
            <a:r>
              <a:rPr lang="en-IN"/>
              <a:t>Survey</a:t>
            </a:r>
            <a:r>
              <a:rPr lang="en-IN" spc="-160"/>
              <a:t> </a:t>
            </a:r>
            <a:r>
              <a:rPr lang="en-IN" spc="-5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B1E-EA87-702C-AF53-440F7AE5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372997"/>
            <a:ext cx="11492917" cy="1046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 SHOTS OF THE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(LOGIN &amp; REGISTRATION PAGE)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B7AAC9-5FAC-3D52-C24C-C3CD385F7B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7975"/>
            <a:ext cx="4566407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73B1C-43D1-B13E-9BA2-9560B95C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1577975"/>
            <a:ext cx="4328719" cy="4525963"/>
          </a:xfrm>
        </p:spPr>
      </p:pic>
    </p:spTree>
    <p:extLst>
      <p:ext uri="{BB962C8B-B14F-4D97-AF65-F5344CB8AC3E}">
        <p14:creationId xmlns:p14="http://schemas.microsoft.com/office/powerpoint/2010/main" val="36540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EEAB-0D5E-4F78-D41C-E76E7CAD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86" y="330714"/>
            <a:ext cx="9848674" cy="1046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 SHOTS OF THE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(HOME &amp; APP PAGE)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BE72D-94BD-3B63-B8B3-8A27DBC0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1" y="1645086"/>
            <a:ext cx="4513277" cy="45259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1FB07-59BD-8C99-8A4D-5A836BE797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45086"/>
            <a:ext cx="4717409" cy="4525963"/>
          </a:xfrm>
        </p:spPr>
      </p:pic>
    </p:spTree>
    <p:extLst>
      <p:ext uri="{BB962C8B-B14F-4D97-AF65-F5344CB8AC3E}">
        <p14:creationId xmlns:p14="http://schemas.microsoft.com/office/powerpoint/2010/main" val="3623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503490-0BDE-2F96-DB9F-FDE3CD695AD2}"/>
              </a:ext>
            </a:extLst>
          </p:cNvPr>
          <p:cNvSpPr txBox="1"/>
          <p:nvPr/>
        </p:nvSpPr>
        <p:spPr>
          <a:xfrm>
            <a:off x="679198" y="743763"/>
            <a:ext cx="10836270" cy="581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4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300" b="0" i="0" u="none" strike="noStrike" kern="0" cap="none" spc="4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</a:t>
            </a:r>
            <a:r>
              <a:rPr lang="en-US" sz="2300" b="0" i="0" u="none" strike="noStrike" kern="0" cap="none" spc="4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300" b="0" i="0" u="none" strike="noStrike" kern="0" cap="none" spc="5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provides</a:t>
            </a:r>
            <a:r>
              <a:rPr lang="en-US" sz="2300" b="0" i="0" u="none" strike="noStrike" kern="0" cap="none" spc="4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300" b="0" i="0" u="none" strike="noStrike" kern="0" cap="none" spc="4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versatile</a:t>
            </a:r>
            <a:r>
              <a:rPr lang="en-US" sz="2300" b="0" i="0" u="none" strike="noStrike" kern="0" cap="none" spc="4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platform</a:t>
            </a:r>
            <a:r>
              <a:rPr lang="en-US" sz="2300" b="0" i="0" u="none" strike="noStrike" kern="0" cap="none" spc="4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300" b="0" i="0" u="none" strike="noStrike" kern="0" cap="none" spc="48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creating</a:t>
            </a:r>
            <a:r>
              <a:rPr lang="en-US" sz="2300" b="0" i="0" u="none" strike="noStrike" kern="0" cap="none" spc="5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engaging</a:t>
            </a:r>
            <a:r>
              <a:rPr lang="en-US" sz="2300" b="0" i="0" u="none" strike="noStrike" kern="0" cap="none" spc="5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300" b="0" i="0" u="none" strike="noStrike" kern="0" cap="none" spc="4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interactive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quizzes.</a:t>
            </a:r>
            <a:r>
              <a:rPr lang="en-US" sz="2300" b="0" i="0" u="none" strike="noStrike" kern="0" cap="none" spc="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Its</a:t>
            </a:r>
            <a:r>
              <a:rPr lang="en-US" sz="2300" b="0" i="0" u="none" strike="noStrike" kern="0" cap="none" spc="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user-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friendly</a:t>
            </a:r>
            <a:r>
              <a:rPr lang="en-US" sz="2300" b="0" i="0" u="none" strike="noStrike" kern="0" cap="none" spc="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interface</a:t>
            </a:r>
            <a:r>
              <a:rPr lang="en-US" sz="2300" b="0" i="0" u="none" strike="noStrike" kern="0" cap="none" spc="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allows</a:t>
            </a:r>
            <a:r>
              <a:rPr lang="en-US" sz="23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300" b="0" i="0" u="none" strike="noStrike" kern="0" cap="none" spc="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300" b="0" i="0" u="none" strike="noStrike" kern="0" cap="none" spc="11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easily</a:t>
            </a:r>
            <a:r>
              <a:rPr lang="en-US" sz="2300" b="0" i="0" u="none" strike="noStrike" kern="0" cap="none" spc="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generate</a:t>
            </a:r>
            <a:r>
              <a:rPr lang="en-US" sz="2300" b="0" i="0" u="none" strike="noStrike" kern="0" cap="none" spc="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3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tailored</a:t>
            </a:r>
            <a:r>
              <a:rPr lang="en-US" sz="2300" b="0" i="0" u="none" strike="noStrike" kern="0" cap="none" spc="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300" b="0" i="0" u="none" strike="noStrike" kern="0" cap="none" spc="11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their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specific</a:t>
            </a:r>
            <a:r>
              <a:rPr lang="en-US" sz="2300" b="0" i="0" u="none" strike="noStrike" kern="0" cap="none" spc="1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needs,</a:t>
            </a:r>
            <a:r>
              <a:rPr lang="en-US" sz="2300" b="0" i="0" u="none" strike="noStrike" kern="0" cap="none" spc="1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whether</a:t>
            </a:r>
            <a:r>
              <a:rPr lang="en-US" sz="2300" b="0" i="0" u="none" strike="noStrike" kern="0" cap="none" spc="1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300" b="0" i="0" u="none" strike="noStrike" kern="0" cap="none" spc="1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educational</a:t>
            </a:r>
            <a:r>
              <a:rPr lang="en-US" sz="2300" b="0" i="0" u="none" strike="noStrike" kern="0" cap="none" spc="1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purposes,</a:t>
            </a:r>
            <a:r>
              <a:rPr lang="en-US" sz="2300" b="0" i="0" u="none" strike="noStrike" kern="0" cap="none" spc="1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training</a:t>
            </a:r>
            <a:r>
              <a:rPr lang="en-US" sz="2300" b="0" i="0" u="none" strike="noStrike" kern="0" cap="none" spc="1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sessions,</a:t>
            </a:r>
            <a:r>
              <a:rPr lang="en-US" sz="2300" b="0" i="0" u="none" strike="noStrike" kern="0" cap="none" spc="1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</a:t>
            </a:r>
            <a:r>
              <a:rPr lang="en-US" sz="2300" b="0" i="0" u="none" strike="noStrike" kern="0" cap="none" spc="1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recreational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activities.</a:t>
            </a:r>
            <a:r>
              <a:rPr lang="en-US" sz="2300" b="0" i="0" u="none" strike="noStrike" kern="0" cap="none" spc="2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app's</a:t>
            </a:r>
            <a:r>
              <a:rPr lang="en-US" sz="2300" b="0" i="0" u="none" strike="noStrike" kern="0" cap="none" spc="3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customizable</a:t>
            </a:r>
            <a:r>
              <a:rPr lang="en-US" sz="2300" b="0" i="0" u="none" strike="noStrike" kern="0" cap="none" spc="3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features,</a:t>
            </a:r>
            <a:r>
              <a:rPr lang="en-US" sz="23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such</a:t>
            </a:r>
            <a:r>
              <a:rPr lang="en-US" sz="2300" b="0" i="0" u="none" strike="noStrike" kern="0" cap="none" spc="3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as</a:t>
            </a:r>
            <a:r>
              <a:rPr lang="en-US" sz="2300" b="0" i="0" u="none" strike="noStrike" kern="0" cap="none" spc="3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</a:t>
            </a:r>
            <a:r>
              <a:rPr lang="en-US" sz="2300" b="0" i="0" u="none" strike="noStrike" kern="0" cap="none" spc="3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types,</a:t>
            </a:r>
            <a:r>
              <a:rPr lang="en-US" sz="2300" b="0" i="0" u="none" strike="noStrike" kern="0" cap="none" spc="3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difficulty</a:t>
            </a:r>
            <a:r>
              <a:rPr lang="en-US" sz="2300" b="0" i="0" u="none" strike="noStrike" kern="0" cap="none" spc="3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levels,</a:t>
            </a:r>
            <a:r>
              <a:rPr lang="en-US" sz="2300" b="0" i="0" u="none" strike="noStrike" kern="0" cap="none" spc="3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multimedia</a:t>
            </a:r>
            <a:r>
              <a:rPr lang="en-US" sz="2300" b="0" i="0" u="none" strike="noStrike" kern="0" cap="none" spc="5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integration,</a:t>
            </a:r>
            <a:r>
              <a:rPr lang="en-US" sz="2300" b="0" i="0" u="none" strike="noStrike" kern="0" cap="none" spc="5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enhance</a:t>
            </a:r>
            <a:r>
              <a:rPr lang="en-US" sz="2300" b="0" i="0" u="none" strike="noStrike" kern="0" cap="none" spc="5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5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overall</a:t>
            </a:r>
            <a:r>
              <a:rPr lang="en-US" sz="2300" b="0" i="0" u="none" strike="noStrike" kern="0" cap="none" spc="5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learning</a:t>
            </a:r>
            <a:r>
              <a:rPr lang="en-US" sz="2300" b="0" i="0" u="none" strike="noStrike" kern="0" cap="none" spc="5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experience</a:t>
            </a:r>
            <a:r>
              <a:rPr lang="en-US" sz="2300" b="0" i="0" u="none" strike="noStrike" kern="0" cap="none" spc="5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300" b="0" i="0" u="none" strike="noStrike" kern="0" cap="none" spc="5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cater</a:t>
            </a:r>
            <a:r>
              <a:rPr lang="en-US" sz="2300" b="0" i="0" u="none" strike="noStrike" kern="0" cap="none" spc="5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300" b="0" i="0" u="none" strike="noStrike" kern="0" cap="none" spc="5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diverse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audiences.</a:t>
            </a:r>
            <a:r>
              <a:rPr lang="en-US" sz="23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app's</a:t>
            </a:r>
            <a:r>
              <a:rPr lang="en-US" sz="23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compatibility</a:t>
            </a:r>
            <a:r>
              <a:rPr lang="en-US" sz="23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across</a:t>
            </a:r>
            <a:r>
              <a:rPr lang="en-US" sz="23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multiple</a:t>
            </a:r>
            <a:r>
              <a:rPr lang="en-US" sz="23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devices</a:t>
            </a:r>
            <a:r>
              <a:rPr lang="en-US" sz="23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further</a:t>
            </a:r>
            <a:r>
              <a:rPr lang="en-US" sz="23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increases</a:t>
            </a:r>
            <a:r>
              <a:rPr lang="en-US" sz="23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accessibility,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enabling</a:t>
            </a:r>
            <a:r>
              <a:rPr lang="en-US" sz="2300" b="0" i="0" u="none" strike="noStrike" kern="0" cap="none" spc="4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300" b="0" i="0" u="none" strike="noStrike" kern="0" cap="none" spc="4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300" b="0" i="0" u="none" strike="noStrike" kern="0" cap="none" spc="4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take</a:t>
            </a:r>
            <a:r>
              <a:rPr lang="en-US" sz="23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300" b="0" i="0" u="none" strike="noStrike" kern="0" cap="none" spc="4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anytime,</a:t>
            </a:r>
            <a:r>
              <a:rPr lang="en-US" sz="2300" b="0" i="0" u="none" strike="noStrike" kern="0" cap="none" spc="4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anywhere.</a:t>
            </a:r>
            <a:r>
              <a:rPr lang="en-US" sz="2300" b="0" i="0" u="none" strike="noStrike" kern="0" cap="none" spc="4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Overall,</a:t>
            </a:r>
            <a:r>
              <a:rPr lang="en-US" sz="2300" b="0" i="0" u="none" strike="noStrike" kern="0" cap="none" spc="3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4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300" b="0" i="0" u="none" strike="noStrike" kern="0" cap="none" spc="40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</a:t>
            </a:r>
            <a:r>
              <a:rPr lang="en-US" sz="2300" b="0" i="0" u="none" strike="noStrike" kern="0" cap="none" spc="40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300" b="0" i="0" u="none" strike="noStrike" kern="0" cap="none" spc="40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offers</a:t>
            </a:r>
            <a:r>
              <a:rPr lang="en-US" sz="2300" b="0" i="0" u="none" strike="noStrike" kern="0" cap="none" spc="4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valuable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tool</a:t>
            </a:r>
            <a:r>
              <a:rPr lang="en-US" sz="23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educators,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trainers,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3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300" b="0" i="0" u="none" strike="noStrike" kern="0" cap="none" spc="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enthusiasts</a:t>
            </a:r>
            <a:r>
              <a:rPr lang="en-US" sz="23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alike,</a:t>
            </a:r>
            <a:r>
              <a:rPr lang="en-US" sz="23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fostering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knowledge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retention,</a:t>
            </a:r>
            <a:r>
              <a:rPr lang="en-US" sz="2300" b="0" i="0" u="none" strike="noStrike" kern="0" cap="none" spc="2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</a:t>
            </a:r>
            <a:r>
              <a:rPr lang="en-US" sz="2300" b="0" i="0" u="none" strike="noStrike" kern="0" cap="none" spc="2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development,</a:t>
            </a:r>
            <a:r>
              <a:rPr lang="en-US" sz="2300" b="0" i="0" u="none" strike="noStrike" kern="0" cap="none" spc="2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300" b="0" i="0" u="none" strike="noStrike" kern="0" cap="none" spc="2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enjoyment.</a:t>
            </a:r>
            <a:r>
              <a:rPr lang="en-US" sz="2300" b="0" i="0" u="none" strike="noStrike" kern="0" cap="none" spc="2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</a:t>
            </a:r>
            <a:r>
              <a:rPr lang="en-US" sz="23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continuous</a:t>
            </a:r>
            <a:r>
              <a:rPr lang="en-US" sz="2300" b="0" i="0" u="none" strike="noStrike" kern="0" cap="none" spc="2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updates</a:t>
            </a:r>
            <a:r>
              <a:rPr lang="en-US" sz="2300" b="0" i="0" u="none" strike="noStrike" kern="0" cap="none" spc="2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 </a:t>
            </a:r>
            <a:r>
              <a:rPr lang="en-US" sz="23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improvements,</a:t>
            </a:r>
            <a:r>
              <a:rPr lang="en-US" sz="23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has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potential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further</a:t>
            </a:r>
            <a:r>
              <a:rPr lang="en-US" sz="2300" b="0" i="0" u="none" strike="noStrike" kern="0" cap="none" spc="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enhance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learning</a:t>
            </a:r>
            <a:r>
              <a:rPr lang="en-US" sz="2300" b="0" i="0" u="none" strike="noStrike" kern="0" cap="none" spc="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experiences and</a:t>
            </a:r>
            <a:r>
              <a:rPr lang="en-US" sz="2300" b="0" i="0" u="none" strike="noStrike" kern="0" cap="none" spc="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become</a:t>
            </a:r>
            <a:r>
              <a:rPr lang="en-US" sz="2300" b="0" i="0" u="none" strike="noStrike" kern="0" cap="none" spc="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staple</a:t>
            </a:r>
            <a:r>
              <a:rPr lang="en-US" sz="23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tool</a:t>
            </a:r>
            <a:r>
              <a:rPr lang="en-US" sz="23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23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various</a:t>
            </a:r>
            <a:r>
              <a:rPr lang="en-US" sz="23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educational</a:t>
            </a:r>
            <a:r>
              <a:rPr lang="en-US" sz="23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3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professional</a:t>
            </a:r>
            <a:r>
              <a:rPr lang="en-US" sz="23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3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settings.</a:t>
            </a:r>
            <a:endParaRPr lang="en-US" sz="23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990F89B-529D-2BF6-6996-C7B0E2C17793}"/>
              </a:ext>
            </a:extLst>
          </p:cNvPr>
          <p:cNvGrpSpPr/>
          <p:nvPr/>
        </p:nvGrpSpPr>
        <p:grpSpPr>
          <a:xfrm>
            <a:off x="0" y="0"/>
            <a:ext cx="3173096" cy="783585"/>
            <a:chOff x="0" y="0"/>
            <a:chExt cx="3173096" cy="78358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6D983A3-99E1-CC64-B6A4-5511A17C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172968" cy="78333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792670F-8FC6-AB26-365B-0B1BD3EBCB39}"/>
                </a:ext>
              </a:extLst>
            </p:cNvPr>
            <p:cNvSpPr/>
            <p:nvPr/>
          </p:nvSpPr>
          <p:spPr>
            <a:xfrm>
              <a:off x="0" y="0"/>
              <a:ext cx="3173096" cy="7835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173095"/>
                <a:gd name="f4" fmla="val 783590"/>
                <a:gd name="f5" fmla="val 2781300"/>
                <a:gd name="f6" fmla="val 3172968"/>
                <a:gd name="f7" fmla="val 391667"/>
                <a:gd name="f8" fmla="val 783336"/>
                <a:gd name="f9" fmla="*/ f0 1 3173095"/>
                <a:gd name="f10" fmla="*/ f1 1 7835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173095"/>
                <a:gd name="f17" fmla="*/ f14 1 78359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173095" h="78359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653A4C8-4FE0-1D2B-384B-0B8B1A797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8" y="11932"/>
            <a:ext cx="2580007" cy="634995"/>
          </a:xfrm>
        </p:spPr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/>
              <a:t>Conclusion</a:t>
            </a:r>
            <a:r>
              <a:rPr lang="en-IN" spc="-165"/>
              <a:t> </a:t>
            </a:r>
            <a:r>
              <a:rPr lang="en-IN" spc="-5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DE5470-B773-73E2-6077-155C9FA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839720"/>
            <a:ext cx="9814556" cy="51785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34A3B5-14BF-C0AE-483F-E2BF69B48E5A}"/>
              </a:ext>
            </a:extLst>
          </p:cNvPr>
          <p:cNvSpPr txBox="1"/>
          <p:nvPr/>
        </p:nvSpPr>
        <p:spPr>
          <a:xfrm>
            <a:off x="1326894" y="1962402"/>
            <a:ext cx="8910315" cy="22205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existing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generator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allows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create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manually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inputting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answers,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other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relevant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details.</a:t>
            </a:r>
            <a:r>
              <a:rPr lang="en-US" sz="24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However,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lacks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automation</a:t>
            </a:r>
            <a:r>
              <a:rPr lang="en-US" sz="24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customization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features,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making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time-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consuming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-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create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efficiently.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45799C6-765D-0C73-BC67-989CEB8BD017}"/>
              </a:ext>
            </a:extLst>
          </p:cNvPr>
          <p:cNvGrpSpPr/>
          <p:nvPr/>
        </p:nvGrpSpPr>
        <p:grpSpPr>
          <a:xfrm>
            <a:off x="0" y="0"/>
            <a:ext cx="4459601" cy="891540"/>
            <a:chOff x="0" y="0"/>
            <a:chExt cx="44596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CCCF244-AEF1-71AE-D7B6-12329EFE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0EAE40-56FE-0067-696B-3724B5B04142}"/>
                </a:ext>
              </a:extLst>
            </p:cNvPr>
            <p:cNvSpPr/>
            <p:nvPr/>
          </p:nvSpPr>
          <p:spPr>
            <a:xfrm>
              <a:off x="0" y="0"/>
              <a:ext cx="44596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91540"/>
                <a:gd name="f5" fmla="val 4013454"/>
                <a:gd name="f6" fmla="val 4459224"/>
                <a:gd name="f7" fmla="val 445770"/>
                <a:gd name="f8" fmla="val 891539"/>
                <a:gd name="f9" fmla="*/ f0 1 4459605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459605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459605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709240F-6138-70CD-8B2B-79E62CBB5F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12701" lvl="0">
              <a:spcBef>
                <a:spcPts val="95"/>
              </a:spcBef>
            </a:pPr>
            <a:r>
              <a:rPr lang="en-IN">
                <a:latin typeface="Times New Roman"/>
                <a:cs typeface="Times New Roman"/>
              </a:rPr>
              <a:t>Existing</a:t>
            </a:r>
            <a:r>
              <a:rPr lang="en-IN" spc="-125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System</a:t>
            </a:r>
            <a:r>
              <a:rPr lang="en-IN" spc="-110">
                <a:latin typeface="Times New Roman"/>
                <a:cs typeface="Times New Roman"/>
              </a:rPr>
              <a:t> </a:t>
            </a:r>
            <a:r>
              <a:rPr lang="en-IN" spc="-5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8297A4-B23F-81EF-C47B-44C2691565EE}"/>
              </a:ext>
            </a:extLst>
          </p:cNvPr>
          <p:cNvSpPr txBox="1"/>
          <p:nvPr/>
        </p:nvSpPr>
        <p:spPr>
          <a:xfrm>
            <a:off x="1046475" y="1428960"/>
            <a:ext cx="9649462" cy="38677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proposed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generator</a:t>
            </a:r>
            <a:r>
              <a:rPr lang="en-US" sz="2400" b="0" i="0" u="none" strike="noStrike" kern="0" cap="none" spc="5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</a:t>
            </a:r>
            <a:r>
              <a:rPr lang="en-US" sz="2400" b="0" i="0" u="none" strike="noStrike" kern="0" cap="none" spc="5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intuitive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interface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where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input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topics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desired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difficulty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levels,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automatically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generate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based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predefined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databases.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Additionally,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offer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customization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options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such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adding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images,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randomizing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order,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generating</a:t>
            </a:r>
            <a:r>
              <a:rPr lang="en-US" sz="24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keys.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This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aims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streamline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creation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process,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saving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time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effort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while providing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engaging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varied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B5A21A4-F8AD-55C0-7DAB-A37ADC162C29}"/>
              </a:ext>
            </a:extLst>
          </p:cNvPr>
          <p:cNvGrpSpPr/>
          <p:nvPr/>
        </p:nvGrpSpPr>
        <p:grpSpPr>
          <a:xfrm>
            <a:off x="0" y="0"/>
            <a:ext cx="5363212" cy="891540"/>
            <a:chOff x="0" y="0"/>
            <a:chExt cx="5363212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87ED5EB-EB02-AE0A-E60A-655C573E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362955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C6936C-641B-A637-B4DF-8FE225AB75A5}"/>
                </a:ext>
              </a:extLst>
            </p:cNvPr>
            <p:cNvSpPr/>
            <p:nvPr/>
          </p:nvSpPr>
          <p:spPr>
            <a:xfrm>
              <a:off x="0" y="0"/>
              <a:ext cx="5363212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363210"/>
                <a:gd name="f4" fmla="val 891540"/>
                <a:gd name="f5" fmla="val 4917186"/>
                <a:gd name="f6" fmla="val 5362956"/>
                <a:gd name="f7" fmla="val 445770"/>
                <a:gd name="f8" fmla="val 891539"/>
                <a:gd name="f9" fmla="*/ f0 1 5363210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5363210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5363210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520A91C-1AD0-76CB-6E28-679F043C25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12701" lvl="0">
              <a:spcBef>
                <a:spcPts val="95"/>
              </a:spcBef>
            </a:pPr>
            <a:r>
              <a:rPr lang="en-IN">
                <a:latin typeface="Times New Roman"/>
                <a:cs typeface="Times New Roman"/>
              </a:rPr>
              <a:t>Proposed</a:t>
            </a:r>
            <a:r>
              <a:rPr lang="en-IN" spc="-16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System</a:t>
            </a:r>
            <a:r>
              <a:rPr lang="en-IN" spc="-140">
                <a:latin typeface="Times New Roman"/>
                <a:cs typeface="Times New Roman"/>
              </a:rPr>
              <a:t> </a:t>
            </a:r>
            <a:r>
              <a:rPr lang="en-IN" spc="-5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AD2872D-2D2D-D74E-53FB-94889DCBFA67}"/>
              </a:ext>
            </a:extLst>
          </p:cNvPr>
          <p:cNvGrpSpPr/>
          <p:nvPr/>
        </p:nvGrpSpPr>
        <p:grpSpPr>
          <a:xfrm>
            <a:off x="0" y="0"/>
            <a:ext cx="3705221" cy="803272"/>
            <a:chOff x="0" y="0"/>
            <a:chExt cx="3705221" cy="803272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3B27EF5-0FED-AF95-5E69-8075A7CF8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4847" cy="8031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BD1C51-7E69-B5CB-B1D3-EDC53F5A6A60}"/>
                </a:ext>
              </a:extLst>
            </p:cNvPr>
            <p:cNvSpPr/>
            <p:nvPr/>
          </p:nvSpPr>
          <p:spPr>
            <a:xfrm>
              <a:off x="0" y="0"/>
              <a:ext cx="3705221" cy="8032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05225"/>
                <a:gd name="f4" fmla="val 803275"/>
                <a:gd name="f5" fmla="val 3303270"/>
                <a:gd name="f6" fmla="val 3704844"/>
                <a:gd name="f7" fmla="val 401574"/>
                <a:gd name="f8" fmla="val 803148"/>
                <a:gd name="f9" fmla="*/ f0 1 3705225"/>
                <a:gd name="f10" fmla="*/ f1 1 803275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705225"/>
                <a:gd name="f17" fmla="*/ f14 1 803275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05225" h="803275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37E49466-D39E-AD6B-AD0A-7904FB408D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52065"/>
          <a:lstStyle/>
          <a:p>
            <a:pPr marL="12701" lvl="0">
              <a:spcBef>
                <a:spcPts val="95"/>
              </a:spcBef>
            </a:pPr>
            <a:r>
              <a:rPr lang="en-IN" spc="-10"/>
              <a:t>Methodology</a:t>
            </a:r>
            <a:r>
              <a:rPr lang="en-IN" spc="-125"/>
              <a:t> </a:t>
            </a:r>
            <a:r>
              <a:rPr lang="en-IN" spc="-50"/>
              <a:t>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27C29E5-3262-F9AF-DDDE-CAC749E3B39E}"/>
              </a:ext>
            </a:extLst>
          </p:cNvPr>
          <p:cNvSpPr txBox="1"/>
          <p:nvPr/>
        </p:nvSpPr>
        <p:spPr>
          <a:xfrm>
            <a:off x="1146456" y="1048889"/>
            <a:ext cx="9900281" cy="5344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240660" marR="6345" lvl="0" indent="-231142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629405" algn="l"/>
                <a:tab pos="3105146" algn="l"/>
                <a:tab pos="4274178" algn="l"/>
                <a:tab pos="5630535" algn="l"/>
                <a:tab pos="6901807" algn="l"/>
                <a:tab pos="8004802" algn="l"/>
                <a:tab pos="944562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Question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Selection: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Curated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covering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various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categories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difficulty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levels.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40660" marR="6986" lvl="0" indent="-231142" defTabSz="914400" rtl="0" fontAlgn="auto" hangingPunct="1">
              <a:lnSpc>
                <a:spcPct val="170000"/>
              </a:lnSpc>
              <a:spcBef>
                <a:spcPts val="85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890393" algn="l"/>
                <a:tab pos="3069585" algn="l"/>
                <a:tab pos="3622038" algn="l"/>
                <a:tab pos="4496433" algn="l"/>
                <a:tab pos="5955029" algn="l"/>
                <a:tab pos="6842115" algn="l"/>
                <a:tab pos="7947022" algn="l"/>
                <a:tab pos="858456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Gameplay: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Buzzers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quick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responses,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timed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rounds,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sometimes multiple-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choice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54002" marR="0" lvl="0" indent="-244473" defTabSz="914400" rtl="0" fontAlgn="auto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5400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Scoring:</a:t>
            </a:r>
            <a:r>
              <a:rPr lang="en-US" sz="2400" b="1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Points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 correct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answers,</a:t>
            </a:r>
            <a:r>
              <a:rPr lang="en-US" sz="2400" b="0" i="0" u="none" strike="noStrike" kern="0" cap="none" spc="-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penalties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 incorrect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ones.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54632" marR="0" lvl="0" indent="-244473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Prize</a:t>
            </a:r>
            <a:r>
              <a:rPr lang="en-US" sz="2400" b="1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Structure:</a:t>
            </a:r>
            <a:r>
              <a:rPr lang="en-US" sz="2400" b="1" i="0" u="none" strike="noStrike" kern="0" cap="none" spc="-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Cash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prizes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or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rewards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-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winners,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often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escalating.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40660" marR="5084" lvl="0" indent="-231142" defTabSz="914400" rtl="0" fontAlgn="auto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766565" algn="l"/>
                <a:tab pos="2573010" algn="l"/>
                <a:tab pos="4700902" algn="l"/>
                <a:tab pos="5709915" algn="l"/>
                <a:tab pos="6464295" algn="l"/>
                <a:tab pos="7878442" algn="l"/>
                <a:tab pos="854963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Research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Development: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Pilots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feedback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continuous improvement.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7101</Words>
  <Application>Microsoft Office PowerPoint</Application>
  <PresentationFormat>Widescreen</PresentationFormat>
  <Paragraphs>864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MT</vt:lpstr>
      <vt:lpstr>Calibri</vt:lpstr>
      <vt:lpstr>Times New Roman</vt:lpstr>
      <vt:lpstr>Wingdings</vt:lpstr>
      <vt:lpstr>Office Theme</vt:lpstr>
      <vt:lpstr>IDEA CREATION-1</vt:lpstr>
      <vt:lpstr>OVERVIEW of the Presentation :-</vt:lpstr>
      <vt:lpstr>ABSTRACT:</vt:lpstr>
      <vt:lpstr>Objective :</vt:lpstr>
      <vt:lpstr>Introduction :</vt:lpstr>
      <vt:lpstr>Literature Survey :</vt:lpstr>
      <vt:lpstr>Existing System :</vt:lpstr>
      <vt:lpstr>Proposed System :</vt:lpstr>
      <vt:lpstr>Methodology :</vt:lpstr>
      <vt:lpstr>Modules Of The Project :</vt:lpstr>
      <vt:lpstr>Data Flow Diagram :</vt:lpstr>
      <vt:lpstr>System Requirements :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SHOTS OF THE APPLICATION  (LOGIN &amp; REGISTRATION PAGE)</vt:lpstr>
      <vt:lpstr>SCREEN SHOTS OF THE APPLICATION  (HOME &amp; APP PAGE)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CREATION-1 on QUIZ BUZZ</dc:title>
  <dc:creator>Bhavana Basani</dc:creator>
  <cp:lastModifiedBy>PardhuSriRushiVarma Konduru</cp:lastModifiedBy>
  <cp:revision>9</cp:revision>
  <dcterms:created xsi:type="dcterms:W3CDTF">2024-04-18T16:15:27Z</dcterms:created>
  <dcterms:modified xsi:type="dcterms:W3CDTF">2024-06-15T05:05:38Z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2024-04-18T00:00:00Z</vt:filetime>
  </property>
  <property fmtid="{D5CDD505-2E9C-101B-9397-08002B2CF9AE}" pid="5" name="Producer">
    <vt:lpwstr>Microsoft® PowerPoint® 2021</vt:lpwstr>
  </property>
</Properties>
</file>