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520" y="1145777"/>
            <a:ext cx="8929744" cy="49899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828032" cy="7376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4828540" cy="737870"/>
          </a:xfrm>
          <a:custGeom>
            <a:avLst/>
            <a:gdLst/>
            <a:ahLst/>
            <a:cxnLst/>
            <a:rect l="l" t="t" r="r" b="b"/>
            <a:pathLst>
              <a:path w="4828540" h="737870">
                <a:moveTo>
                  <a:pt x="0" y="0"/>
                </a:moveTo>
                <a:lnTo>
                  <a:pt x="4459224" y="0"/>
                </a:lnTo>
                <a:lnTo>
                  <a:pt x="4828032" y="368808"/>
                </a:lnTo>
                <a:lnTo>
                  <a:pt x="4459224" y="737615"/>
                </a:lnTo>
                <a:lnTo>
                  <a:pt x="0" y="73761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937"/>
            <a:ext cx="7842046" cy="762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361" y="1317706"/>
            <a:ext cx="11082655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358" y="1232408"/>
            <a:ext cx="2771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IDEA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40" dirty="0">
                <a:solidFill>
                  <a:srgbClr val="000000"/>
                </a:solidFill>
              </a:rPr>
              <a:t>CREATION-</a:t>
            </a:r>
            <a:r>
              <a:rPr lang="en-US" sz="3000" spc="-50" dirty="0">
                <a:solidFill>
                  <a:srgbClr val="000000"/>
                </a:solidFill>
              </a:rPr>
              <a:t>2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64895" y="1646935"/>
            <a:ext cx="7249159" cy="272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5285" algn="ctr">
              <a:lnSpc>
                <a:spcPts val="3400"/>
              </a:lnSpc>
              <a:spcBef>
                <a:spcPts val="100"/>
              </a:spcBef>
            </a:pPr>
            <a:r>
              <a:rPr sz="3000" b="1" spc="-25" dirty="0">
                <a:latin typeface="Calibri"/>
                <a:cs typeface="Calibri"/>
              </a:rPr>
              <a:t>on</a:t>
            </a:r>
            <a:endParaRPr sz="3000">
              <a:latin typeface="Calibri"/>
              <a:cs typeface="Calibri"/>
            </a:endParaRPr>
          </a:p>
          <a:p>
            <a:pPr marL="4183379" algn="ctr">
              <a:lnSpc>
                <a:spcPts val="3640"/>
              </a:lnSpc>
            </a:pPr>
            <a:r>
              <a:rPr sz="3200" b="1" spc="-300" dirty="0">
                <a:solidFill>
                  <a:srgbClr val="FF0000"/>
                </a:solidFill>
                <a:latin typeface="Times New Roman"/>
                <a:cs typeface="Times New Roman"/>
              </a:rPr>
              <a:t>QUIZ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BUZZ</a:t>
            </a:r>
            <a:endParaRPr sz="3200">
              <a:latin typeface="Times New Roman"/>
              <a:cs typeface="Times New Roman"/>
            </a:endParaRPr>
          </a:p>
          <a:p>
            <a:pPr marL="5381625" marR="5080" indent="-1556385">
              <a:lnSpc>
                <a:spcPct val="100000"/>
              </a:lnSpc>
              <a:spcBef>
                <a:spcPts val="1420"/>
              </a:spcBef>
            </a:pPr>
            <a:r>
              <a:rPr sz="2300" b="1" dirty="0">
                <a:latin typeface="Calibri"/>
                <a:cs typeface="Calibri"/>
              </a:rPr>
              <a:t>Batch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Number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: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CS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Alpha-</a:t>
            </a:r>
            <a:r>
              <a:rPr sz="2300" b="1" spc="-25" dirty="0">
                <a:latin typeface="Calibri"/>
                <a:cs typeface="Calibri"/>
              </a:rPr>
              <a:t>04 By</a:t>
            </a:r>
            <a:endParaRPr sz="2300">
              <a:latin typeface="Calibri"/>
              <a:cs typeface="Calibri"/>
            </a:endParaRPr>
          </a:p>
          <a:p>
            <a:pPr marL="12700" marR="4325620" indent="2540" algn="just">
              <a:lnSpc>
                <a:spcPct val="99100"/>
              </a:lnSpc>
              <a:spcBef>
                <a:spcPts val="180"/>
              </a:spcBef>
            </a:pPr>
            <a:r>
              <a:rPr sz="2000" dirty="0">
                <a:latin typeface="Times New Roman"/>
                <a:cs typeface="Times New Roman"/>
              </a:rPr>
              <a:t>B.Bhavana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(2311cs040020) </a:t>
            </a:r>
            <a:r>
              <a:rPr sz="2000" dirty="0">
                <a:latin typeface="Times New Roman"/>
                <a:cs typeface="Times New Roman"/>
              </a:rPr>
              <a:t>k.Pardhu</a:t>
            </a:r>
            <a:r>
              <a:rPr sz="2000" spc="320" dirty="0">
                <a:latin typeface="Times New Roman"/>
                <a:cs typeface="Times New Roman"/>
              </a:rPr>
              <a:t>   </a:t>
            </a:r>
            <a:r>
              <a:rPr sz="2000" spc="-10" dirty="0">
                <a:latin typeface="Times New Roman"/>
                <a:cs typeface="Times New Roman"/>
              </a:rPr>
              <a:t>(2311cs040089) </a:t>
            </a:r>
            <a:r>
              <a:rPr sz="2000" spc="-20" dirty="0">
                <a:latin typeface="Times New Roman"/>
                <a:cs typeface="Times New Roman"/>
              </a:rPr>
              <a:t>A.Vyshnavi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(2311cs040014)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117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0136" y="4356353"/>
            <a:ext cx="1109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E.Vivek G.Sadhvik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8779" y="4356353"/>
            <a:ext cx="1670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(2311cs040050) (2311cs040062)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9005" y="5397805"/>
            <a:ext cx="382016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Esteemed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Guidance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Mrs.M.Sucharitha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Assistant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Professor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6108700" cy="817880"/>
            <a:chOff x="-6350" y="-6350"/>
            <a:chExt cx="6108700" cy="817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096000" cy="8046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096000" cy="805180"/>
            </a:xfrm>
            <a:custGeom>
              <a:avLst/>
              <a:gdLst/>
              <a:ahLst/>
              <a:cxnLst/>
              <a:rect l="l" t="t" r="r" b="b"/>
              <a:pathLst>
                <a:path w="6096000" h="805180">
                  <a:moveTo>
                    <a:pt x="0" y="0"/>
                  </a:moveTo>
                  <a:lnTo>
                    <a:pt x="5693664" y="0"/>
                  </a:lnTo>
                  <a:lnTo>
                    <a:pt x="6096000" y="402336"/>
                  </a:lnTo>
                  <a:lnTo>
                    <a:pt x="5693664" y="804672"/>
                  </a:lnTo>
                  <a:lnTo>
                    <a:pt x="0" y="8046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Modules</a:t>
            </a:r>
            <a:r>
              <a:rPr spc="-7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Project</a:t>
            </a:r>
            <a:r>
              <a:rPr spc="-85" dirty="0"/>
              <a:t> </a:t>
            </a:r>
            <a:r>
              <a:rPr spc="-50"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4927" y="910590"/>
            <a:ext cx="11608435" cy="4243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Creating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aspects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scoring,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Below,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I'll </a:t>
            </a:r>
            <a:r>
              <a:rPr sz="2400" dirty="0">
                <a:latin typeface="Times New Roman"/>
                <a:cs typeface="Times New Roman"/>
              </a:rPr>
              <a:t>outline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Login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Signup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signup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Admin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username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password.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latin typeface="Times New Roman"/>
                <a:cs typeface="Times New Roman"/>
              </a:rPr>
              <a:t>Admin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latin typeface="Times New Roman"/>
                <a:cs typeface="Times New Roman"/>
              </a:rPr>
              <a:t>Admin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Student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username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password</a:t>
            </a:r>
            <a:r>
              <a:rPr sz="2400" spc="-10" dirty="0">
                <a:solidFill>
                  <a:srgbClr val="EBEBEB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dirty="0">
                <a:latin typeface="Times New Roman"/>
                <a:cs typeface="Times New Roman"/>
              </a:rPr>
              <a:t>Student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="1" dirty="0">
                <a:latin typeface="Times New Roman"/>
                <a:cs typeface="Times New Roman"/>
              </a:rPr>
              <a:t>Student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imes New Roman"/>
                <a:cs typeface="Times New Roman"/>
              </a:rPr>
              <a:t>Data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Flow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Diagram</a:t>
            </a:r>
            <a:r>
              <a:rPr sz="3800" spc="-35" dirty="0">
                <a:latin typeface="Times New Roman"/>
                <a:cs typeface="Times New Roman"/>
              </a:rPr>
              <a:t> </a:t>
            </a:r>
            <a:r>
              <a:rPr sz="3800" spc="-50" dirty="0">
                <a:latin typeface="Times New Roman"/>
                <a:cs typeface="Times New Roman"/>
              </a:rPr>
              <a:t>: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1426" y="1192275"/>
            <a:ext cx="173227" cy="1732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8921"/>
            <a:ext cx="6414770" cy="363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1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Requirements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3000">
              <a:latin typeface="Calibri"/>
              <a:cs typeface="Calibri"/>
            </a:endParaRPr>
          </a:p>
          <a:p>
            <a:pPr marL="807720" indent="-244475">
              <a:lnSpc>
                <a:spcPct val="100000"/>
              </a:lnSpc>
              <a:buSzPct val="95833"/>
              <a:buFont typeface="Wingdings"/>
              <a:buChar char=""/>
              <a:tabLst>
                <a:tab pos="807720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HTML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design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structure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808355" indent="-244475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"/>
              <a:tabLst>
                <a:tab pos="80835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CSS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styles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html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808355" indent="-24447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80835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React.js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2400">
              <a:latin typeface="Calibri"/>
              <a:cs typeface="Calibri"/>
            </a:endParaRPr>
          </a:p>
          <a:p>
            <a:pPr marL="808355" indent="-24447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80835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MY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SQL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808355" indent="-24447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80835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backend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5666740" cy="904240"/>
            <a:chOff x="-6350" y="-6350"/>
            <a:chExt cx="5666740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4040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5654040" cy="891540"/>
            </a:xfrm>
            <a:custGeom>
              <a:avLst/>
              <a:gdLst/>
              <a:ahLst/>
              <a:cxnLst/>
              <a:rect l="l" t="t" r="r" b="b"/>
              <a:pathLst>
                <a:path w="5654040" h="891540">
                  <a:moveTo>
                    <a:pt x="0" y="0"/>
                  </a:moveTo>
                  <a:lnTo>
                    <a:pt x="5208270" y="0"/>
                  </a:lnTo>
                  <a:lnTo>
                    <a:pt x="5654040" y="445770"/>
                  </a:lnTo>
                  <a:lnTo>
                    <a:pt x="5208270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System</a:t>
            </a:r>
            <a:r>
              <a:rPr spc="-175" dirty="0"/>
              <a:t> </a:t>
            </a:r>
            <a:r>
              <a:rPr spc="-20" dirty="0"/>
              <a:t>Requirements</a:t>
            </a:r>
            <a:r>
              <a:rPr spc="-150" dirty="0"/>
              <a:t> </a:t>
            </a:r>
            <a:r>
              <a:rPr spc="-50" dirty="0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97" y="1189990"/>
            <a:ext cx="528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Hardware</a:t>
            </a:r>
            <a:r>
              <a:rPr sz="36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" y="2387853"/>
            <a:ext cx="374332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"/>
              <a:tabLst>
                <a:tab pos="37528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PROCESSOR</a:t>
            </a: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Intel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CORE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001F5F"/>
              </a:buClr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buSzPct val="116666"/>
              <a:buFont typeface="Wingdings"/>
              <a:buChar char=""/>
              <a:tabLst>
                <a:tab pos="37528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RAM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8GB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001F5F"/>
              </a:buClr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buSzPct val="116666"/>
              <a:buFont typeface="Wingdings"/>
              <a:buChar char=""/>
              <a:tabLst>
                <a:tab pos="37528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HARD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DISK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150GB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743768"/>
            <a:ext cx="10836275" cy="581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4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quiz</a:t>
            </a:r>
            <a:r>
              <a:rPr sz="2300" spc="4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buzz</a:t>
            </a:r>
            <a:r>
              <a:rPr sz="2300" spc="4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</a:t>
            </a:r>
            <a:r>
              <a:rPr sz="2300" spc="5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4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4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versatile</a:t>
            </a:r>
            <a:r>
              <a:rPr sz="2300" spc="4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platform</a:t>
            </a:r>
            <a:r>
              <a:rPr sz="2300" spc="4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48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creating</a:t>
            </a:r>
            <a:r>
              <a:rPr sz="2300" spc="5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engaging</a:t>
            </a:r>
            <a:r>
              <a:rPr sz="2300" spc="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4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interactive </a:t>
            </a:r>
            <a:r>
              <a:rPr sz="2300" dirty="0">
                <a:latin typeface="Calibri"/>
                <a:cs typeface="Calibri"/>
              </a:rPr>
              <a:t>quizzes.</a:t>
            </a:r>
            <a:r>
              <a:rPr sz="2300" spc="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</a:t>
            </a:r>
            <a:r>
              <a:rPr sz="2300" dirty="0">
                <a:latin typeface="Calibri"/>
                <a:cs typeface="Calibri"/>
              </a:rPr>
              <a:t>friendly</a:t>
            </a:r>
            <a:r>
              <a:rPr sz="2300" spc="1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interface</a:t>
            </a:r>
            <a:r>
              <a:rPr sz="2300" spc="1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1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easily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generate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quizzes</a:t>
            </a:r>
            <a:r>
              <a:rPr sz="2300" spc="1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tailored</a:t>
            </a:r>
            <a:r>
              <a:rPr sz="2300" spc="1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their </a:t>
            </a:r>
            <a:r>
              <a:rPr sz="2300" dirty="0">
                <a:latin typeface="Calibri"/>
                <a:cs typeface="Calibri"/>
              </a:rPr>
              <a:t>specific</a:t>
            </a:r>
            <a:r>
              <a:rPr sz="2300" spc="15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needs,</a:t>
            </a:r>
            <a:r>
              <a:rPr sz="2300" spc="14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whether</a:t>
            </a:r>
            <a:r>
              <a:rPr sz="2300" spc="16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14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educational</a:t>
            </a:r>
            <a:r>
              <a:rPr sz="2300" spc="15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purposes,</a:t>
            </a:r>
            <a:r>
              <a:rPr sz="2300" spc="14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training</a:t>
            </a:r>
            <a:r>
              <a:rPr sz="2300" spc="15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sessions,</a:t>
            </a:r>
            <a:r>
              <a:rPr sz="2300" spc="14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150" dirty="0">
                <a:latin typeface="Calibri"/>
                <a:cs typeface="Calibri"/>
              </a:rPr>
              <a:t>  </a:t>
            </a:r>
            <a:r>
              <a:rPr sz="2300" spc="-10" dirty="0">
                <a:latin typeface="Calibri"/>
                <a:cs typeface="Calibri"/>
              </a:rPr>
              <a:t>recreational </a:t>
            </a:r>
            <a:r>
              <a:rPr sz="2300" dirty="0">
                <a:latin typeface="Calibri"/>
                <a:cs typeface="Calibri"/>
              </a:rPr>
              <a:t>activities.</a:t>
            </a:r>
            <a:r>
              <a:rPr sz="2300" spc="2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3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app's</a:t>
            </a:r>
            <a:r>
              <a:rPr sz="2300" spc="3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customizable</a:t>
            </a:r>
            <a:r>
              <a:rPr sz="2300" spc="3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features,</a:t>
            </a:r>
            <a:r>
              <a:rPr sz="2300" spc="3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3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3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</a:t>
            </a:r>
            <a:r>
              <a:rPr sz="2300" spc="3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types,</a:t>
            </a:r>
            <a:r>
              <a:rPr sz="2300" spc="3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difficulty</a:t>
            </a:r>
            <a:r>
              <a:rPr sz="2300" spc="3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levels,</a:t>
            </a:r>
            <a:r>
              <a:rPr sz="2300" spc="30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dirty="0">
                <a:latin typeface="Calibri"/>
                <a:cs typeface="Calibri"/>
              </a:rPr>
              <a:t>multimedia</a:t>
            </a:r>
            <a:r>
              <a:rPr sz="2300" spc="5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integration,</a:t>
            </a:r>
            <a:r>
              <a:rPr sz="2300" spc="5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enhance</a:t>
            </a:r>
            <a:r>
              <a:rPr sz="2300" spc="5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overall</a:t>
            </a:r>
            <a:r>
              <a:rPr sz="2300" spc="5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learning</a:t>
            </a:r>
            <a:r>
              <a:rPr sz="2300" spc="5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experience</a:t>
            </a:r>
            <a:r>
              <a:rPr sz="2300" spc="5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cater</a:t>
            </a:r>
            <a:r>
              <a:rPr sz="2300" spc="5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diverse </a:t>
            </a:r>
            <a:r>
              <a:rPr sz="2300" dirty="0">
                <a:latin typeface="Calibri"/>
                <a:cs typeface="Calibri"/>
              </a:rPr>
              <a:t>audiences.</a:t>
            </a:r>
            <a:r>
              <a:rPr sz="2300" spc="12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app's</a:t>
            </a:r>
            <a:r>
              <a:rPr sz="2300" spc="1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compatibility</a:t>
            </a:r>
            <a:r>
              <a:rPr sz="2300" spc="1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across</a:t>
            </a:r>
            <a:r>
              <a:rPr sz="2300" spc="1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1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devices</a:t>
            </a:r>
            <a:r>
              <a:rPr sz="2300" spc="1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further</a:t>
            </a:r>
            <a:r>
              <a:rPr sz="2300" spc="1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increases</a:t>
            </a:r>
            <a:r>
              <a:rPr sz="2300" spc="1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accessibility, </a:t>
            </a:r>
            <a:r>
              <a:rPr sz="2300" dirty="0">
                <a:latin typeface="Calibri"/>
                <a:cs typeface="Calibri"/>
              </a:rPr>
              <a:t>enabling</a:t>
            </a:r>
            <a:r>
              <a:rPr sz="2300" spc="4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4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4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take</a:t>
            </a:r>
            <a:r>
              <a:rPr sz="2300" spc="4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quizzes</a:t>
            </a:r>
            <a:r>
              <a:rPr sz="2300" spc="4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anytime,</a:t>
            </a:r>
            <a:r>
              <a:rPr sz="2300" spc="4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anywhere.</a:t>
            </a:r>
            <a:r>
              <a:rPr sz="2300" spc="4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Overall,</a:t>
            </a:r>
            <a:r>
              <a:rPr sz="2300" spc="3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4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quiz</a:t>
            </a:r>
            <a:r>
              <a:rPr sz="2300" spc="409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buzz</a:t>
            </a:r>
            <a:r>
              <a:rPr sz="2300" spc="409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</a:t>
            </a:r>
            <a:r>
              <a:rPr sz="2300" spc="409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offers</a:t>
            </a:r>
            <a:r>
              <a:rPr sz="2300" spc="40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valuable</a:t>
            </a:r>
            <a:r>
              <a:rPr sz="2300" spc="2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tool</a:t>
            </a:r>
            <a:r>
              <a:rPr sz="2300" spc="3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3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educators,</a:t>
            </a:r>
            <a:r>
              <a:rPr sz="2300" spc="3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trainers,</a:t>
            </a:r>
            <a:r>
              <a:rPr sz="2300" spc="3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quiz</a:t>
            </a:r>
            <a:r>
              <a:rPr sz="2300" spc="4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enthusiasts</a:t>
            </a:r>
            <a:r>
              <a:rPr sz="2300" spc="40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alike,</a:t>
            </a:r>
            <a:r>
              <a:rPr sz="2300" spc="35" dirty="0">
                <a:latin typeface="Calibri"/>
                <a:cs typeface="Calibri"/>
              </a:rPr>
              <a:t>  </a:t>
            </a:r>
            <a:r>
              <a:rPr sz="2300" dirty="0">
                <a:latin typeface="Calibri"/>
                <a:cs typeface="Calibri"/>
              </a:rPr>
              <a:t>fostering</a:t>
            </a:r>
            <a:r>
              <a:rPr sz="2300" spc="30" dirty="0">
                <a:latin typeface="Calibri"/>
                <a:cs typeface="Calibri"/>
              </a:rPr>
              <a:t>  </a:t>
            </a:r>
            <a:r>
              <a:rPr sz="2300" spc="-10" dirty="0">
                <a:latin typeface="Calibri"/>
                <a:cs typeface="Calibri"/>
              </a:rPr>
              <a:t>knowledge </a:t>
            </a:r>
            <a:r>
              <a:rPr sz="2300" dirty="0">
                <a:latin typeface="Calibri"/>
                <a:cs typeface="Calibri"/>
              </a:rPr>
              <a:t>retention,</a:t>
            </a:r>
            <a:r>
              <a:rPr sz="2300" spc="215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skills</a:t>
            </a:r>
            <a:r>
              <a:rPr sz="2300" spc="21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development,</a:t>
            </a:r>
            <a:r>
              <a:rPr sz="2300" spc="21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21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enjoyment.</a:t>
            </a:r>
            <a:r>
              <a:rPr sz="2300" spc="21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22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continuous</a:t>
            </a:r>
            <a:r>
              <a:rPr sz="2300" spc="210" dirty="0">
                <a:latin typeface="Calibri"/>
                <a:cs typeface="Calibri"/>
              </a:rPr>
              <a:t>   </a:t>
            </a:r>
            <a:r>
              <a:rPr sz="2300" dirty="0">
                <a:latin typeface="Calibri"/>
                <a:cs typeface="Calibri"/>
              </a:rPr>
              <a:t>updates</a:t>
            </a:r>
            <a:r>
              <a:rPr sz="2300" spc="215" dirty="0">
                <a:latin typeface="Calibri"/>
                <a:cs typeface="Calibri"/>
              </a:rPr>
              <a:t>  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dirty="0">
                <a:latin typeface="Calibri"/>
                <a:cs typeface="Calibri"/>
              </a:rPr>
              <a:t>improvements,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potential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further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enhance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learning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experiences and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become</a:t>
            </a:r>
            <a:r>
              <a:rPr sz="2300" spc="4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staple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tool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various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educational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professional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settings.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3185795" cy="796290"/>
            <a:chOff x="-6350" y="-6350"/>
            <a:chExt cx="3185795" cy="796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172968" cy="783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173095" cy="783590"/>
            </a:xfrm>
            <a:custGeom>
              <a:avLst/>
              <a:gdLst/>
              <a:ahLst/>
              <a:cxnLst/>
              <a:rect l="l" t="t" r="r" b="b"/>
              <a:pathLst>
                <a:path w="3173095" h="783590">
                  <a:moveTo>
                    <a:pt x="0" y="0"/>
                  </a:moveTo>
                  <a:lnTo>
                    <a:pt x="2781300" y="0"/>
                  </a:lnTo>
                  <a:lnTo>
                    <a:pt x="3172968" y="391667"/>
                  </a:lnTo>
                  <a:lnTo>
                    <a:pt x="2781300" y="783336"/>
                  </a:lnTo>
                  <a:lnTo>
                    <a:pt x="0" y="7833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1937"/>
            <a:ext cx="2580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Conclusion</a:t>
            </a:r>
            <a:r>
              <a:rPr spc="-165" dirty="0"/>
              <a:t> </a:t>
            </a:r>
            <a:r>
              <a:rPr spc="-50" dirty="0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839724"/>
            <a:ext cx="9814560" cy="5178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86" y="1174654"/>
            <a:ext cx="3229610" cy="48634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Abstract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Objectives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Literature</a:t>
            </a:r>
            <a:r>
              <a:rPr sz="2600" b="1" spc="-114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Survey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Existing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Propose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Data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Flow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Diagram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Methodology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System</a:t>
            </a:r>
            <a:r>
              <a:rPr sz="2600" b="1" spc="-1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Conclusion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8521700" cy="904240"/>
            <a:chOff x="-6350" y="-6350"/>
            <a:chExt cx="8521700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08492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8509000" cy="891540"/>
            </a:xfrm>
            <a:custGeom>
              <a:avLst/>
              <a:gdLst/>
              <a:ahLst/>
              <a:cxnLst/>
              <a:rect l="l" t="t" r="r" b="b"/>
              <a:pathLst>
                <a:path w="8509000" h="891540">
                  <a:moveTo>
                    <a:pt x="0" y="0"/>
                  </a:moveTo>
                  <a:lnTo>
                    <a:pt x="8062722" y="0"/>
                  </a:lnTo>
                  <a:lnTo>
                    <a:pt x="8508492" y="445770"/>
                  </a:lnTo>
                  <a:lnTo>
                    <a:pt x="8062722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latin typeface="Times New Roman"/>
                <a:cs typeface="Times New Roman"/>
              </a:rPr>
              <a:t>OVERVIEW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Presentation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:-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998347"/>
            <a:ext cx="1050163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Buzz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thinking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functioned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although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difficulty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desired </a:t>
            </a:r>
            <a:r>
              <a:rPr sz="2400" dirty="0">
                <a:latin typeface="Times New Roman"/>
                <a:cs typeface="Times New Roman"/>
              </a:rPr>
              <a:t>topic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subject.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additionally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grades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improvement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Quiz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Buzz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incorporates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formats,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multiple-choice,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true/false,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open-</a:t>
            </a:r>
            <a:r>
              <a:rPr sz="2400" dirty="0">
                <a:latin typeface="Times New Roman"/>
                <a:cs typeface="Times New Roman"/>
              </a:rPr>
              <a:t>ended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fostering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comprehensive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subject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matter.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Additionally,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instant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detailed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explanations, </a:t>
            </a:r>
            <a:r>
              <a:rPr sz="2400" dirty="0">
                <a:latin typeface="Times New Roman"/>
                <a:cs typeface="Times New Roman"/>
              </a:rPr>
              <a:t>promoting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misconceptions.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4472305" cy="883285"/>
            <a:chOff x="-6350" y="-6350"/>
            <a:chExt cx="4472305" cy="883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59224" cy="8702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459605" cy="870585"/>
            </a:xfrm>
            <a:custGeom>
              <a:avLst/>
              <a:gdLst/>
              <a:ahLst/>
              <a:cxnLst/>
              <a:rect l="l" t="t" r="r" b="b"/>
              <a:pathLst>
                <a:path w="4459605" h="870585">
                  <a:moveTo>
                    <a:pt x="4034789" y="0"/>
                  </a:moveTo>
                  <a:lnTo>
                    <a:pt x="4459224" y="424434"/>
                  </a:lnTo>
                  <a:lnTo>
                    <a:pt x="4013454" y="870203"/>
                  </a:lnTo>
                  <a:lnTo>
                    <a:pt x="0" y="87020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88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Times New Roman"/>
                <a:cs typeface="Times New Roman"/>
              </a:rPr>
              <a:t>ABSTRACT: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220804"/>
            <a:ext cx="1020762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offer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quizzes,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jee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mains,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advance,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emcet, </a:t>
            </a:r>
            <a:r>
              <a:rPr sz="2400" dirty="0">
                <a:latin typeface="Calibri"/>
                <a:cs typeface="Calibri"/>
              </a:rPr>
              <a:t>sports,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knowledge.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topics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buzz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engage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challenging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curiosity.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Well-</a:t>
            </a:r>
            <a:r>
              <a:rPr sz="2400" dirty="0">
                <a:latin typeface="Calibri"/>
                <a:cs typeface="Calibri"/>
              </a:rPr>
              <a:t>structured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captivating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more.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intends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strike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balance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education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entertainment.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enjoying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quiz </a:t>
            </a:r>
            <a:r>
              <a:rPr sz="2400" dirty="0">
                <a:latin typeface="Calibri"/>
                <a:cs typeface="Calibri"/>
              </a:rPr>
              <a:t>format.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limited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interest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fatigue.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credit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encourages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participation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healthy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3786504" cy="904240"/>
            <a:chOff x="-6350" y="-6350"/>
            <a:chExt cx="3786504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73424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773804" cy="891540"/>
            </a:xfrm>
            <a:custGeom>
              <a:avLst/>
              <a:gdLst/>
              <a:ahLst/>
              <a:cxnLst/>
              <a:rect l="l" t="t" r="r" b="b"/>
              <a:pathLst>
                <a:path w="3773804" h="891540">
                  <a:moveTo>
                    <a:pt x="0" y="0"/>
                  </a:moveTo>
                  <a:lnTo>
                    <a:pt x="3327654" y="0"/>
                  </a:lnTo>
                  <a:lnTo>
                    <a:pt x="3773424" y="445770"/>
                  </a:lnTo>
                  <a:lnTo>
                    <a:pt x="3327654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03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Objective</a:t>
            </a:r>
            <a:r>
              <a:rPr sz="4400" spc="-105" dirty="0"/>
              <a:t> </a:t>
            </a:r>
            <a:r>
              <a:rPr sz="4400" spc="-50" dirty="0"/>
              <a:t>: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140" dirty="0"/>
              <a:t>  </a:t>
            </a:r>
            <a:r>
              <a:rPr dirty="0"/>
              <a:t>Quiz</a:t>
            </a:r>
            <a:r>
              <a:rPr spc="135" dirty="0"/>
              <a:t>  </a:t>
            </a:r>
            <a:r>
              <a:rPr dirty="0"/>
              <a:t>buzz</a:t>
            </a:r>
            <a:r>
              <a:rPr spc="135" dirty="0"/>
              <a:t>  </a:t>
            </a:r>
            <a:r>
              <a:rPr dirty="0"/>
              <a:t>Application</a:t>
            </a:r>
            <a:r>
              <a:rPr spc="140" dirty="0"/>
              <a:t>  </a:t>
            </a:r>
            <a:r>
              <a:rPr dirty="0"/>
              <a:t>is</a:t>
            </a:r>
            <a:r>
              <a:rPr spc="140" dirty="0"/>
              <a:t>  </a:t>
            </a:r>
            <a:r>
              <a:rPr dirty="0"/>
              <a:t>an</a:t>
            </a:r>
            <a:r>
              <a:rPr spc="130" dirty="0"/>
              <a:t>  </a:t>
            </a:r>
            <a:r>
              <a:rPr dirty="0"/>
              <a:t>interactive</a:t>
            </a:r>
            <a:r>
              <a:rPr spc="135" dirty="0"/>
              <a:t>  </a:t>
            </a:r>
            <a:r>
              <a:rPr dirty="0"/>
              <a:t>platform</a:t>
            </a:r>
            <a:r>
              <a:rPr spc="130" dirty="0"/>
              <a:t>  </a:t>
            </a:r>
            <a:r>
              <a:rPr dirty="0"/>
              <a:t>designed</a:t>
            </a:r>
            <a:r>
              <a:rPr spc="130" dirty="0"/>
              <a:t>  </a:t>
            </a:r>
            <a:r>
              <a:rPr dirty="0"/>
              <a:t>to</a:t>
            </a:r>
            <a:r>
              <a:rPr spc="130" dirty="0"/>
              <a:t>  </a:t>
            </a:r>
            <a:r>
              <a:rPr dirty="0"/>
              <a:t>challenge</a:t>
            </a:r>
            <a:r>
              <a:rPr spc="135" dirty="0"/>
              <a:t>  </a:t>
            </a:r>
            <a:r>
              <a:rPr spc="-10" dirty="0"/>
              <a:t>users </a:t>
            </a:r>
            <a:r>
              <a:rPr dirty="0"/>
              <a:t>knowledge.</a:t>
            </a:r>
            <a:r>
              <a:rPr spc="-30" dirty="0"/>
              <a:t> </a:t>
            </a:r>
            <a:r>
              <a:rPr dirty="0"/>
              <a:t>Whether</a:t>
            </a:r>
            <a:r>
              <a:rPr spc="-5" dirty="0"/>
              <a:t> </a:t>
            </a:r>
            <a:r>
              <a:rPr dirty="0"/>
              <a:t>you’re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trivia</a:t>
            </a:r>
            <a:r>
              <a:rPr spc="-20" dirty="0"/>
              <a:t> </a:t>
            </a:r>
            <a:r>
              <a:rPr dirty="0"/>
              <a:t>enthusiast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seeking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fun</a:t>
            </a:r>
            <a:r>
              <a:rPr spc="-10" dirty="0"/>
              <a:t> activity,</a:t>
            </a:r>
            <a:r>
              <a:rPr spc="-1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app</a:t>
            </a:r>
            <a:r>
              <a:rPr spc="-10" dirty="0"/>
              <a:t> </a:t>
            </a:r>
            <a:r>
              <a:rPr dirty="0"/>
              <a:t>caters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dirty="0"/>
              <a:t>diverse</a:t>
            </a:r>
            <a:r>
              <a:rPr spc="105" dirty="0"/>
              <a:t>  </a:t>
            </a:r>
            <a:r>
              <a:rPr dirty="0"/>
              <a:t>interests.</a:t>
            </a:r>
            <a:r>
              <a:rPr spc="105" dirty="0"/>
              <a:t>  </a:t>
            </a:r>
            <a:r>
              <a:rPr dirty="0"/>
              <a:t>Engage,</a:t>
            </a:r>
            <a:r>
              <a:rPr spc="105" dirty="0"/>
              <a:t>  </a:t>
            </a:r>
            <a:r>
              <a:rPr dirty="0"/>
              <a:t>learn,</a:t>
            </a:r>
            <a:r>
              <a:rPr spc="110" dirty="0"/>
              <a:t>  </a:t>
            </a:r>
            <a:r>
              <a:rPr dirty="0"/>
              <a:t>and</a:t>
            </a:r>
            <a:r>
              <a:rPr spc="105" dirty="0"/>
              <a:t>  </a:t>
            </a:r>
            <a:r>
              <a:rPr dirty="0"/>
              <a:t>test</a:t>
            </a:r>
            <a:r>
              <a:rPr spc="100" dirty="0"/>
              <a:t>  </a:t>
            </a:r>
            <a:r>
              <a:rPr dirty="0"/>
              <a:t>your</a:t>
            </a:r>
            <a:r>
              <a:rPr spc="105" dirty="0"/>
              <a:t>  </a:t>
            </a:r>
            <a:r>
              <a:rPr dirty="0"/>
              <a:t>wits</a:t>
            </a:r>
            <a:r>
              <a:rPr spc="110" dirty="0"/>
              <a:t>  </a:t>
            </a:r>
            <a:r>
              <a:rPr dirty="0"/>
              <a:t>with</a:t>
            </a:r>
            <a:r>
              <a:rPr spc="105" dirty="0"/>
              <a:t>  </a:t>
            </a:r>
            <a:r>
              <a:rPr dirty="0"/>
              <a:t>captivating</a:t>
            </a:r>
            <a:r>
              <a:rPr spc="105" dirty="0"/>
              <a:t>  </a:t>
            </a:r>
            <a:r>
              <a:rPr dirty="0"/>
              <a:t>quizzes!</a:t>
            </a:r>
            <a:r>
              <a:rPr spc="114" dirty="0"/>
              <a:t>  </a:t>
            </a:r>
            <a:r>
              <a:rPr spc="-20" dirty="0"/>
              <a:t>This </a:t>
            </a:r>
            <a:r>
              <a:rPr dirty="0"/>
              <a:t>application</a:t>
            </a:r>
            <a:r>
              <a:rPr spc="145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dirty="0"/>
              <a:t>not</a:t>
            </a:r>
            <a:r>
              <a:rPr spc="145" dirty="0"/>
              <a:t> </a:t>
            </a:r>
            <a:r>
              <a:rPr dirty="0"/>
              <a:t>only</a:t>
            </a:r>
            <a:r>
              <a:rPr spc="145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dirty="0"/>
              <a:t>valuable</a:t>
            </a:r>
            <a:r>
              <a:rPr spc="160" dirty="0"/>
              <a:t> </a:t>
            </a:r>
            <a:r>
              <a:rPr dirty="0"/>
              <a:t>tool</a:t>
            </a:r>
            <a:r>
              <a:rPr spc="150" dirty="0"/>
              <a:t> </a:t>
            </a:r>
            <a:r>
              <a:rPr dirty="0"/>
              <a:t>for</a:t>
            </a:r>
            <a:r>
              <a:rPr spc="145" dirty="0"/>
              <a:t> </a:t>
            </a:r>
            <a:r>
              <a:rPr dirty="0"/>
              <a:t>educators</a:t>
            </a:r>
            <a:r>
              <a:rPr spc="145" dirty="0"/>
              <a:t> </a:t>
            </a:r>
            <a:r>
              <a:rPr dirty="0"/>
              <a:t>seeking</a:t>
            </a:r>
            <a:r>
              <a:rPr spc="135" dirty="0"/>
              <a:t> </a:t>
            </a:r>
            <a:r>
              <a:rPr dirty="0"/>
              <a:t>to</a:t>
            </a:r>
            <a:r>
              <a:rPr spc="145" dirty="0"/>
              <a:t> </a:t>
            </a:r>
            <a:r>
              <a:rPr dirty="0"/>
              <a:t>personalize</a:t>
            </a:r>
            <a:r>
              <a:rPr spc="155" dirty="0"/>
              <a:t> </a:t>
            </a:r>
            <a:r>
              <a:rPr spc="-10" dirty="0"/>
              <a:t>assessments </a:t>
            </a:r>
            <a:r>
              <a:rPr dirty="0"/>
              <a:t>but also</a:t>
            </a:r>
            <a:r>
              <a:rPr spc="5" dirty="0"/>
              <a:t> </a:t>
            </a:r>
            <a:r>
              <a:rPr dirty="0"/>
              <a:t>serves</a:t>
            </a:r>
            <a:r>
              <a:rPr spc="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self-</a:t>
            </a:r>
            <a:r>
              <a:rPr dirty="0"/>
              <a:t>paced</a:t>
            </a:r>
            <a:r>
              <a:rPr spc="10" dirty="0"/>
              <a:t> </a:t>
            </a:r>
            <a:r>
              <a:rPr dirty="0"/>
              <a:t>learning</a:t>
            </a:r>
            <a:r>
              <a:rPr spc="10" dirty="0"/>
              <a:t> </a:t>
            </a:r>
            <a:r>
              <a:rPr dirty="0"/>
              <a:t>platform</a:t>
            </a:r>
            <a:r>
              <a:rPr spc="-10" dirty="0"/>
              <a:t> </a:t>
            </a:r>
            <a:r>
              <a:rPr dirty="0"/>
              <a:t>for individuals. By</a:t>
            </a:r>
            <a:r>
              <a:rPr spc="5" dirty="0"/>
              <a:t> </a:t>
            </a:r>
            <a:r>
              <a:rPr dirty="0"/>
              <a:t>harnessing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power </a:t>
            </a:r>
            <a:r>
              <a:rPr dirty="0"/>
              <a:t>of</a:t>
            </a:r>
            <a:r>
              <a:rPr spc="450" dirty="0"/>
              <a:t> </a:t>
            </a:r>
            <a:r>
              <a:rPr dirty="0"/>
              <a:t>adaptability</a:t>
            </a:r>
            <a:r>
              <a:rPr spc="455" dirty="0"/>
              <a:t> </a:t>
            </a:r>
            <a:r>
              <a:rPr dirty="0"/>
              <a:t>and</a:t>
            </a:r>
            <a:r>
              <a:rPr spc="450" dirty="0"/>
              <a:t> </a:t>
            </a:r>
            <a:r>
              <a:rPr dirty="0"/>
              <a:t>artificial</a:t>
            </a:r>
            <a:r>
              <a:rPr spc="450" dirty="0"/>
              <a:t> </a:t>
            </a:r>
            <a:r>
              <a:rPr dirty="0"/>
              <a:t>intelligence,</a:t>
            </a:r>
            <a:r>
              <a:rPr spc="459" dirty="0"/>
              <a:t> </a:t>
            </a:r>
            <a:r>
              <a:rPr dirty="0"/>
              <a:t>the</a:t>
            </a:r>
            <a:r>
              <a:rPr spc="450" dirty="0"/>
              <a:t> </a:t>
            </a:r>
            <a:r>
              <a:rPr dirty="0"/>
              <a:t>quiz</a:t>
            </a:r>
            <a:r>
              <a:rPr spc="450" dirty="0"/>
              <a:t> </a:t>
            </a:r>
            <a:r>
              <a:rPr dirty="0"/>
              <a:t>buzz</a:t>
            </a:r>
            <a:r>
              <a:rPr spc="450" dirty="0"/>
              <a:t> </a:t>
            </a:r>
            <a:r>
              <a:rPr dirty="0"/>
              <a:t>revolutionizes</a:t>
            </a:r>
            <a:r>
              <a:rPr spc="475" dirty="0"/>
              <a:t> </a:t>
            </a:r>
            <a:r>
              <a:rPr dirty="0"/>
              <a:t>traditional</a:t>
            </a:r>
            <a:r>
              <a:rPr spc="440" dirty="0"/>
              <a:t> </a:t>
            </a:r>
            <a:r>
              <a:rPr spc="-20" dirty="0"/>
              <a:t>quiz </a:t>
            </a:r>
            <a:r>
              <a:rPr dirty="0"/>
              <a:t>formats,</a:t>
            </a:r>
            <a:r>
              <a:rPr spc="114" dirty="0"/>
              <a:t> </a:t>
            </a:r>
            <a:r>
              <a:rPr dirty="0"/>
              <a:t>making</a:t>
            </a:r>
            <a:r>
              <a:rPr spc="110" dirty="0"/>
              <a:t> </a:t>
            </a:r>
            <a:r>
              <a:rPr dirty="0"/>
              <a:t>learning</a:t>
            </a:r>
            <a:r>
              <a:rPr spc="125" dirty="0"/>
              <a:t> </a:t>
            </a:r>
            <a:r>
              <a:rPr dirty="0"/>
              <a:t>more</a:t>
            </a:r>
            <a:r>
              <a:rPr spc="125" dirty="0"/>
              <a:t> </a:t>
            </a:r>
            <a:r>
              <a:rPr dirty="0"/>
              <a:t>efficient,</a:t>
            </a:r>
            <a:r>
              <a:rPr spc="120" dirty="0"/>
              <a:t> </a:t>
            </a:r>
            <a:r>
              <a:rPr dirty="0"/>
              <a:t>enjoyable,</a:t>
            </a:r>
            <a:r>
              <a:rPr spc="125" dirty="0"/>
              <a:t> </a:t>
            </a:r>
            <a:r>
              <a:rPr dirty="0"/>
              <a:t>and</a:t>
            </a:r>
            <a:r>
              <a:rPr spc="120" dirty="0"/>
              <a:t> </a:t>
            </a:r>
            <a:r>
              <a:rPr dirty="0"/>
              <a:t>tailored</a:t>
            </a:r>
            <a:r>
              <a:rPr spc="12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unique</a:t>
            </a:r>
            <a:r>
              <a:rPr spc="120" dirty="0"/>
              <a:t> </a:t>
            </a:r>
            <a:r>
              <a:rPr dirty="0"/>
              <a:t>needs</a:t>
            </a:r>
            <a:r>
              <a:rPr spc="114" dirty="0"/>
              <a:t> </a:t>
            </a:r>
            <a:r>
              <a:rPr spc="-25" dirty="0"/>
              <a:t>of </a:t>
            </a:r>
            <a:r>
              <a:rPr dirty="0"/>
              <a:t>each</a:t>
            </a:r>
            <a:r>
              <a:rPr spc="-40" dirty="0"/>
              <a:t> </a:t>
            </a:r>
            <a:r>
              <a:rPr spc="-10" dirty="0"/>
              <a:t>user.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4472305" cy="904240"/>
            <a:chOff x="-6350" y="-6350"/>
            <a:chExt cx="4472305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59224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459605" cy="891540"/>
            </a:xfrm>
            <a:custGeom>
              <a:avLst/>
              <a:gdLst/>
              <a:ahLst/>
              <a:cxnLst/>
              <a:rect l="l" t="t" r="r" b="b"/>
              <a:pathLst>
                <a:path w="4459605" h="891540">
                  <a:moveTo>
                    <a:pt x="0" y="0"/>
                  </a:moveTo>
                  <a:lnTo>
                    <a:pt x="4013454" y="0"/>
                  </a:lnTo>
                  <a:lnTo>
                    <a:pt x="4459224" y="445770"/>
                  </a:lnTo>
                  <a:lnTo>
                    <a:pt x="4013454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867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Introduction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1025398"/>
            <a:ext cx="10359390" cy="521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31140" algn="just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41300" algn="l"/>
                <a:tab pos="254635" algn="l"/>
              </a:tabLst>
            </a:pPr>
            <a:r>
              <a:rPr dirty="0"/>
              <a:t>	</a:t>
            </a:r>
            <a:r>
              <a:rPr sz="2400" b="1" dirty="0">
                <a:latin typeface="Calibri"/>
                <a:cs typeface="Calibri"/>
              </a:rPr>
              <a:t>"Quiz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Show"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Documentary: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documentary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exploring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infamous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show </a:t>
            </a:r>
            <a:r>
              <a:rPr sz="2400" dirty="0">
                <a:latin typeface="Calibri"/>
                <a:cs typeface="Calibri"/>
              </a:rPr>
              <a:t>scandals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1950s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United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shedding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darker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shows.</a:t>
            </a:r>
            <a:endParaRPr sz="2400">
              <a:latin typeface="Calibri"/>
              <a:cs typeface="Calibri"/>
            </a:endParaRPr>
          </a:p>
          <a:p>
            <a:pPr marL="241300" marR="6985" indent="-231140" algn="just">
              <a:lnSpc>
                <a:spcPct val="150000"/>
              </a:lnSpc>
              <a:spcBef>
                <a:spcPts val="994"/>
              </a:spcBef>
              <a:buSzPct val="95833"/>
              <a:buFont typeface="Wingdings"/>
              <a:buChar char=""/>
              <a:tabLst>
                <a:tab pos="241300" algn="l"/>
                <a:tab pos="254635" algn="l"/>
              </a:tabLst>
            </a:pPr>
            <a:r>
              <a:rPr sz="2400" b="1" dirty="0">
                <a:latin typeface="Calibri"/>
                <a:cs typeface="Calibri"/>
              </a:rPr>
              <a:t>	Online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Articles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Trivia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Shows: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Websites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Mental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Floss,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BBC,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Buzzfeed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articles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famous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history,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trivia </a:t>
            </a:r>
            <a:r>
              <a:rPr sz="2400" dirty="0">
                <a:latin typeface="Calibri"/>
                <a:cs typeface="Calibri"/>
              </a:rPr>
              <a:t>facts,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behind-the-</a:t>
            </a:r>
            <a:r>
              <a:rPr sz="2400" dirty="0">
                <a:latin typeface="Calibri"/>
                <a:cs typeface="Calibri"/>
              </a:rPr>
              <a:t>scenes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241300" marR="5080" indent="-231140" algn="just">
              <a:lnSpc>
                <a:spcPct val="150000"/>
              </a:lnSpc>
              <a:spcBef>
                <a:spcPts val="1010"/>
              </a:spcBef>
              <a:buSzPct val="95833"/>
              <a:buFont typeface="Wingdings"/>
              <a:buChar char=""/>
              <a:tabLst>
                <a:tab pos="241300" algn="l"/>
                <a:tab pos="254635" algn="l"/>
              </a:tabLst>
            </a:pPr>
            <a:r>
              <a:rPr sz="2400" b="1" dirty="0">
                <a:latin typeface="Calibri"/>
                <a:cs typeface="Calibri"/>
              </a:rPr>
              <a:t>	Podcasts: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Podcasts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"Good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Job,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Brain!"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"Ask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Another"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NPR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trivia</a:t>
            </a:r>
            <a:r>
              <a:rPr sz="2400" spc="2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games,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discussions</a:t>
            </a:r>
            <a:r>
              <a:rPr sz="2400" spc="2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shows,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interviews</a:t>
            </a:r>
            <a:r>
              <a:rPr sz="2400" spc="27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contestants.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4378960" cy="852805"/>
            <a:chOff x="-6350" y="-6350"/>
            <a:chExt cx="4378960" cy="85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66260" cy="839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366260" cy="840105"/>
            </a:xfrm>
            <a:custGeom>
              <a:avLst/>
              <a:gdLst/>
              <a:ahLst/>
              <a:cxnLst/>
              <a:rect l="l" t="t" r="r" b="b"/>
              <a:pathLst>
                <a:path w="4366260" h="840105">
                  <a:moveTo>
                    <a:pt x="0" y="0"/>
                  </a:moveTo>
                  <a:lnTo>
                    <a:pt x="3946398" y="0"/>
                  </a:lnTo>
                  <a:lnTo>
                    <a:pt x="4366260" y="419862"/>
                  </a:lnTo>
                  <a:lnTo>
                    <a:pt x="3946398" y="839724"/>
                  </a:lnTo>
                  <a:lnTo>
                    <a:pt x="0" y="8397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Literature</a:t>
            </a:r>
            <a:r>
              <a:rPr spc="-140" dirty="0"/>
              <a:t> </a:t>
            </a:r>
            <a:r>
              <a:rPr dirty="0"/>
              <a:t>Survey</a:t>
            </a:r>
            <a:r>
              <a:rPr spc="-160" dirty="0"/>
              <a:t> </a:t>
            </a:r>
            <a:r>
              <a:rPr spc="-50" dirty="0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896" y="1962404"/>
            <a:ext cx="89103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quizzes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manually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inputting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relevant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details.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lacks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customization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time-</a:t>
            </a:r>
            <a:r>
              <a:rPr sz="2400" spc="-10" dirty="0">
                <a:latin typeface="Calibri"/>
                <a:cs typeface="Calibri"/>
              </a:rPr>
              <a:t>consuming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quizzes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efficiently.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4472305" cy="904240"/>
            <a:chOff x="-6350" y="-6350"/>
            <a:chExt cx="4472305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59224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459605" cy="891540"/>
            </a:xfrm>
            <a:custGeom>
              <a:avLst/>
              <a:gdLst/>
              <a:ahLst/>
              <a:cxnLst/>
              <a:rect l="l" t="t" r="r" b="b"/>
              <a:pathLst>
                <a:path w="4459605" h="891540">
                  <a:moveTo>
                    <a:pt x="0" y="0"/>
                  </a:moveTo>
                  <a:lnTo>
                    <a:pt x="4013454" y="0"/>
                  </a:lnTo>
                  <a:lnTo>
                    <a:pt x="4459224" y="445770"/>
                  </a:lnTo>
                  <a:lnTo>
                    <a:pt x="4013454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Existing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80" y="1428958"/>
            <a:ext cx="964946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proposed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generator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intuitive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topics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difficulty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levels,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automatically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quizzes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predefined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databases. </a:t>
            </a:r>
            <a:r>
              <a:rPr sz="2400" dirty="0">
                <a:latin typeface="Calibri"/>
                <a:cs typeface="Calibri"/>
              </a:rPr>
              <a:t>Additionally,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offer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customization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options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images, </a:t>
            </a:r>
            <a:r>
              <a:rPr sz="2400" dirty="0">
                <a:latin typeface="Calibri"/>
                <a:cs typeface="Calibri"/>
              </a:rPr>
              <a:t>randomizing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order,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streamline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quiz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creation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process,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saving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effort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 providing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engaging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quizzes.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5375910" cy="904240"/>
            <a:chOff x="-6350" y="-6350"/>
            <a:chExt cx="5375910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362956" cy="8915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5363210" cy="891540"/>
            </a:xfrm>
            <a:custGeom>
              <a:avLst/>
              <a:gdLst/>
              <a:ahLst/>
              <a:cxnLst/>
              <a:rect l="l" t="t" r="r" b="b"/>
              <a:pathLst>
                <a:path w="5363210" h="891540">
                  <a:moveTo>
                    <a:pt x="0" y="0"/>
                  </a:moveTo>
                  <a:lnTo>
                    <a:pt x="4917186" y="0"/>
                  </a:lnTo>
                  <a:lnTo>
                    <a:pt x="5362956" y="445770"/>
                  </a:lnTo>
                  <a:lnTo>
                    <a:pt x="4917186" y="891539"/>
                  </a:lnTo>
                  <a:lnTo>
                    <a:pt x="0" y="89153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Proposed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3717925" cy="815975"/>
            <a:chOff x="-6350" y="-6350"/>
            <a:chExt cx="3717925" cy="815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04844" cy="8031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705225" cy="803275"/>
            </a:xfrm>
            <a:custGeom>
              <a:avLst/>
              <a:gdLst/>
              <a:ahLst/>
              <a:cxnLst/>
              <a:rect l="l" t="t" r="r" b="b"/>
              <a:pathLst>
                <a:path w="3705225" h="803275">
                  <a:moveTo>
                    <a:pt x="0" y="0"/>
                  </a:moveTo>
                  <a:lnTo>
                    <a:pt x="3303270" y="0"/>
                  </a:lnTo>
                  <a:lnTo>
                    <a:pt x="3704844" y="401574"/>
                  </a:lnTo>
                  <a:lnTo>
                    <a:pt x="3303270" y="803148"/>
                  </a:lnTo>
                  <a:lnTo>
                    <a:pt x="0" y="8031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  <a:r>
              <a:rPr spc="-125" dirty="0"/>
              <a:t> </a:t>
            </a:r>
            <a:r>
              <a:rPr spc="-50"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6454" y="1048892"/>
            <a:ext cx="9900285" cy="534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350" indent="-23114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40665" algn="l"/>
                <a:tab pos="254000" algn="l"/>
                <a:tab pos="1629410" algn="l"/>
                <a:tab pos="3105150" algn="l"/>
                <a:tab pos="4274185" algn="l"/>
                <a:tab pos="5630545" algn="l"/>
                <a:tab pos="6901815" algn="l"/>
                <a:tab pos="8004809" algn="l"/>
                <a:tab pos="944562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	Question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Selection: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Curated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questions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covering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categories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difficulty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  <a:p>
            <a:pPr marL="240665" marR="6985" indent="-231140">
              <a:lnSpc>
                <a:spcPct val="170000"/>
              </a:lnSpc>
              <a:spcBef>
                <a:spcPts val="855"/>
              </a:spcBef>
              <a:buSzPct val="95833"/>
              <a:buFont typeface="Wingdings"/>
              <a:buChar char=""/>
              <a:tabLst>
                <a:tab pos="240665" algn="l"/>
                <a:tab pos="254000" algn="l"/>
                <a:tab pos="1890395" algn="l"/>
                <a:tab pos="3069590" algn="l"/>
                <a:tab pos="3622040" algn="l"/>
                <a:tab pos="4496435" algn="l"/>
                <a:tab pos="5955030" algn="l"/>
                <a:tab pos="6842125" algn="l"/>
                <a:tab pos="7947025" algn="l"/>
                <a:tab pos="85845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	Gameplay: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Buzzers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quick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responses,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timed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rounds,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sometimes multiple-</a:t>
            </a:r>
            <a:r>
              <a:rPr sz="2400" dirty="0">
                <a:latin typeface="Times New Roman"/>
                <a:cs typeface="Times New Roman"/>
              </a:rPr>
              <a:t>choice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questions.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254000" indent="-244475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254000" algn="l"/>
              </a:tabLst>
            </a:pPr>
            <a:r>
              <a:rPr sz="2400" b="1" dirty="0">
                <a:latin typeface="Times New Roman"/>
                <a:cs typeface="Times New Roman"/>
              </a:rPr>
              <a:t>Scoring: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correct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answers,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incorrect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254635" indent="-244475">
              <a:lnSpc>
                <a:spcPct val="100000"/>
              </a:lnSpc>
              <a:buSzPct val="95833"/>
              <a:buFont typeface="Wingdings"/>
              <a:buChar char=""/>
              <a:tabLst>
                <a:tab pos="254635" algn="l"/>
              </a:tabLst>
            </a:pPr>
            <a:r>
              <a:rPr sz="2400" b="1" dirty="0">
                <a:latin typeface="Times New Roman"/>
                <a:cs typeface="Times New Roman"/>
              </a:rPr>
              <a:t>Prize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Structure: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prizes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rewards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winners,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escalating.</a:t>
            </a:r>
            <a:endParaRPr sz="2400">
              <a:latin typeface="Times New Roman"/>
              <a:cs typeface="Times New Roman"/>
            </a:endParaRPr>
          </a:p>
          <a:p>
            <a:pPr marL="240665" marR="5080" indent="-231140">
              <a:lnSpc>
                <a:spcPct val="170000"/>
              </a:lnSpc>
              <a:spcBef>
                <a:spcPts val="1000"/>
              </a:spcBef>
              <a:buSzPct val="95833"/>
              <a:buFont typeface="Wingdings"/>
              <a:buChar char=""/>
              <a:tabLst>
                <a:tab pos="240665" algn="l"/>
                <a:tab pos="254000" algn="l"/>
                <a:tab pos="1766570" algn="l"/>
                <a:tab pos="2573020" algn="l"/>
                <a:tab pos="4700905" algn="l"/>
                <a:tab pos="5709920" algn="l"/>
                <a:tab pos="6464300" algn="l"/>
                <a:tab pos="7878445" algn="l"/>
                <a:tab pos="854964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	Research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and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Development: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Pilots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feedback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continuous improvement.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Wingdings</vt:lpstr>
      <vt:lpstr>Office Theme</vt:lpstr>
      <vt:lpstr>IDEA CREATION-2</vt:lpstr>
      <vt:lpstr>OVERVIEW of the Presentation :-</vt:lpstr>
      <vt:lpstr>ABSTRACT:</vt:lpstr>
      <vt:lpstr>Objective :</vt:lpstr>
      <vt:lpstr>Introduction :</vt:lpstr>
      <vt:lpstr>Literature Survey :</vt:lpstr>
      <vt:lpstr>Existing System :</vt:lpstr>
      <vt:lpstr>Proposed System :</vt:lpstr>
      <vt:lpstr>Methodology :</vt:lpstr>
      <vt:lpstr>Modules Of The Project :</vt:lpstr>
      <vt:lpstr>Data Flow Diagram :</vt:lpstr>
      <vt:lpstr>System Requirements :</vt:lpstr>
      <vt:lpstr>Hardware Requirements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CREATION-1 on QUIZ BUZZ</dc:title>
  <dc:creator>Bhavana Basani</dc:creator>
  <cp:lastModifiedBy>PardhuSriRushiVarma Konduru</cp:lastModifiedBy>
  <cp:revision>1</cp:revision>
  <dcterms:created xsi:type="dcterms:W3CDTF">2024-04-18T16:15:27Z</dcterms:created>
  <dcterms:modified xsi:type="dcterms:W3CDTF">2024-04-18T16:17:36Z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2024-04-18T00:00:00Z</vt:filetime>
  </property>
  <property fmtid="{D5CDD505-2E9C-101B-9397-08002B2CF9AE}" pid="5" name="Producer">
    <vt:lpwstr>Microsoft® PowerPoint® 2021</vt:lpwstr>
  </property>
</Properties>
</file>