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2" r:id="rId30"/>
    <p:sldId id="273" r:id="rId31"/>
    <p:sldId id="269" r:id="rId32"/>
    <p:sldId id="2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6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47F2D8F5-BA5A-CC95-16BA-F3451A569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196" cy="144018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5F328A77-C7C0-7583-F1AB-459C6FB1E1A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28800" y="3840480"/>
            <a:ext cx="8534396" cy="17145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2CDAB73-A874-6F2A-149E-EC18FA63D6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03B62AE-21F5-D876-2102-0476B439A3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6BD8EC-8AED-4C3C-A514-AB6165FB3F3B}" type="datetime1">
              <a:rPr lang="en-US"/>
              <a:pPr lvl="0"/>
              <a:t>5/9/2024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2F4C0E4-188F-1CB7-7E63-F0D3BEC270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9CA55-0108-4E49-90BB-18A9E30529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7CF82C48-5823-0B42-803A-3E003813B3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0922EE96-9FE1-4A6B-9515-4FA9283B1B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3DA124E-5FC9-D8C7-FD1F-57D38E7F4D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73FC341-1307-2985-6695-F1E4DBB28A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6946E2-0966-4424-AE0E-978BCB2FC79E}" type="datetime1">
              <a:rPr lang="en-US"/>
              <a:pPr lvl="0"/>
              <a:t>5/9/2024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71A09B9-ABF5-CD1F-B89B-1221E1B2D7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D5CB48-6336-4B3D-B560-2113B3A187E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450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DCEAA688-2F56-8065-E0AA-F8B130E4BE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8B7D2DCA-185E-EF5F-96E9-888A2E6611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577340"/>
            <a:ext cx="5303520" cy="452628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387986FC-CD87-8989-9403-CD7DFA74BDA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78883" y="1577340"/>
            <a:ext cx="5303520" cy="452628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BB8FD562-B719-17AA-B7F2-73ED63429F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45BC673-EBAD-C07A-BDD4-4D4BA58BF2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1DFEFA-EF62-4C63-A4E8-E42449227367}" type="datetime1">
              <a:rPr lang="en-US"/>
              <a:pPr lvl="0"/>
              <a:t>5/9/2024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2306296A-DDCA-4527-03DE-DDE09EA78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682A3D-8D19-433A-AA51-B2CBBA2825F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>
            <a:extLst>
              <a:ext uri="{FF2B5EF4-FFF2-40B4-BE49-F238E27FC236}">
                <a16:creationId xmlns:a16="http://schemas.microsoft.com/office/drawing/2014/main" id="{054C8010-16AD-E930-E5D4-3163B97C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20" y="1145779"/>
            <a:ext cx="8929746" cy="49899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bg object 17">
            <a:extLst>
              <a:ext uri="{FF2B5EF4-FFF2-40B4-BE49-F238E27FC236}">
                <a16:creationId xmlns:a16="http://schemas.microsoft.com/office/drawing/2014/main" id="{971EAF16-A758-3DC9-DD0B-C507563C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28032" cy="7376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bg object 18">
            <a:extLst>
              <a:ext uri="{FF2B5EF4-FFF2-40B4-BE49-F238E27FC236}">
                <a16:creationId xmlns:a16="http://schemas.microsoft.com/office/drawing/2014/main" id="{F1EADE96-E80B-75EA-0F3A-F93E8577B5EB}"/>
              </a:ext>
            </a:extLst>
          </p:cNvPr>
          <p:cNvSpPr/>
          <p:nvPr/>
        </p:nvSpPr>
        <p:spPr>
          <a:xfrm>
            <a:off x="0" y="0"/>
            <a:ext cx="4828544" cy="737865"/>
          </a:xfrm>
          <a:custGeom>
            <a:avLst/>
            <a:gdLst>
              <a:gd name="f0" fmla="val w"/>
              <a:gd name="f1" fmla="val h"/>
              <a:gd name="f2" fmla="val 0"/>
              <a:gd name="f3" fmla="val 4828540"/>
              <a:gd name="f4" fmla="val 737870"/>
              <a:gd name="f5" fmla="val 4459224"/>
              <a:gd name="f6" fmla="val 4828032"/>
              <a:gd name="f7" fmla="val 368808"/>
              <a:gd name="f8" fmla="val 737615"/>
              <a:gd name="f9" fmla="*/ f0 1 4828540"/>
              <a:gd name="f10" fmla="*/ f1 1 737870"/>
              <a:gd name="f11" fmla="val f2"/>
              <a:gd name="f12" fmla="val f3"/>
              <a:gd name="f13" fmla="val f4"/>
              <a:gd name="f14" fmla="+- f13 0 f11"/>
              <a:gd name="f15" fmla="+- f12 0 f11"/>
              <a:gd name="f16" fmla="*/ f15 1 4828540"/>
              <a:gd name="f17" fmla="*/ f14 1 737870"/>
              <a:gd name="f18" fmla="*/ f11 1 f16"/>
              <a:gd name="f19" fmla="*/ f12 1 f16"/>
              <a:gd name="f20" fmla="*/ f11 1 f17"/>
              <a:gd name="f21" fmla="*/ f13 1 f17"/>
              <a:gd name="f22" fmla="*/ f18 f9 1"/>
              <a:gd name="f23" fmla="*/ f19 f9 1"/>
              <a:gd name="f24" fmla="*/ f21 f10 1"/>
              <a:gd name="f25" fmla="*/ f2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4828540" h="737870">
                <a:moveTo>
                  <a:pt x="f2" y="f2"/>
                </a:moveTo>
                <a:lnTo>
                  <a:pt x="f5" y="f2"/>
                </a:lnTo>
                <a:lnTo>
                  <a:pt x="f6" y="f7"/>
                </a:lnTo>
                <a:lnTo>
                  <a:pt x="f5" y="f8"/>
                </a:lnTo>
                <a:lnTo>
                  <a:pt x="f2" y="f8"/>
                </a:lnTo>
                <a:lnTo>
                  <a:pt x="f2" y="f2"/>
                </a:lnTo>
                <a:close/>
              </a:path>
            </a:pathLst>
          </a:custGeom>
          <a:noFill/>
          <a:ln w="12701" cap="flat">
            <a:solidFill>
              <a:srgbClr val="2E528F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</a:endParaRPr>
          </a:p>
        </p:txBody>
      </p:sp>
      <p:sp>
        <p:nvSpPr>
          <p:cNvPr id="5" name="Holder 2">
            <a:extLst>
              <a:ext uri="{FF2B5EF4-FFF2-40B4-BE49-F238E27FC236}">
                <a16:creationId xmlns:a16="http://schemas.microsoft.com/office/drawing/2014/main" id="{E993E835-86CE-0568-854F-FA19B1306C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BE055C52-93B7-38BA-B9D6-163D31291C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D321E87-2061-CBD2-8A5B-4BF8EEF4B9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D24455-0481-4E76-ADE7-477789674CF9}" type="datetime1">
              <a:rPr lang="en-US"/>
              <a:pPr lvl="0"/>
              <a:t>5/9/2024</a:t>
            </a:fld>
            <a:endParaRPr lang="en-US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7AAF6ED6-C95A-B6A9-0EEE-96EF67C19C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0DCB80-61FC-465B-9C03-53C5934CDA8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65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8E7B842E-F750-6521-F7B8-C7E2B19D10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214D2239-C40D-25F4-2867-F24EC260F0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911F2-932C-4A61-942D-F632A002CA16}" type="datetime1">
              <a:rPr lang="en-US"/>
              <a:pPr lvl="0"/>
              <a:t>5/9/2024</a:t>
            </a:fld>
            <a:endParaRPr 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131D28A7-7674-C008-4CFB-8F79462182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063B81-8067-4209-8C08-436A44C3933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719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39E8904B-6837-B126-8FFF-6558E302E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8" y="11932"/>
            <a:ext cx="7842049" cy="7627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FAF38671-CDAA-B66B-4A09-9B4C1C1BD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6357" y="1317705"/>
            <a:ext cx="11082656" cy="44164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00291EC-F9E8-3478-9875-7C3CE04F8A3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0" cap="none" spc="0" baseline="0">
                <a:solidFill>
                  <a:srgbClr val="898989"/>
                </a:solidFill>
                <a:uFillTx/>
              </a:defRPr>
            </a:lvl1pPr>
          </a:lstStyle>
          <a:p>
            <a:pPr lvl="0"/>
            <a:endParaRPr lang="en-IN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A29B219-B3DF-4EF9-EDD1-D0C893F2C7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98989"/>
                </a:solidFill>
                <a:uFillTx/>
              </a:defRPr>
            </a:lvl1pPr>
          </a:lstStyle>
          <a:p>
            <a:pPr lvl="0"/>
            <a:fld id="{D2FA5B09-97AA-4967-97AB-DA512F38F6A8}" type="datetime1">
              <a:rPr lang="en-US"/>
              <a:pPr lvl="0"/>
              <a:t>5/9/2024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202CDF4-05BE-0C23-0C34-7D43FA66DF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78240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0" cap="none" spc="0" baseline="0">
                <a:solidFill>
                  <a:srgbClr val="898989"/>
                </a:solidFill>
                <a:uFillTx/>
              </a:defRPr>
            </a:lvl1pPr>
          </a:lstStyle>
          <a:p>
            <a:pPr lvl="0"/>
            <a:fld id="{B8CD4435-9077-4E9E-9CBF-C49C3865AF1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000" b="1" i="0" u="none" strike="noStrike" kern="0" cap="none" spc="0" baseline="0">
          <a:solidFill>
            <a:srgbClr val="FFFFFF"/>
          </a:solidFill>
          <a:uFillTx/>
          <a:latin typeface="Calibri"/>
          <a:cs typeface="Calibri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2400" b="0" i="0" u="none" strike="noStrike" kern="0" cap="none" spc="0" baseline="0">
          <a:solidFill>
            <a:srgbClr val="000000"/>
          </a:solidFill>
          <a:uFillTx/>
          <a:latin typeface="Calibri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E502B6-7856-C3B3-6B39-6FDE3FB3E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355" y="1232410"/>
            <a:ext cx="2771774" cy="482602"/>
          </a:xfrm>
        </p:spPr>
        <p:txBody>
          <a:bodyPr tIns="12701"/>
          <a:lstStyle/>
          <a:p>
            <a:pPr marL="12701" lvl="0">
              <a:spcBef>
                <a:spcPts val="100"/>
              </a:spcBef>
            </a:pPr>
            <a:r>
              <a:rPr lang="en-IN" sz="3000">
                <a:solidFill>
                  <a:srgbClr val="000000"/>
                </a:solidFill>
              </a:rPr>
              <a:t>IDEA</a:t>
            </a:r>
            <a:r>
              <a:rPr lang="en-IN" sz="3000" spc="15">
                <a:solidFill>
                  <a:srgbClr val="000000"/>
                </a:solidFill>
              </a:rPr>
              <a:t> </a:t>
            </a:r>
            <a:r>
              <a:rPr lang="en-IN" sz="3000" spc="-40">
                <a:solidFill>
                  <a:srgbClr val="000000"/>
                </a:solidFill>
              </a:rPr>
              <a:t>CREATION-</a:t>
            </a:r>
            <a:r>
              <a:rPr lang="en-IN" sz="3000" spc="-50">
                <a:solidFill>
                  <a:srgbClr val="000000"/>
                </a:solidFill>
              </a:rPr>
              <a:t>1</a:t>
            </a:r>
            <a:endParaRPr lang="en-IN" sz="30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F9EF2E1-0391-379D-94A4-77AE8C47E844}"/>
              </a:ext>
            </a:extLst>
          </p:cNvPr>
          <p:cNvSpPr txBox="1"/>
          <p:nvPr/>
        </p:nvSpPr>
        <p:spPr>
          <a:xfrm>
            <a:off x="564898" y="1646934"/>
            <a:ext cx="7249162" cy="2763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185281" marR="0" lvl="0" indent="0" algn="ctr" defTabSz="914400" rtl="0" fontAlgn="auto" hangingPunct="1">
              <a:lnSpc>
                <a:spcPts val="34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000" b="1" i="0" u="none" strike="noStrike" kern="0" cap="none" spc="-2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on</a:t>
            </a:r>
            <a:endParaRPr lang="en-IN" sz="30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4183380" marR="0" lvl="0" indent="0" algn="ctr" defTabSz="914400" rtl="0" fontAlgn="auto" hangingPunct="1">
              <a:lnSpc>
                <a:spcPts val="364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200" b="1" i="0" u="none" strike="noStrike" kern="0" cap="none" spc="-300" baseline="0" dirty="0">
                <a:solidFill>
                  <a:srgbClr val="FF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IN" sz="3200" b="1" i="0" u="none" strike="noStrike" kern="0" cap="none" spc="-20" baseline="0" dirty="0">
                <a:solidFill>
                  <a:srgbClr val="FF0000"/>
                </a:solidFill>
                <a:uFillTx/>
                <a:latin typeface="Times New Roman"/>
                <a:cs typeface="Times New Roman"/>
              </a:rPr>
              <a:t> BUZZ</a:t>
            </a:r>
            <a:endParaRPr lang="en-IN" sz="32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5381628" marR="5084" lvl="0" indent="-1556381" defTabSz="914400" rtl="0" fontAlgn="auto" hangingPunct="1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3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Batch</a:t>
            </a:r>
            <a:r>
              <a:rPr lang="en-IN" sz="2300" b="1" i="0" u="none" strike="noStrike" kern="0" cap="none" spc="-2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23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Number</a:t>
            </a:r>
            <a:r>
              <a:rPr lang="en-IN" sz="23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23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:</a:t>
            </a:r>
            <a:r>
              <a:rPr lang="en-IN" sz="2300" b="1" i="0" u="none" strike="noStrike" kern="0" cap="none" spc="-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23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CS</a:t>
            </a:r>
            <a:r>
              <a:rPr lang="en-IN" sz="2300" b="1" i="0" u="none" strike="noStrike" kern="0" cap="none" spc="-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23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Alpha-</a:t>
            </a:r>
            <a:r>
              <a:rPr lang="en-IN" sz="2300" b="1" i="0" u="none" strike="noStrike" kern="0" cap="none" spc="-2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04 By</a:t>
            </a:r>
            <a:endParaRPr lang="en-IN" sz="23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4325624" lvl="0" indent="2542" algn="just" defTabSz="914400" rtl="0" fontAlgn="auto" hangingPunct="1">
              <a:lnSpc>
                <a:spcPct val="99100"/>
              </a:lnSpc>
              <a:spcBef>
                <a:spcPts val="18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kern="0" dirty="0" err="1">
                <a:solidFill>
                  <a:srgbClr val="000000"/>
                </a:solidFill>
                <a:latin typeface="Times New Roman"/>
                <a:cs typeface="Times New Roman"/>
              </a:rPr>
              <a:t>A.Vyshnavi</a:t>
            </a:r>
            <a:r>
              <a:rPr lang="en-IN" kern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b="0" i="0" u="none" strike="noStrike" kern="0" cap="none" spc="47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IN" sz="20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(2311cs040019) </a:t>
            </a:r>
          </a:p>
          <a:p>
            <a:pPr marL="12701" marR="4325624" lvl="0" indent="2542" algn="just" defTabSz="914400" rtl="0" fontAlgn="auto" hangingPunct="1">
              <a:lnSpc>
                <a:spcPct val="99100"/>
              </a:lnSpc>
              <a:spcBef>
                <a:spcPts val="18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kern="0" spc="-10" dirty="0" err="1">
                <a:solidFill>
                  <a:srgbClr val="000000"/>
                </a:solidFill>
                <a:latin typeface="Times New Roman"/>
                <a:cs typeface="Times New Roman"/>
              </a:rPr>
              <a:t>B.Bhavan</a:t>
            </a:r>
            <a:r>
              <a:rPr lang="en-IN" sz="2000" kern="0" spc="320" dirty="0" err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IN" sz="2000" kern="0" spc="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sz="20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(2311cs040020) </a:t>
            </a:r>
            <a:r>
              <a:rPr lang="en-IN" sz="2000" kern="0" spc="-20" dirty="0" err="1">
                <a:solidFill>
                  <a:srgbClr val="000000"/>
                </a:solidFill>
                <a:latin typeface="Times New Roman"/>
                <a:cs typeface="Times New Roman"/>
              </a:rPr>
              <a:t>E.Vivek</a:t>
            </a:r>
            <a:r>
              <a:rPr lang="en-IN" sz="2000" b="0" i="0" u="none" strike="noStrike" kern="0" cap="none" spc="-75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       </a:t>
            </a:r>
            <a:r>
              <a:rPr lang="en-IN" sz="20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(2311cs040051)</a:t>
            </a: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E4ACB1A-2E18-F740-EC98-398CBB74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11170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A8EE4EE-ED04-1B42-753D-85D49D9A7C2A}"/>
              </a:ext>
            </a:extLst>
          </p:cNvPr>
          <p:cNvSpPr txBox="1"/>
          <p:nvPr/>
        </p:nvSpPr>
        <p:spPr>
          <a:xfrm>
            <a:off x="564898" y="4349945"/>
            <a:ext cx="1283881" cy="6412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5084" lvl="0" indent="0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kern="0" spc="-10" dirty="0" err="1">
                <a:solidFill>
                  <a:srgbClr val="000000"/>
                </a:solidFill>
                <a:latin typeface="Times New Roman"/>
                <a:cs typeface="Times New Roman"/>
              </a:rPr>
              <a:t>G.Sadhvik</a:t>
            </a:r>
            <a:endParaRPr lang="en-IN" sz="2000" kern="0" spc="-1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701" marR="5084" lvl="0" indent="0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-10" baseline="0" dirty="0" err="1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K.Pardhu</a:t>
            </a: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FBC00B1-30DE-69DC-D900-8436BDF22310}"/>
              </a:ext>
            </a:extLst>
          </p:cNvPr>
          <p:cNvSpPr txBox="1"/>
          <p:nvPr/>
        </p:nvSpPr>
        <p:spPr>
          <a:xfrm>
            <a:off x="1848779" y="4356357"/>
            <a:ext cx="1724738" cy="6283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3331" marR="5084" lvl="0" indent="-1271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(2311cs040062)   (2311cs040089)</a:t>
            </a: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73A912-B339-5C7D-8EA8-DAD48718A94E}"/>
              </a:ext>
            </a:extLst>
          </p:cNvPr>
          <p:cNvSpPr txBox="1"/>
          <p:nvPr/>
        </p:nvSpPr>
        <p:spPr>
          <a:xfrm>
            <a:off x="4239002" y="5397803"/>
            <a:ext cx="4468770" cy="5976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42244" marR="0" lvl="0" indent="0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Under</a:t>
            </a:r>
            <a:r>
              <a:rPr lang="en-US" sz="2000" b="0" i="0" u="none" strike="noStrike" kern="0" cap="none" spc="-6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000" b="0" i="0" u="none" strike="noStrike" kern="0" cap="none" spc="-5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Esteemed</a:t>
            </a:r>
            <a:r>
              <a:rPr lang="en-US" sz="2000" b="0" i="0" u="none" strike="noStrike" kern="0" cap="none" spc="-4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Guidance</a:t>
            </a:r>
            <a:r>
              <a:rPr lang="en-US" sz="2000" b="0" i="0" u="none" strike="noStrike" kern="0" cap="none" spc="-6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0" cap="none" spc="-2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Mrs.M.V.Sucharitha</a:t>
            </a:r>
            <a:r>
              <a:rPr lang="en-US" sz="1800" b="1" i="0" u="none" strike="noStrike" kern="0" cap="none" spc="-7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(</a:t>
            </a:r>
            <a:r>
              <a:rPr lang="en-US" sz="1800" b="1" i="0" u="none" strike="noStrike" kern="0" cap="none" spc="-3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Assistant</a:t>
            </a:r>
            <a:r>
              <a:rPr lang="en-US" sz="1800" b="1" i="0" u="none" strike="noStrike" kern="0" cap="none" spc="-6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Professor</a:t>
            </a:r>
            <a:r>
              <a:rPr lang="en-US" sz="1800" b="1" i="0" u="none" strike="noStrike" kern="0" cap="none" spc="-6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1" i="0" u="none" strike="noStrike" kern="0" cap="none" spc="-5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)</a:t>
            </a: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044D5BD-ED23-C723-A53B-895CBEAF6A77}"/>
              </a:ext>
            </a:extLst>
          </p:cNvPr>
          <p:cNvGrpSpPr/>
          <p:nvPr/>
        </p:nvGrpSpPr>
        <p:grpSpPr>
          <a:xfrm>
            <a:off x="0" y="0"/>
            <a:ext cx="6096003" cy="805184"/>
            <a:chOff x="0" y="0"/>
            <a:chExt cx="6096003" cy="805184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B817BEC-6A61-0FD7-5A1A-593FAFFE3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096003" cy="80467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B1CB7E0-9047-B17D-EF11-CE209F6EFAD6}"/>
                </a:ext>
              </a:extLst>
            </p:cNvPr>
            <p:cNvSpPr/>
            <p:nvPr/>
          </p:nvSpPr>
          <p:spPr>
            <a:xfrm>
              <a:off x="0" y="0"/>
              <a:ext cx="6096003" cy="8051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096000"/>
                <a:gd name="f4" fmla="val 805180"/>
                <a:gd name="f5" fmla="val 5693664"/>
                <a:gd name="f6" fmla="val 402336"/>
                <a:gd name="f7" fmla="val 804672"/>
                <a:gd name="f8" fmla="*/ f0 1 6096000"/>
                <a:gd name="f9" fmla="*/ f1 1 80518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096000"/>
                <a:gd name="f16" fmla="*/ f13 1 80518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096000" h="805180">
                  <a:moveTo>
                    <a:pt x="f2" y="f2"/>
                  </a:moveTo>
                  <a:lnTo>
                    <a:pt x="f5" y="f2"/>
                  </a:lnTo>
                  <a:lnTo>
                    <a:pt x="f3" y="f6"/>
                  </a:lnTo>
                  <a:lnTo>
                    <a:pt x="f5" y="f7"/>
                  </a:lnTo>
                  <a:lnTo>
                    <a:pt x="f2" y="f7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CA706938-E78A-E3BB-5224-FA646CEE07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60"/>
          <a:lstStyle/>
          <a:p>
            <a:pPr marL="12701" lvl="0">
              <a:spcBef>
                <a:spcPts val="95"/>
              </a:spcBef>
            </a:pPr>
            <a:r>
              <a:rPr lang="en-IN"/>
              <a:t>Modules</a:t>
            </a:r>
            <a:r>
              <a:rPr lang="en-IN" spc="-75"/>
              <a:t> </a:t>
            </a:r>
            <a:r>
              <a:rPr lang="en-IN"/>
              <a:t>Of</a:t>
            </a:r>
            <a:r>
              <a:rPr lang="en-IN" spc="-105"/>
              <a:t> </a:t>
            </a:r>
            <a:r>
              <a:rPr lang="en-IN"/>
              <a:t>The</a:t>
            </a:r>
            <a:r>
              <a:rPr lang="en-IN" spc="-100"/>
              <a:t> </a:t>
            </a:r>
            <a:r>
              <a:rPr lang="en-IN"/>
              <a:t>Project</a:t>
            </a:r>
            <a:r>
              <a:rPr lang="en-IN" spc="-85"/>
              <a:t> </a:t>
            </a:r>
            <a:r>
              <a:rPr lang="en-IN" spc="-50"/>
              <a:t>: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BEA7C8A-BFCF-498B-0EA5-029A19A5C122}"/>
              </a:ext>
            </a:extLst>
          </p:cNvPr>
          <p:cNvSpPr txBox="1"/>
          <p:nvPr/>
        </p:nvSpPr>
        <p:spPr>
          <a:xfrm>
            <a:off x="204926" y="910586"/>
            <a:ext cx="11608436" cy="46660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3977" rIns="0" bIns="0" anchor="t" anchorCtr="0" compatLnSpc="1">
            <a:spAutoFit/>
          </a:bodyPr>
          <a:lstStyle/>
          <a:p>
            <a:pPr marL="12701" marR="5084" lvl="0" indent="0" defTabSz="914400" rtl="0" fontAlgn="auto" hangingPunct="1">
              <a:lnSpc>
                <a:spcPts val="2590"/>
              </a:lnSpc>
              <a:spcBef>
                <a:spcPts val="4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5084" lvl="0" indent="0" defTabSz="914400" rtl="0" fontAlgn="auto" hangingPunct="1">
              <a:lnSpc>
                <a:spcPts val="2590"/>
              </a:lnSpc>
              <a:spcBef>
                <a:spcPts val="4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0" i="0" u="none" strike="noStrike" kern="0" cap="none" spc="-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breaking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i="0" u="none" strike="noStrike" kern="0" cap="none" spc="-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b="0" i="0" u="none" strike="noStrike" kern="0" cap="none" spc="-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input,</a:t>
            </a:r>
            <a:r>
              <a:rPr lang="en-US" sz="2400" b="0" i="0" u="none" strike="noStrike" kern="0" cap="none" spc="-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handling,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scoring,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Below,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I'll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400" b="0" i="0" u="none" strike="noStrike" kern="0" cap="none" spc="-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400" b="0" i="0" u="none" strike="noStrike" kern="0" cap="none" spc="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2400" b="1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i="0" u="none" strike="noStrike" kern="0" cap="none" spc="-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400" b="1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u="none" strike="noStrike" kern="0" cap="none" spc="-6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i="0" u="none" strike="noStrike" kern="0" cap="none" spc="-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400" b="1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u="none" strike="noStrike" kern="0" cap="none" spc="-8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400" b="1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400" b="1" i="0" u="none" strike="noStrike" kern="0" cap="none" spc="-8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400" b="1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400" b="1" i="0" u="none" strike="noStrike" kern="0" cap="none" spc="-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1" i="0" u="none" strike="noStrike" kern="0" cap="none" spc="-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400" b="0" i="0" u="none" strike="noStrike" kern="0" cap="none" spc="-10" baseline="0" dirty="0">
                <a:solidFill>
                  <a:srgbClr val="EBEBEB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1" i="0" u="none" strike="noStrike" kern="0" cap="none" spc="-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400" b="1" i="0" u="none" strike="noStrike" kern="0" cap="none" spc="-8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u="none" strike="noStrike" kern="0" cap="none" spc="-7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lang="en-US" sz="2400" b="0" i="0" u="none" strike="noStrike" kern="0" cap="none" spc="-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2400" b="0" i="0" u="none" strike="noStrike" kern="0" cap="none" spc="-10" baseline="0" dirty="0">
                <a:solidFill>
                  <a:srgbClr val="EBEBEB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1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400" b="1" i="0" u="none" strike="noStrike" kern="0" cap="none" spc="-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u="none" strike="noStrike" kern="0" cap="none" spc="-7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i="0" u="none" strike="noStrike" kern="0" cap="none" spc="-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i="0" u="none" strike="noStrike" kern="0" cap="none" spc="-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sz="2400" b="0" i="0" u="none" strike="noStrike" kern="0" cap="none" spc="-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0" i="0" u="none" strike="noStrike" kern="0" cap="none" spc="-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315B84-A3A5-9090-55FD-370F9B7231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1"/>
          <a:lstStyle/>
          <a:p>
            <a:pPr marL="12701" lvl="0">
              <a:spcBef>
                <a:spcPts val="100"/>
              </a:spcBef>
            </a:pPr>
            <a:r>
              <a:rPr lang="en-IN" sz="3800">
                <a:latin typeface="Times New Roman"/>
                <a:cs typeface="Times New Roman"/>
              </a:rPr>
              <a:t>Data</a:t>
            </a:r>
            <a:r>
              <a:rPr lang="en-IN" sz="3800" spc="-20">
                <a:latin typeface="Times New Roman"/>
                <a:cs typeface="Times New Roman"/>
              </a:rPr>
              <a:t> </a:t>
            </a:r>
            <a:r>
              <a:rPr lang="en-IN" sz="3800">
                <a:latin typeface="Times New Roman"/>
                <a:cs typeface="Times New Roman"/>
              </a:rPr>
              <a:t>Flow</a:t>
            </a:r>
            <a:r>
              <a:rPr lang="en-IN" sz="3800" spc="5">
                <a:latin typeface="Times New Roman"/>
                <a:cs typeface="Times New Roman"/>
              </a:rPr>
              <a:t> </a:t>
            </a:r>
            <a:r>
              <a:rPr lang="en-IN" sz="3800">
                <a:latin typeface="Times New Roman"/>
                <a:cs typeface="Times New Roman"/>
              </a:rPr>
              <a:t>Diagram</a:t>
            </a:r>
            <a:r>
              <a:rPr lang="en-IN" sz="3800" spc="-35">
                <a:latin typeface="Times New Roman"/>
                <a:cs typeface="Times New Roman"/>
              </a:rPr>
              <a:t> </a:t>
            </a:r>
            <a:r>
              <a:rPr lang="en-IN" sz="3800" spc="-50">
                <a:latin typeface="Times New Roman"/>
                <a:cs typeface="Times New Roman"/>
              </a:rPr>
              <a:t>:</a:t>
            </a:r>
            <a:endParaRPr lang="en-IN" sz="3800">
              <a:latin typeface="Times New Roman"/>
              <a:cs typeface="Times New Roman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EF998B2-3ED4-C303-40CD-665CBCE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26" y="1192277"/>
            <a:ext cx="173223" cy="1732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439CF2-5B19-E193-314B-5DBBD7CC73DD}"/>
              </a:ext>
            </a:extLst>
          </p:cNvPr>
          <p:cNvSpPr txBox="1"/>
          <p:nvPr/>
        </p:nvSpPr>
        <p:spPr>
          <a:xfrm>
            <a:off x="916941" y="1788923"/>
            <a:ext cx="7428405" cy="3629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Software</a:t>
            </a:r>
            <a:r>
              <a:rPr lang="en-US" sz="3000" b="1" i="0" u="none" strike="noStrike" kern="0" cap="none" spc="-14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30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Requirements</a:t>
            </a:r>
            <a:endParaRPr lang="en-US" sz="30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0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807716" marR="0" lvl="0" indent="-244473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771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0" i="0" u="none" strike="noStrike" kern="0" cap="none" spc="-3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b="0" i="0" u="none" strike="noStrike" kern="0" cap="none" spc="-5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i="0" u="none" strike="noStrike" kern="0" cap="none" spc="-3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357" marR="0" lvl="0" indent="-244473" defTabSz="914400" rtl="0" fontAlgn="auto" hangingPunct="1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83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400" b="0" i="0" u="none" strike="noStrike" kern="0" cap="none" spc="-7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  <a:r>
              <a:rPr lang="en-US" sz="2400" b="0" i="0" u="none" strike="noStrike" kern="0" cap="none" spc="-6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357" marR="0" lvl="0" indent="-244473" defTabSz="914400" rtl="0" fontAlgn="auto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83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400" b="0" i="0" u="none" strike="noStrike" kern="0" cap="none" spc="-7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0" i="0" u="none" strike="noStrike" kern="0" cap="none" spc="-6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u="none" strike="noStrike" kern="0" cap="none" spc="-5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framework.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357" marR="0" lvl="0" indent="-244473" defTabSz="914400" rtl="0" fontAlgn="auto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83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0" i="0" u="none" strike="noStrike" kern="0" cap="none" spc="-5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b="0" i="0" u="none" strike="noStrike" kern="0" cap="none" spc="-3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0" i="0" u="none" strike="noStrike" kern="0" cap="none" spc="-4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357" marR="0" lvl="0" indent="-244473" defTabSz="914400" rtl="0" fontAlgn="auto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8083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b="0" i="0" u="none" strike="noStrike" kern="0" cap="none" spc="-6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b="0" i="0" u="none" strike="noStrike" kern="0" cap="none" spc="-5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u="none" strike="noStrike" kern="0" cap="none" spc="-45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b="0" i="0" u="none" strike="noStrike" kern="0" cap="none" spc="-7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0" i="0" u="none" strike="noStrike" kern="0" cap="none" spc="-5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i="0" u="none" strike="noStrike" kern="0" cap="none" spc="-6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0" cap="none" spc="-10" baseline="0" dirty="0">
                <a:solidFill>
                  <a:srgbClr val="001F5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7F9CC57-0421-D370-6307-35AF16E3A337}"/>
              </a:ext>
            </a:extLst>
          </p:cNvPr>
          <p:cNvGrpSpPr/>
          <p:nvPr/>
        </p:nvGrpSpPr>
        <p:grpSpPr>
          <a:xfrm>
            <a:off x="0" y="0"/>
            <a:ext cx="5654036" cy="891540"/>
            <a:chOff x="0" y="0"/>
            <a:chExt cx="5654036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EBE3228-6A49-C9C5-DD2B-0B850684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654036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99138C-E202-72D0-0BA2-E099DC07BC07}"/>
                </a:ext>
              </a:extLst>
            </p:cNvPr>
            <p:cNvSpPr/>
            <p:nvPr/>
          </p:nvSpPr>
          <p:spPr>
            <a:xfrm>
              <a:off x="0" y="0"/>
              <a:ext cx="5654036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654040"/>
                <a:gd name="f4" fmla="val 891540"/>
                <a:gd name="f5" fmla="val 5208270"/>
                <a:gd name="f6" fmla="val 445770"/>
                <a:gd name="f7" fmla="val 891539"/>
                <a:gd name="f8" fmla="*/ f0 1 5654040"/>
                <a:gd name="f9" fmla="*/ f1 1 89154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5654040"/>
                <a:gd name="f16" fmla="*/ f13 1 89154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5654040" h="891540">
                  <a:moveTo>
                    <a:pt x="f2" y="f2"/>
                  </a:moveTo>
                  <a:lnTo>
                    <a:pt x="f5" y="f2"/>
                  </a:lnTo>
                  <a:lnTo>
                    <a:pt x="f3" y="f6"/>
                  </a:lnTo>
                  <a:lnTo>
                    <a:pt x="f5" y="f7"/>
                  </a:lnTo>
                  <a:lnTo>
                    <a:pt x="f2" y="f7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B2066D6-FB69-3982-1A5B-ED44B8BAF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293" y="0"/>
            <a:ext cx="7842049" cy="762765"/>
          </a:xfrm>
        </p:spPr>
        <p:txBody>
          <a:bodyPr tIns="96514"/>
          <a:lstStyle/>
          <a:p>
            <a:pPr marL="12701" lvl="0">
              <a:spcBef>
                <a:spcPts val="95"/>
              </a:spcBef>
            </a:pPr>
            <a:r>
              <a:rPr lang="en-IN" spc="-20" dirty="0"/>
              <a:t>System</a:t>
            </a:r>
            <a:r>
              <a:rPr lang="en-IN" spc="-175" dirty="0"/>
              <a:t> </a:t>
            </a:r>
            <a:r>
              <a:rPr lang="en-IN" spc="-20" dirty="0"/>
              <a:t>Requirements</a:t>
            </a:r>
            <a:r>
              <a:rPr lang="en-IN" spc="-150" dirty="0"/>
              <a:t> </a:t>
            </a:r>
            <a:r>
              <a:rPr lang="en-IN" spc="-50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09F9C1-BFF5-7EC5-8D1D-B8A8AF511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93" y="1189991"/>
            <a:ext cx="5285744" cy="574042"/>
          </a:xfrm>
        </p:spPr>
        <p:txBody>
          <a:bodyPr tIns="12701"/>
          <a:lstStyle/>
          <a:p>
            <a:pPr marL="12701" lvl="0">
              <a:spcBef>
                <a:spcPts val="100"/>
              </a:spcBef>
            </a:pPr>
            <a:r>
              <a:rPr lang="en-IN" sz="3600" dirty="0">
                <a:solidFill>
                  <a:srgbClr val="000000"/>
                </a:solidFill>
                <a:latin typeface="Arial"/>
                <a:cs typeface="Arial"/>
              </a:rPr>
              <a:t>Hardware</a:t>
            </a:r>
            <a:r>
              <a:rPr lang="en-IN" sz="36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3600" spc="-10" dirty="0">
                <a:solidFill>
                  <a:srgbClr val="000000"/>
                </a:solidFill>
                <a:latin typeface="Arial"/>
                <a:cs typeface="Arial"/>
              </a:rPr>
              <a:t>Requirements</a:t>
            </a:r>
            <a:endParaRPr lang="en-IN" sz="36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1035C3-BAD0-7924-983D-5DAB0673319E}"/>
              </a:ext>
            </a:extLst>
          </p:cNvPr>
          <p:cNvSpPr txBox="1"/>
          <p:nvPr/>
        </p:nvSpPr>
        <p:spPr>
          <a:xfrm>
            <a:off x="730093" y="2387855"/>
            <a:ext cx="4521415" cy="26237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PROCESSOR</a:t>
            </a:r>
            <a:r>
              <a:rPr lang="nn-NO" sz="2400" b="0" i="0" u="none" strike="noStrike" kern="0" cap="none" spc="-7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–</a:t>
            </a:r>
            <a:r>
              <a:rPr lang="nn-NO" sz="2400" b="0" i="0" u="none" strike="noStrike" kern="0" cap="none" spc="-4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nn-NO" sz="2400" kern="0" dirty="0">
                <a:solidFill>
                  <a:srgbClr val="001F5F"/>
                </a:solidFill>
                <a:latin typeface="Calibri"/>
                <a:cs typeface="Calibri"/>
              </a:rPr>
              <a:t>Snapdragon 600 </a:t>
            </a:r>
            <a:endParaRPr lang="nn-NO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1F5F"/>
              </a:buClr>
              <a:buSzPct val="100000"/>
              <a:buFont typeface="Wingdings"/>
              <a:buChar char="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n-NO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RAM</a:t>
            </a:r>
            <a:r>
              <a:rPr lang="nn-NO" sz="2400" b="0" i="0" u="none" strike="noStrike" kern="0" cap="none" spc="-2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–</a:t>
            </a:r>
            <a:r>
              <a:rPr lang="nn-NO" sz="2400" b="0" i="0" u="none" strike="noStrike" kern="0" cap="none" spc="-2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 </a:t>
            </a:r>
            <a:r>
              <a:rPr lang="nn-NO" sz="2400" kern="0" spc="-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lang="nn-NO" sz="2400" b="0" i="0" u="none" strike="noStrike" kern="0" cap="none" spc="-25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GB to 4GB</a:t>
            </a:r>
            <a:endParaRPr lang="nn-NO" sz="2400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n-NO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OS – iOS or Android</a:t>
            </a: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n-NO" sz="2400" kern="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375288" marR="0" lvl="0" indent="-362587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Wingdings"/>
              <a:buChar char=""/>
              <a:tabLst>
                <a:tab pos="37528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n-NO" sz="2400" b="0" i="0" u="none" strike="noStrike" kern="0" cap="none" spc="0" baseline="0" dirty="0">
                <a:solidFill>
                  <a:srgbClr val="001F5F"/>
                </a:solidFill>
                <a:uFillTx/>
                <a:latin typeface="Calibri"/>
                <a:cs typeface="Calibri"/>
              </a:rPr>
              <a:t>STORAGE –50MB</a:t>
            </a:r>
            <a:endParaRPr lang="nn-NO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B6BAA8-F1B2-3F21-7592-858C9435F5B0}"/>
              </a:ext>
            </a:extLst>
          </p:cNvPr>
          <p:cNvSpPr txBox="1"/>
          <p:nvPr/>
        </p:nvSpPr>
        <p:spPr>
          <a:xfrm>
            <a:off x="706773" y="369007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CODE: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CODE: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B0C1D-550D-9858-609C-3E38C1EC6259}"/>
              </a:ext>
            </a:extLst>
          </p:cNvPr>
          <p:cNvSpPr txBox="1"/>
          <p:nvPr/>
        </p:nvSpPr>
        <p:spPr>
          <a:xfrm>
            <a:off x="419449" y="1798450"/>
            <a:ext cx="7531217" cy="452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8325">
              <a:spcBef>
                <a:spcPts val="36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LOGIN.java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com.androidapplicationdevelopment.quizbuzzbuildversion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androidx.appcompat.app.AppCompatActivity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android.content.Intent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android.os.Bundle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android.view.View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android.widget.Button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android.widget.TextView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extends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AppCompatActivity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algn="just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DBhelper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DB;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4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2D94E-9726-E07C-CD33-C6B5FFC98EBB}"/>
              </a:ext>
            </a:extLst>
          </p:cNvPr>
          <p:cNvSpPr txBox="1"/>
          <p:nvPr/>
        </p:nvSpPr>
        <p:spPr>
          <a:xfrm>
            <a:off x="597715" y="217095"/>
            <a:ext cx="6094602" cy="642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btn.setOnClickListener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v) {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Intent(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LoginActivity.this,RegistrationActivity.class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btnlogin.setOnClickListener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  <a:spcBef>
                <a:spcPts val="360"/>
              </a:spcBef>
              <a:tabLst>
                <a:tab pos="400050" algn="l"/>
              </a:tabLs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v) {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Intent(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LoginActivity.this,MainActivity.class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3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6649C2-77AF-7DF2-E7C3-63FA73B55CBA}"/>
              </a:ext>
            </a:extLst>
          </p:cNvPr>
          <p:cNvSpPr txBox="1"/>
          <p:nvPr/>
        </p:nvSpPr>
        <p:spPr>
          <a:xfrm>
            <a:off x="463491" y="615409"/>
            <a:ext cx="6094602" cy="5627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btnlogin.setOnClickListener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View.OnClickListener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@Override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void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onClick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(View v) {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Intent(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getApplicationContext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MainActivity.class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startActivity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(intent);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4025">
              <a:lnSpc>
                <a:spcPct val="150000"/>
              </a:lnSpc>
              <a:spcBef>
                <a:spcPts val="360"/>
              </a:spcBef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562F3-BAFB-DB07-F89A-3C03DCC14987}"/>
              </a:ext>
            </a:extLst>
          </p:cNvPr>
          <p:cNvSpPr txBox="1"/>
          <p:nvPr/>
        </p:nvSpPr>
        <p:spPr>
          <a:xfrm>
            <a:off x="417352" y="113090"/>
            <a:ext cx="6094602" cy="4756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ACTIVITY_LOGIN.XML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&lt;?xml version="1.0" encoding="utf-8"?&gt;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xmlns:android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/res/android"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xmlns:app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/res-auto"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xmlns:tools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="http://schemas.android.com/tools"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="@mipmap/background3"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tools:context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LoginActivity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1ACD3-B78E-6783-0D27-49642B9368A9}"/>
              </a:ext>
            </a:extLst>
          </p:cNvPr>
          <p:cNvSpPr txBox="1"/>
          <p:nvPr/>
        </p:nvSpPr>
        <p:spPr>
          <a:xfrm>
            <a:off x="417352" y="4737932"/>
            <a:ext cx="609460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29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match_parent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="56dp"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4823A-0285-3C77-9D1B-0F319B606B17}"/>
              </a:ext>
            </a:extLst>
          </p:cNvPr>
          <p:cNvSpPr txBox="1"/>
          <p:nvPr/>
        </p:nvSpPr>
        <p:spPr>
          <a:xfrm>
            <a:off x="379602" y="79896"/>
            <a:ext cx="6094602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29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android:layout_marginBottom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29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android:src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="@mipmap/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applogo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app:layout_constraintBottom_toTopOf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app:layout_constraintTop_toTopOf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tools:layout_editor_absoluteX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 /&gt;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="75dp"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8F158-8F68-49B4-1CEA-B94D129CB4E2}"/>
              </a:ext>
            </a:extLst>
          </p:cNvPr>
          <p:cNvSpPr txBox="1"/>
          <p:nvPr/>
        </p:nvSpPr>
        <p:spPr>
          <a:xfrm>
            <a:off x="379602" y="4910953"/>
            <a:ext cx="609460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DB0064-B837-A352-C90C-782C908CADDA}"/>
              </a:ext>
            </a:extLst>
          </p:cNvPr>
          <p:cNvSpPr txBox="1"/>
          <p:nvPr/>
        </p:nvSpPr>
        <p:spPr>
          <a:xfrm>
            <a:off x="262156" y="0"/>
            <a:ext cx="6094602" cy="521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="Login"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android:textAllCaps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="true"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="25dp"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="bold"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="0.494"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imageView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&lt;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63A42-CDF7-45D1-532B-160CFFDCFE3B}"/>
              </a:ext>
            </a:extLst>
          </p:cNvPr>
          <p:cNvSpPr txBox="1"/>
          <p:nvPr/>
        </p:nvSpPr>
        <p:spPr>
          <a:xfrm>
            <a:off x="262156" y="5091343"/>
            <a:ext cx="609460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="48dp"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="24dp"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5250C4-F83D-DB1F-3D28-70CFE7303B50}"/>
              </a:ext>
            </a:extLst>
          </p:cNvPr>
          <p:cNvSpPr txBox="1"/>
          <p:nvPr/>
        </p:nvSpPr>
        <p:spPr>
          <a:xfrm>
            <a:off x="488088" y="1174656"/>
            <a:ext cx="5031868" cy="5520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99697" rIns="0" bIns="0" anchor="t" anchorCtr="0" compatLnSpc="1">
            <a:spAutoFit/>
          </a:bodyPr>
          <a:lstStyle/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Abstract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Objectives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Literature</a:t>
            </a:r>
            <a:r>
              <a:rPr lang="en-US" sz="2400" b="1" i="0" u="none" strike="noStrike" kern="0" cap="none" spc="-114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Survey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Introduction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Existing</a:t>
            </a:r>
            <a:r>
              <a:rPr lang="en-US" sz="2400" b="1" i="0" u="none" strike="noStrike" kern="0" cap="none" spc="-8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Propose</a:t>
            </a:r>
            <a:r>
              <a:rPr lang="en-US" sz="2400" b="1" i="0" u="none" strike="noStrike" kern="0" cap="none" spc="-8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000000"/>
                </a:solidFill>
                <a:latin typeface="Calibri"/>
                <a:cs typeface="Calibri"/>
              </a:rPr>
              <a:t>Methodology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Modules of the project</a:t>
            </a: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000000"/>
                </a:solidFill>
                <a:latin typeface="Calibri"/>
                <a:cs typeface="Calibri"/>
              </a:rPr>
              <a:t>Data Flow Diagram</a:t>
            </a:r>
            <a:endParaRPr lang="en-US" sz="24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r>
              <a:rPr lang="en-US" sz="2400" b="1" i="0" u="none" strike="noStrike" kern="0" cap="none" spc="-145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Requirements</a:t>
            </a: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spc="-10" dirty="0">
                <a:solidFill>
                  <a:srgbClr val="000000"/>
                </a:solidFill>
                <a:latin typeface="Calibri"/>
                <a:cs typeface="Calibri"/>
              </a:rPr>
              <a:t>Screen Shots of the Application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0" lvl="0" indent="-228600" defTabSz="914400" rtl="0" fontAlgn="auto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ct val="100000"/>
              <a:buFont typeface="Arial MT"/>
              <a:buChar char="•"/>
              <a:tabLst>
                <a:tab pos="2413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Conclusion</a:t>
            </a:r>
            <a:endParaRPr lang="en-US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8F22A39-7FA2-EE7B-F11C-42943174DEC5}"/>
              </a:ext>
            </a:extLst>
          </p:cNvPr>
          <p:cNvGrpSpPr/>
          <p:nvPr/>
        </p:nvGrpSpPr>
        <p:grpSpPr>
          <a:xfrm>
            <a:off x="0" y="0"/>
            <a:ext cx="8509004" cy="891540"/>
            <a:chOff x="0" y="0"/>
            <a:chExt cx="8509004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BF33CF1-EE04-DB0A-56C2-69BBDD65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508492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E2ECD97-7F90-0ADB-8DFA-7E747515D938}"/>
                </a:ext>
              </a:extLst>
            </p:cNvPr>
            <p:cNvSpPr/>
            <p:nvPr/>
          </p:nvSpPr>
          <p:spPr>
            <a:xfrm>
              <a:off x="0" y="0"/>
              <a:ext cx="8509004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509000"/>
                <a:gd name="f4" fmla="val 891540"/>
                <a:gd name="f5" fmla="val 8062722"/>
                <a:gd name="f6" fmla="val 8508492"/>
                <a:gd name="f7" fmla="val 445770"/>
                <a:gd name="f8" fmla="val 891539"/>
                <a:gd name="f9" fmla="*/ f0 1 8509000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509000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509000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49B68642-A0A1-FC64-FA32-A695FD472B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11757"/>
          <a:lstStyle/>
          <a:p>
            <a:pPr marL="299081" lvl="0">
              <a:spcBef>
                <a:spcPts val="95"/>
              </a:spcBef>
            </a:pPr>
            <a:r>
              <a:rPr lang="en-IN" spc="-30">
                <a:latin typeface="Times New Roman"/>
                <a:cs typeface="Times New Roman"/>
              </a:rPr>
              <a:t>OVERVIEW</a:t>
            </a:r>
            <a:r>
              <a:rPr lang="en-IN" spc="-160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of</a:t>
            </a:r>
            <a:r>
              <a:rPr lang="en-IN" spc="-105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the</a:t>
            </a:r>
            <a:r>
              <a:rPr lang="en-IN" spc="-120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Presentation</a:t>
            </a:r>
            <a:r>
              <a:rPr lang="en-IN" spc="-120">
                <a:latin typeface="Times New Roman"/>
                <a:cs typeface="Times New Roman"/>
              </a:rPr>
              <a:t> </a:t>
            </a:r>
            <a:r>
              <a:rPr lang="en-IN" spc="-25">
                <a:latin typeface="Times New Roman"/>
                <a:cs typeface="Times New Roman"/>
              </a:rPr>
              <a:t>:-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D0EC8-FC84-0B54-748E-8F70B8660BF2}"/>
              </a:ext>
            </a:extLst>
          </p:cNvPr>
          <p:cNvSpPr txBox="1"/>
          <p:nvPr/>
        </p:nvSpPr>
        <p:spPr>
          <a:xfrm>
            <a:off x="362824" y="223997"/>
            <a:ext cx="6094602" cy="627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input_bg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android:drawableLeft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ic_email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android:drawableTint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="#BB00FF"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android:hint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="Enter Email Credential"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android:inputType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="text"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android:textColorHint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93122-8E4F-2C22-56E9-891C3E511B40}"/>
              </a:ext>
            </a:extLst>
          </p:cNvPr>
          <p:cNvSpPr txBox="1"/>
          <p:nvPr/>
        </p:nvSpPr>
        <p:spPr>
          <a:xfrm>
            <a:off x="668594" y="183116"/>
            <a:ext cx="6096000" cy="628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="1.0"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EditText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input_bg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android:drawableLeft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ic_confirmpasswordcheck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android:drawablePadding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1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B97AE-379C-E9D4-4842-F8B05E64E328}"/>
              </a:ext>
            </a:extLst>
          </p:cNvPr>
          <p:cNvSpPr txBox="1"/>
          <p:nvPr/>
        </p:nvSpPr>
        <p:spPr>
          <a:xfrm>
            <a:off x="471947" y="127597"/>
            <a:ext cx="6803923" cy="711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android:drawableTint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="#11FF00"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android:hint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="Enter Password Credential"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android:inputType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="text"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android:minHeight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="48dp"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android:paddingLeft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android:paddingRight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android:paddingBottom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android:textColorHint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="15dp"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inputUsername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TextSizeCheck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96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BA7F0-F226-7964-3C01-B6DA51E601DB}"/>
              </a:ext>
            </a:extLst>
          </p:cNvPr>
          <p:cNvSpPr txBox="1"/>
          <p:nvPr/>
        </p:nvSpPr>
        <p:spPr>
          <a:xfrm>
            <a:off x="609599" y="499223"/>
            <a:ext cx="6931741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forgotpassword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="Forgot Password?"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="19dp"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C0DD35-DEDB-1C57-7CA2-8925AF088615}"/>
              </a:ext>
            </a:extLst>
          </p:cNvPr>
          <p:cNvSpPr txBox="1"/>
          <p:nvPr/>
        </p:nvSpPr>
        <p:spPr>
          <a:xfrm>
            <a:off x="540774" y="167450"/>
            <a:ext cx="9482901" cy="595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inputPassword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app:layout_editor_absoluteX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="97dp"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&lt;Button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loginbtn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android:layout_marginStart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android:layout_marginEnd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="32dp"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android:background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="@drawable/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btn_bg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="Login"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="@color/black"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92F07-6FFE-2ED7-E688-34D32E231E36}"/>
              </a:ext>
            </a:extLst>
          </p:cNvPr>
          <p:cNvSpPr txBox="1"/>
          <p:nvPr/>
        </p:nvSpPr>
        <p:spPr>
          <a:xfrm>
            <a:off x="1032387" y="496562"/>
            <a:ext cx="6096000" cy="5864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="0.0"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forgotpassword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tools:ignore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MissingConstraints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/&gt;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="16dp"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android:orientation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="horizontal"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android:textAlignment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4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DFE4D-EA11-C901-AA5C-94941AE9ABD4}"/>
              </a:ext>
            </a:extLst>
          </p:cNvPr>
          <p:cNvSpPr txBox="1"/>
          <p:nvPr/>
        </p:nvSpPr>
        <p:spPr>
          <a:xfrm>
            <a:off x="865239" y="462235"/>
            <a:ext cx="6096000" cy="4618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loginbtn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="0.0"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loginbtn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loginbtn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android:gravity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="center"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 don't have an Account?"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="@color/white"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="19dp" /&gt;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26937-12A5-61A5-74BD-1CA722FA1E7E}"/>
              </a:ext>
            </a:extLst>
          </p:cNvPr>
          <p:cNvSpPr txBox="1"/>
          <p:nvPr/>
        </p:nvSpPr>
        <p:spPr>
          <a:xfrm>
            <a:off x="865239" y="4936831"/>
            <a:ext cx="60960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textViewSignUp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60901F-34B5-102F-6B13-AB3F8FB620A8}"/>
              </a:ext>
            </a:extLst>
          </p:cNvPr>
          <p:cNvSpPr txBox="1"/>
          <p:nvPr/>
        </p:nvSpPr>
        <p:spPr>
          <a:xfrm>
            <a:off x="825910" y="362641"/>
            <a:ext cx="6096000" cy="54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 Sign up now!"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="@color/red"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="18dp" /&gt;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&lt;/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TextView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byviewtext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wrap_content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android:layout_marginTop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="64dp"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="By Malla Reddy University Students"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android:textSize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="22dp"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android:textStyle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="italic"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6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EC72ED-ECD7-107A-B66E-8EE01D38E90E}"/>
              </a:ext>
            </a:extLst>
          </p:cNvPr>
          <p:cNvSpPr txBox="1"/>
          <p:nvPr/>
        </p:nvSpPr>
        <p:spPr>
          <a:xfrm>
            <a:off x="1071716" y="931179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app:layout_constraintBottom_toBottomOf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app:layout_constraintEnd_toEndOf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app:layout_constraintHorizontal_bias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="0.463"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app:layout_constraintStart_toStartOf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="parent"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app:layout_constraintTop_toBottomOf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="@+id/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linearLayout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app:layout_constraintVertical_bias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="0.824" /&gt;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androidx.constraintlayout.widget.ConstraintLayout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2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B1E-EA87-702C-AF53-440F7AE5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372997"/>
            <a:ext cx="11492917" cy="10464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 SHOTS OF THE APPLICATION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(LOGIN &amp; REGISTRATION PAGE)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B7AAC9-5FAC-3D52-C24C-C3CD385F7B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77975"/>
            <a:ext cx="4566407" cy="452596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73B1C-43D1-B13E-9BA2-9560B95CE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" y="1577975"/>
            <a:ext cx="4328719" cy="4525963"/>
          </a:xfrm>
        </p:spPr>
      </p:pic>
    </p:spTree>
    <p:extLst>
      <p:ext uri="{BB962C8B-B14F-4D97-AF65-F5344CB8AC3E}">
        <p14:creationId xmlns:p14="http://schemas.microsoft.com/office/powerpoint/2010/main" val="36540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8A2752-4BB4-8814-C0EF-94CC290508D0}"/>
              </a:ext>
            </a:extLst>
          </p:cNvPr>
          <p:cNvSpPr txBox="1"/>
          <p:nvPr/>
        </p:nvSpPr>
        <p:spPr>
          <a:xfrm>
            <a:off x="549353" y="998351"/>
            <a:ext cx="10501627" cy="49644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Buzz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is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generates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new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</a:t>
            </a:r>
            <a:r>
              <a:rPr lang="en-US" sz="2400" b="0" i="0" u="none" strike="noStrike" kern="0" cap="none" spc="1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levels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</a:t>
            </a:r>
            <a:r>
              <a:rPr lang="en-US" sz="2400" b="0" i="0" u="none" strike="noStrike" kern="0" cap="none" spc="1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critical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thinking</a:t>
            </a:r>
            <a:r>
              <a:rPr lang="en-US" sz="2400" b="0" i="0" u="none" strike="noStrike" kern="0" cap="none" spc="1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problems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is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functioned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although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u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can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set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difficulty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you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can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choose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interested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yet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desired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topic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so</a:t>
            </a:r>
            <a:r>
              <a:rPr lang="en-US" sz="2400" b="0" i="0" u="none" strike="noStrike" kern="0" cap="none" spc="1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that</a:t>
            </a:r>
            <a:r>
              <a:rPr lang="en-US" sz="2400" b="0" i="0" u="none" strike="noStrike" kern="0" cap="none" spc="114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one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can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focus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on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particular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subject.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We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additionally</a:t>
            </a:r>
            <a:r>
              <a:rPr lang="en-US" sz="2400" b="0" i="0" u="none" strike="noStrike" kern="0" cap="none" spc="13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have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option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choosing</a:t>
            </a:r>
            <a:r>
              <a:rPr lang="en-US" sz="2400" b="0" i="0" u="none" strike="noStrike" kern="0" cap="none" spc="28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all</a:t>
            </a:r>
            <a:r>
              <a:rPr lang="en-US" sz="2400" b="0" i="0" u="none" strike="noStrike" kern="0" cap="none" spc="29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subject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single</a:t>
            </a:r>
            <a:r>
              <a:rPr lang="en-US" sz="2400" b="0" i="0" u="none" strike="noStrike" kern="0" cap="none" spc="29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grades</a:t>
            </a:r>
            <a:r>
              <a:rPr lang="en-US" sz="2400" b="0" i="0" u="none" strike="noStrike" kern="0" cap="none" spc="29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will</a:t>
            </a:r>
            <a:r>
              <a:rPr lang="en-US" sz="2400" b="0" i="0" u="none" strike="noStrike" kern="0" cap="none" spc="29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be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stored</a:t>
            </a:r>
            <a:r>
              <a:rPr lang="en-US" sz="2400" b="0" i="0" u="none" strike="noStrike" kern="0" cap="none" spc="29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so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that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improvement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can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be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regulated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on</a:t>
            </a:r>
            <a:r>
              <a:rPr lang="en-US" sz="2400" b="0" i="0" u="none" strike="noStrike" kern="0" cap="none" spc="-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regular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basis.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Quiz</a:t>
            </a:r>
            <a:r>
              <a:rPr lang="en-US" sz="2400" b="0" i="0" u="none" strike="noStrike" kern="0" cap="none" spc="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Buzz</a:t>
            </a:r>
            <a:r>
              <a:rPr lang="en-US" sz="2400" b="0" i="0" u="none" strike="noStrike" kern="0" cap="none" spc="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also</a:t>
            </a:r>
            <a:r>
              <a:rPr lang="en-US" sz="2400" b="0" i="0" u="none" strike="noStrike" kern="0" cap="none" spc="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incorporates</a:t>
            </a:r>
            <a:r>
              <a:rPr lang="en-US" sz="2400" b="0" i="0" u="none" strike="noStrike" kern="0" cap="none" spc="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diverse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formats,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including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multiple-choice,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true/false,</a:t>
            </a:r>
            <a:r>
              <a:rPr lang="en-US" sz="2400" b="0" i="0" u="none" strike="noStrike" kern="0" cap="none" spc="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open-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ended</a:t>
            </a:r>
            <a:r>
              <a:rPr lang="en-US" sz="2400" b="0" i="0" u="none" strike="noStrike" kern="0" cap="none" spc="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questions,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fostering</a:t>
            </a:r>
            <a:r>
              <a:rPr lang="en-US" sz="2400" b="0" i="0" u="none" strike="noStrike" kern="0" cap="none" spc="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comprehensive</a:t>
            </a:r>
            <a:r>
              <a:rPr lang="en-US" sz="2400" b="0" i="0" u="none" strike="noStrike" kern="0" cap="none" spc="6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understanding</a:t>
            </a:r>
            <a:r>
              <a:rPr lang="en-US" sz="2400" b="0" i="0" u="none" strike="noStrike" kern="0" cap="none" spc="6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</a:t>
            </a:r>
            <a:r>
              <a:rPr lang="en-US" sz="2400" b="0" i="0" u="none" strike="noStrike" kern="0" cap="none" spc="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the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subject</a:t>
            </a:r>
            <a:r>
              <a:rPr lang="en-US" sz="2400" b="0" i="0" u="none" strike="noStrike" kern="0" cap="none" spc="5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matter.</a:t>
            </a:r>
            <a:r>
              <a:rPr lang="en-US" sz="2400" b="0" i="0" u="none" strike="noStrike" kern="0" cap="none" spc="5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Additionally,</a:t>
            </a:r>
            <a:r>
              <a:rPr lang="en-US" sz="2400" b="0" i="0" u="none" strike="noStrike" kern="0" cap="none" spc="5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it</a:t>
            </a:r>
            <a:r>
              <a:rPr lang="en-US" sz="2400" b="0" i="0" u="none" strike="noStrike" kern="0" cap="none" spc="55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offers</a:t>
            </a:r>
            <a:r>
              <a:rPr lang="en-US" sz="2400" b="0" i="0" u="none" strike="noStrike" kern="0" cap="none" spc="5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instant</a:t>
            </a:r>
            <a:r>
              <a:rPr lang="en-US" sz="2400" b="0" i="0" u="none" strike="noStrike" kern="0" cap="none" spc="54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feedback</a:t>
            </a:r>
            <a:r>
              <a:rPr lang="en-US" sz="2400" b="0" i="0" u="none" strike="noStrike" kern="0" cap="none" spc="5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5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detailed</a:t>
            </a:r>
            <a:r>
              <a:rPr lang="en-US" sz="2400" b="0" i="0" u="none" strike="noStrike" kern="0" cap="none" spc="55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explanations,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promoting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active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learning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addressing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misconceptions.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FA3B7AC-5C64-9107-8095-4A028BA0C034}"/>
              </a:ext>
            </a:extLst>
          </p:cNvPr>
          <p:cNvGrpSpPr/>
          <p:nvPr/>
        </p:nvGrpSpPr>
        <p:grpSpPr>
          <a:xfrm>
            <a:off x="0" y="0"/>
            <a:ext cx="4459601" cy="870581"/>
            <a:chOff x="0" y="0"/>
            <a:chExt cx="4459601" cy="870581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7EE296E-E8FA-F143-B5C7-6781E59D4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59227" cy="87020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486A8A4-4EE2-3DB7-6ACE-135A8F51BA7E}"/>
                </a:ext>
              </a:extLst>
            </p:cNvPr>
            <p:cNvSpPr/>
            <p:nvPr/>
          </p:nvSpPr>
          <p:spPr>
            <a:xfrm>
              <a:off x="0" y="0"/>
              <a:ext cx="4459601" cy="87058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59605"/>
                <a:gd name="f4" fmla="val 870585"/>
                <a:gd name="f5" fmla="val 4034789"/>
                <a:gd name="f6" fmla="val 4459224"/>
                <a:gd name="f7" fmla="val 424434"/>
                <a:gd name="f8" fmla="val 4013454"/>
                <a:gd name="f9" fmla="val 870203"/>
                <a:gd name="f10" fmla="*/ f0 1 4459605"/>
                <a:gd name="f11" fmla="*/ f1 1 87058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4459605"/>
                <a:gd name="f18" fmla="*/ f15 1 870585"/>
                <a:gd name="f19" fmla="*/ f12 1 f17"/>
                <a:gd name="f20" fmla="*/ f13 1 f17"/>
                <a:gd name="f21" fmla="*/ f12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4459605" h="870585">
                  <a:moveTo>
                    <a:pt x="f5" y="f2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2" y="f9"/>
                  </a:lnTo>
                  <a:lnTo>
                    <a:pt x="f2" y="f2"/>
                  </a:lnTo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DFD16AC-964C-3CC0-D1A2-5B7CE0E0AD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89784"/>
          <a:lstStyle/>
          <a:p>
            <a:pPr marL="593088" lvl="0">
              <a:spcBef>
                <a:spcPts val="95"/>
              </a:spcBef>
            </a:pPr>
            <a:r>
              <a:rPr lang="en-IN" spc="-40">
                <a:latin typeface="Times New Roman"/>
                <a:cs typeface="Times New Roman"/>
              </a:rPr>
              <a:t>ABSTRACT: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EEAB-0D5E-4F78-D41C-E76E7CAD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86" y="330714"/>
            <a:ext cx="9848674" cy="10464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 SHOTS OF THE APPLICATION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(HOME &amp; APP PAGE)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BE72D-94BD-3B63-B8B3-8A27DBC01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1" y="1645086"/>
            <a:ext cx="4513277" cy="45259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1FB07-59BD-8C99-8A4D-5A836BE797E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645086"/>
            <a:ext cx="4717409" cy="4525963"/>
          </a:xfrm>
        </p:spPr>
      </p:pic>
    </p:spTree>
    <p:extLst>
      <p:ext uri="{BB962C8B-B14F-4D97-AF65-F5344CB8AC3E}">
        <p14:creationId xmlns:p14="http://schemas.microsoft.com/office/powerpoint/2010/main" val="36233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503490-0BDE-2F96-DB9F-FDE3CD695AD2}"/>
              </a:ext>
            </a:extLst>
          </p:cNvPr>
          <p:cNvSpPr txBox="1"/>
          <p:nvPr/>
        </p:nvSpPr>
        <p:spPr>
          <a:xfrm>
            <a:off x="679198" y="743763"/>
            <a:ext cx="10836270" cy="581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b="0" i="0" u="none" strike="noStrike" kern="0" cap="none" spc="49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n-US" sz="2300" b="0" i="0" u="none" strike="noStrike" kern="0" cap="none" spc="49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buzz</a:t>
            </a:r>
            <a:r>
              <a:rPr lang="en-US" sz="2300" b="0" i="0" u="none" strike="noStrike" kern="0" cap="none" spc="49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300" b="0" i="0" u="none" strike="noStrike" kern="0" cap="none" spc="5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2300" b="0" i="0" u="none" strike="noStrike" kern="0" cap="none" spc="49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b="0" i="0" u="none" strike="noStrike" kern="0" cap="none" spc="49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versatile</a:t>
            </a:r>
            <a:r>
              <a:rPr lang="en-US" sz="2300" b="0" i="0" u="none" strike="noStrike" kern="0" cap="none" spc="49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300" b="0" i="0" u="none" strike="noStrike" kern="0" cap="none" spc="48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300" b="0" i="0" u="none" strike="noStrike" kern="0" cap="none" spc="484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z="2300" b="0" i="0" u="none" strike="noStrike" kern="0" cap="none" spc="5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engaging</a:t>
            </a:r>
            <a:r>
              <a:rPr lang="en-US" sz="2300" b="0" i="0" u="none" strike="noStrike" kern="0" cap="none" spc="5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b="0" i="0" u="none" strike="noStrike" kern="0" cap="none" spc="49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quizzes.</a:t>
            </a:r>
            <a:r>
              <a:rPr lang="en-US" sz="2300" b="0" i="0" u="none" strike="noStrike" kern="0" cap="none" spc="9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300" b="0" i="0" u="none" strike="noStrike" kern="0" cap="none" spc="1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en-US" sz="2300" b="0" i="0" u="none" strike="noStrike" kern="0" cap="none" spc="1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300" b="0" i="0" u="none" strike="noStrike" kern="0" cap="none" spc="1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sz="2300" b="0" i="0" u="none" strike="noStrike" kern="0" cap="none" spc="1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300" b="0" i="0" u="none" strike="noStrike" kern="0" cap="none" spc="1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b="0" i="0" u="none" strike="noStrike" kern="0" cap="none" spc="114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en-US" sz="2300" b="0" i="0" u="none" strike="noStrike" kern="0" cap="none" spc="1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2300" b="0" i="0" u="none" strike="noStrike" kern="0" cap="none" spc="1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quizzes</a:t>
            </a:r>
            <a:r>
              <a:rPr lang="en-US" sz="2300" b="0" i="0" u="none" strike="noStrike" kern="0" cap="none" spc="1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sz="2300" b="0" i="0" u="none" strike="noStrike" kern="0" cap="none" spc="1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b="0" i="0" u="none" strike="noStrike" kern="0" cap="none" spc="114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2300" b="0" i="0" u="none" strike="noStrike" kern="0" cap="none" spc="1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needs,</a:t>
            </a:r>
            <a:r>
              <a:rPr lang="en-US" sz="2300" b="0" i="0" u="none" strike="noStrike" kern="0" cap="none" spc="1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en-US" sz="2300" b="0" i="0" u="none" strike="noStrike" kern="0" cap="none" spc="16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300" b="0" i="0" u="none" strike="noStrike" kern="0" cap="none" spc="1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en-US" sz="2300" b="0" i="0" u="none" strike="noStrike" kern="0" cap="none" spc="1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purposes,</a:t>
            </a:r>
            <a:r>
              <a:rPr lang="en-US" sz="2300" b="0" i="0" u="none" strike="noStrike" kern="0" cap="none" spc="1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300" b="0" i="0" u="none" strike="noStrike" kern="0" cap="none" spc="1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sessions,</a:t>
            </a:r>
            <a:r>
              <a:rPr lang="en-US" sz="2300" b="0" i="0" u="none" strike="noStrike" kern="0" cap="none" spc="1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300" b="0" i="0" u="none" strike="noStrike" kern="0" cap="none" spc="1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recreational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r>
              <a:rPr lang="en-US" sz="2300" b="0" i="0" u="none" strike="noStrike" kern="0" cap="none" spc="29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b="0" i="0" u="none" strike="noStrike" kern="0" cap="none" spc="3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app's</a:t>
            </a:r>
            <a:r>
              <a:rPr lang="en-US" sz="2300" b="0" i="0" u="none" strike="noStrike" kern="0" cap="none" spc="3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lang="en-US" sz="2300" b="0" i="0" u="none" strike="noStrike" kern="0" cap="none" spc="3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features,</a:t>
            </a:r>
            <a:r>
              <a:rPr lang="en-US" sz="2300" b="0" i="0" u="none" strike="noStrike" kern="0" cap="none" spc="3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300" b="0" i="0" u="none" strike="noStrike" kern="0" cap="none" spc="3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300" b="0" i="0" u="none" strike="noStrike" kern="0" cap="none" spc="3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300" b="0" i="0" u="none" strike="noStrike" kern="0" cap="none" spc="3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types,</a:t>
            </a:r>
            <a:r>
              <a:rPr lang="en-US" sz="2300" b="0" i="0" u="none" strike="noStrike" kern="0" cap="none" spc="3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difficulty</a:t>
            </a:r>
            <a:r>
              <a:rPr lang="en-US" sz="2300" b="0" i="0" u="none" strike="noStrike" kern="0" cap="none" spc="3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levels,</a:t>
            </a:r>
            <a:r>
              <a:rPr lang="en-US" sz="2300" b="0" i="0" u="none" strike="noStrike" kern="0" cap="none" spc="3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multimedia</a:t>
            </a:r>
            <a:r>
              <a:rPr lang="en-US" sz="2300" b="0" i="0" u="none" strike="noStrike" kern="0" cap="none" spc="5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integration,</a:t>
            </a:r>
            <a:r>
              <a:rPr lang="en-US" sz="2300" b="0" i="0" u="none" strike="noStrike" kern="0" cap="none" spc="5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US" sz="2300" b="0" i="0" u="none" strike="noStrike" kern="0" cap="none" spc="5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b="0" i="0" u="none" strike="noStrike" kern="0" cap="none" spc="5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z="2300" b="0" i="0" u="none" strike="noStrike" kern="0" cap="none" spc="5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300" b="0" i="0" u="none" strike="noStrike" kern="0" cap="none" spc="5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sz="2300" b="0" i="0" u="none" strike="noStrike" kern="0" cap="none" spc="5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b="0" i="0" u="none" strike="noStrike" kern="0" cap="none" spc="5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cater</a:t>
            </a:r>
            <a:r>
              <a:rPr lang="en-US" sz="2300" b="0" i="0" u="none" strike="noStrike" kern="0" cap="none" spc="5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b="0" i="0" u="none" strike="noStrike" kern="0" cap="none" spc="5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audiences.</a:t>
            </a:r>
            <a:r>
              <a:rPr lang="en-US" sz="2300" b="0" i="0" u="none" strike="noStrike" kern="0" cap="none" spc="1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b="0" i="0" u="none" strike="noStrike" kern="0" cap="none" spc="1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app's</a:t>
            </a:r>
            <a:r>
              <a:rPr lang="en-US" sz="2300" b="0" i="0" u="none" strike="noStrike" kern="0" cap="none" spc="1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en-US" sz="2300" b="0" i="0" u="none" strike="noStrike" kern="0" cap="none" spc="1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US" sz="2300" b="0" i="0" u="none" strike="noStrike" kern="0" cap="none" spc="1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300" b="0" i="0" u="none" strike="noStrike" kern="0" cap="none" spc="1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300" b="0" i="0" u="none" strike="noStrike" kern="0" cap="none" spc="1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en-US" sz="2300" b="0" i="0" u="none" strike="noStrike" kern="0" cap="none" spc="1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sz="2300" b="0" i="0" u="none" strike="noStrike" kern="0" cap="none" spc="1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accessibility,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lang="en-US" sz="2300" b="0" i="0" u="none" strike="noStrike" kern="0" cap="none" spc="4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300" b="0" i="0" u="none" strike="noStrike" kern="0" cap="none" spc="4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b="0" i="0" u="none" strike="noStrike" kern="0" cap="none" spc="4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300" b="0" i="0" u="none" strike="noStrike" kern="0" cap="none" spc="4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quizzes</a:t>
            </a:r>
            <a:r>
              <a:rPr lang="en-US" sz="2300" b="0" i="0" u="none" strike="noStrike" kern="0" cap="none" spc="4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anytime,</a:t>
            </a:r>
            <a:r>
              <a:rPr lang="en-US" sz="2300" b="0" i="0" u="none" strike="noStrike" kern="0" cap="none" spc="4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anywhere.</a:t>
            </a:r>
            <a:r>
              <a:rPr lang="en-US" sz="2300" b="0" i="0" u="none" strike="noStrike" kern="0" cap="none" spc="40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Overall,</a:t>
            </a:r>
            <a:r>
              <a:rPr lang="en-US" sz="2300" b="0" i="0" u="none" strike="noStrike" kern="0" cap="none" spc="39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b="0" i="0" u="none" strike="noStrike" kern="0" cap="none" spc="4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n-US" sz="2300" b="0" i="0" u="none" strike="noStrike" kern="0" cap="none" spc="409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buzz</a:t>
            </a:r>
            <a:r>
              <a:rPr lang="en-US" sz="2300" b="0" i="0" u="none" strike="noStrike" kern="0" cap="none" spc="409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300" b="0" i="0" u="none" strike="noStrike" kern="0" cap="none" spc="409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US" sz="2300" b="0" i="0" u="none" strike="noStrike" kern="0" cap="none" spc="40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lang="en-US" sz="2300" b="0" i="0" u="none" strike="noStrike" kern="0" cap="none" spc="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2300" b="0" i="0" u="none" strike="noStrike" kern="0" cap="none" spc="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300" b="0" i="0" u="none" strike="noStrike" kern="0" cap="none" spc="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educators,</a:t>
            </a:r>
            <a:r>
              <a:rPr lang="en-US" sz="2300" b="0" i="0" u="none" strike="noStrike" kern="0" cap="none" spc="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trainers,</a:t>
            </a:r>
            <a:r>
              <a:rPr lang="en-US" sz="2300" b="0" i="0" u="none" strike="noStrike" kern="0" cap="none" spc="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b="0" i="0" u="none" strike="noStrike" kern="0" cap="none" spc="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n-US" sz="2300" b="0" i="0" u="none" strike="noStrike" kern="0" cap="none" spc="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enthusiasts</a:t>
            </a:r>
            <a:r>
              <a:rPr lang="en-US" sz="2300" b="0" i="0" u="none" strike="noStrike" kern="0" cap="none" spc="4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alike,</a:t>
            </a:r>
            <a:r>
              <a:rPr lang="en-US" sz="2300" b="0" i="0" u="none" strike="noStrike" kern="0" cap="none" spc="3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fostering</a:t>
            </a:r>
            <a:r>
              <a:rPr lang="en-US" sz="2300" b="0" i="0" u="none" strike="noStrike" kern="0" cap="none" spc="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retention,</a:t>
            </a:r>
            <a:r>
              <a:rPr lang="en-US" sz="2300" b="0" i="0" u="none" strike="noStrike" kern="0" cap="none" spc="2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sz="2300" b="0" i="0" u="none" strike="noStrike" kern="0" cap="none" spc="2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development,</a:t>
            </a:r>
            <a:r>
              <a:rPr lang="en-US" sz="2300" b="0" i="0" u="none" strike="noStrike" kern="0" cap="none" spc="2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b="0" i="0" u="none" strike="noStrike" kern="0" cap="none" spc="2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enjoyment.</a:t>
            </a:r>
            <a:r>
              <a:rPr lang="en-US" sz="2300" b="0" i="0" u="none" strike="noStrike" kern="0" cap="none" spc="2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300" b="0" i="0" u="none" strike="noStrike" kern="0" cap="none" spc="2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2300" b="0" i="0" u="none" strike="noStrike" kern="0" cap="none" spc="2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US" sz="2300" b="0" i="0" u="none" strike="noStrike" kern="0" cap="none" spc="21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b="0" i="0" u="none" strike="noStrike" kern="0" cap="none" spc="-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improvements,</a:t>
            </a:r>
            <a:r>
              <a:rPr lang="en-US" sz="2300" b="0" i="0" u="none" strike="noStrike" kern="0" cap="none" spc="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300" b="0" i="0" u="none" strike="noStrike" kern="0" cap="none" spc="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300" b="0" i="0" u="none" strike="noStrike" kern="0" cap="none" spc="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b="0" i="0" u="none" strike="noStrike" kern="0" cap="none" spc="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2300" b="0" i="0" u="none" strike="noStrike" kern="0" cap="none" spc="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b="0" i="0" u="none" strike="noStrike" kern="0" cap="none" spc="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en-US" sz="2300" b="0" i="0" u="none" strike="noStrike" kern="0" cap="none" spc="2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US" sz="2300" b="0" i="0" u="none" strike="noStrike" kern="0" cap="none" spc="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300" b="0" i="0" u="none" strike="noStrike" kern="0" cap="none" spc="3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experiences and</a:t>
            </a:r>
            <a:r>
              <a:rPr lang="en-US" sz="2300" b="0" i="0" u="none" strike="noStrike" kern="0" cap="none" spc="2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sz="2300" b="0" i="0" u="none" strike="noStrike" kern="0" cap="none" spc="4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staple</a:t>
            </a:r>
            <a:r>
              <a:rPr lang="en-US" sz="23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23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300" b="0" i="0" u="none" strike="noStrike" kern="0" cap="none" spc="-5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US" sz="2300" b="0" i="0" u="none" strike="noStrike" kern="0" cap="none" spc="-7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en-US" sz="2300" b="0" i="0" u="none" strike="noStrike" kern="0" cap="none" spc="-5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b="0" i="0" u="none" strike="noStrike" kern="0" cap="none" spc="-6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US" sz="2300" b="0" i="0" u="none" strike="noStrike" kern="0" cap="none" spc="-85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kern="0" cap="none" spc="-1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settings.</a:t>
            </a:r>
            <a:endParaRPr lang="en-US" sz="23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990F89B-529D-2BF6-6996-C7B0E2C17793}"/>
              </a:ext>
            </a:extLst>
          </p:cNvPr>
          <p:cNvGrpSpPr/>
          <p:nvPr/>
        </p:nvGrpSpPr>
        <p:grpSpPr>
          <a:xfrm>
            <a:off x="0" y="0"/>
            <a:ext cx="3173096" cy="783585"/>
            <a:chOff x="0" y="0"/>
            <a:chExt cx="3173096" cy="78358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6D983A3-99E1-CC64-B6A4-5511A17C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172968" cy="783339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792670F-8FC6-AB26-365B-0B1BD3EBCB39}"/>
                </a:ext>
              </a:extLst>
            </p:cNvPr>
            <p:cNvSpPr/>
            <p:nvPr/>
          </p:nvSpPr>
          <p:spPr>
            <a:xfrm>
              <a:off x="0" y="0"/>
              <a:ext cx="3173096" cy="7835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173095"/>
                <a:gd name="f4" fmla="val 783590"/>
                <a:gd name="f5" fmla="val 2781300"/>
                <a:gd name="f6" fmla="val 3172968"/>
                <a:gd name="f7" fmla="val 391667"/>
                <a:gd name="f8" fmla="val 783336"/>
                <a:gd name="f9" fmla="*/ f0 1 3173095"/>
                <a:gd name="f10" fmla="*/ f1 1 78359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3173095"/>
                <a:gd name="f17" fmla="*/ f14 1 78359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173095" h="78359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5653A4C8-4FE0-1D2B-384B-0B8B1A797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8" y="11932"/>
            <a:ext cx="2580007" cy="634995"/>
          </a:xfrm>
        </p:spPr>
        <p:txBody>
          <a:bodyPr tIns="12060"/>
          <a:lstStyle/>
          <a:p>
            <a:pPr marL="12701" lvl="0">
              <a:spcBef>
                <a:spcPts val="95"/>
              </a:spcBef>
            </a:pPr>
            <a:r>
              <a:rPr lang="en-IN"/>
              <a:t>Conclusion</a:t>
            </a:r>
            <a:r>
              <a:rPr lang="en-IN" spc="-165"/>
              <a:t> </a:t>
            </a:r>
            <a:r>
              <a:rPr lang="en-IN" spc="-5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EDE5470-B773-73E2-6077-155C9FA5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839720"/>
            <a:ext cx="9814556" cy="517854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77B43E-7C6C-50CF-10FB-F1E81EF71607}"/>
              </a:ext>
            </a:extLst>
          </p:cNvPr>
          <p:cNvSpPr txBox="1"/>
          <p:nvPr/>
        </p:nvSpPr>
        <p:spPr>
          <a:xfrm>
            <a:off x="993138" y="1220806"/>
            <a:ext cx="10207620" cy="49650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offer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various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types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quizzes,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including</a:t>
            </a:r>
            <a:r>
              <a:rPr lang="en-US" sz="2400" b="0" i="0" u="none" strike="noStrike" kern="0" cap="none" spc="1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jee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mains,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advance,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emcet,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sports,</a:t>
            </a:r>
            <a:r>
              <a:rPr lang="en-US" sz="2400" b="0" i="0" u="none" strike="noStrike" kern="0" cap="none" spc="4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4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general</a:t>
            </a:r>
            <a:r>
              <a:rPr lang="en-US" sz="2400" b="0" i="0" u="none" strike="noStrike" kern="0" cap="none" spc="434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knowledge.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4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can</a:t>
            </a:r>
            <a:r>
              <a:rPr lang="en-US" sz="2400" b="0" i="0" u="none" strike="noStrike" kern="0" cap="none" spc="4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choose</a:t>
            </a:r>
            <a:r>
              <a:rPr lang="en-US" sz="2400" b="0" i="0" u="none" strike="noStrike" kern="0" cap="none" spc="4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from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400" b="0" i="0" u="none" strike="noStrike" kern="0" cap="none" spc="4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range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topics</a:t>
            </a:r>
            <a:r>
              <a:rPr lang="en-US" sz="2400" b="0" i="0" u="none" strike="noStrike" kern="0" cap="none" spc="4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that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interest</a:t>
            </a:r>
            <a:r>
              <a:rPr lang="en-US" sz="2400" b="0" i="0" u="none" strike="noStrike" kern="0" cap="none" spc="1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them.</a:t>
            </a:r>
            <a:r>
              <a:rPr lang="en-US" sz="24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buzz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primary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goal</a:t>
            </a:r>
            <a:r>
              <a:rPr lang="en-US" sz="24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1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engage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challenging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their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knowledge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curiosity.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Well-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structured</a:t>
            </a:r>
            <a:r>
              <a:rPr lang="en-US" sz="2400" b="0" i="0" u="none" strike="noStrike" kern="0" cap="none" spc="2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questions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captivating</a:t>
            </a:r>
            <a:r>
              <a:rPr lang="en-US" sz="2400" b="0" i="0" u="none" strike="noStrike" kern="0" cap="none" spc="22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content</a:t>
            </a:r>
            <a:r>
              <a:rPr lang="en-US" sz="2400" b="0" i="0" u="none" strike="noStrike" kern="0" cap="none" spc="2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keep</a:t>
            </a:r>
            <a:r>
              <a:rPr lang="en-US" sz="24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2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coming</a:t>
            </a:r>
            <a:r>
              <a:rPr lang="en-US" sz="24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back</a:t>
            </a:r>
            <a:r>
              <a:rPr lang="en-US" sz="24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2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more.</a:t>
            </a:r>
            <a:r>
              <a:rPr lang="en-US" sz="2400" b="0" i="0" u="none" strike="noStrike" kern="0" cap="none" spc="2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2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intends</a:t>
            </a:r>
            <a:r>
              <a:rPr lang="en-US" sz="2400" b="0" i="0" u="none" strike="noStrike" kern="0" cap="none" spc="22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2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strike</a:t>
            </a:r>
            <a:r>
              <a:rPr lang="en-US" sz="2400" b="0" i="0" u="none" strike="noStrike" kern="0" cap="none" spc="2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400" b="0" i="0" u="none" strike="noStrike" kern="0" cap="none" spc="22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balance</a:t>
            </a:r>
            <a:r>
              <a:rPr lang="en-US" sz="2400" b="0" i="0" u="none" strike="noStrike" kern="0" cap="none" spc="229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between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education</a:t>
            </a:r>
            <a:r>
              <a:rPr lang="en-US" sz="2400" b="0" i="0" u="none" strike="noStrike" kern="0" cap="none" spc="1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entertainment.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can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learn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new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facts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while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enjoying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format.</a:t>
            </a:r>
            <a:r>
              <a:rPr lang="en-US" sz="2400" b="0" i="0" u="none" strike="noStrike" kern="0" cap="none" spc="5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Each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5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5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have</a:t>
            </a:r>
            <a:r>
              <a:rPr lang="en-US" sz="2400" b="0" i="0" u="none" strike="noStrike" kern="0" cap="none" spc="5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limited</a:t>
            </a:r>
            <a:r>
              <a:rPr lang="en-US" sz="2400" b="0" i="0" u="none" strike="noStrike" kern="0" cap="none" spc="5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number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questions</a:t>
            </a:r>
            <a:r>
              <a:rPr lang="en-US" sz="2400" b="0" i="0" u="none" strike="noStrike" kern="0" cap="none" spc="5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maintain</a:t>
            </a:r>
            <a:r>
              <a:rPr lang="en-US" sz="2400" b="0" i="0" u="none" strike="noStrike" kern="0" cap="none" spc="5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interest</a:t>
            </a:r>
            <a:r>
              <a:rPr lang="en-US" sz="24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prevent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fatigue.</a:t>
            </a:r>
            <a:r>
              <a:rPr lang="en-US" sz="2400" b="0" i="0" u="none" strike="noStrike" kern="0" cap="none" spc="4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earn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credit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scores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correct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answers.</a:t>
            </a:r>
            <a:r>
              <a:rPr lang="en-US" sz="2400" b="0" i="0" u="none" strike="noStrike" kern="0" cap="none" spc="-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scoring</a:t>
            </a:r>
            <a:r>
              <a:rPr lang="en-US" sz="24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encourages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participation</a:t>
            </a:r>
            <a:r>
              <a:rPr lang="en-US" sz="24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healthy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competition.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940896E-FFCC-45DB-B5DB-7600F097BC5C}"/>
              </a:ext>
            </a:extLst>
          </p:cNvPr>
          <p:cNvGrpSpPr/>
          <p:nvPr/>
        </p:nvGrpSpPr>
        <p:grpSpPr>
          <a:xfrm>
            <a:off x="0" y="0"/>
            <a:ext cx="3773801" cy="891540"/>
            <a:chOff x="0" y="0"/>
            <a:chExt cx="3773801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DAFDBAC0-999E-B4FD-E694-0D20000C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73427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1EABFB-D6AC-0BC6-9660-B763EEFD047A}"/>
                </a:ext>
              </a:extLst>
            </p:cNvPr>
            <p:cNvSpPr/>
            <p:nvPr/>
          </p:nvSpPr>
          <p:spPr>
            <a:xfrm>
              <a:off x="0" y="0"/>
              <a:ext cx="3773801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73804"/>
                <a:gd name="f4" fmla="val 891540"/>
                <a:gd name="f5" fmla="val 3327654"/>
                <a:gd name="f6" fmla="val 3773424"/>
                <a:gd name="f7" fmla="val 445770"/>
                <a:gd name="f8" fmla="val 891539"/>
                <a:gd name="f9" fmla="*/ f0 1 3773804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3773804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773804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312AFB5-6E19-8D31-C222-646CEBC15A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62106"/>
          <a:lstStyle/>
          <a:p>
            <a:pPr marL="452115" lvl="0">
              <a:spcBef>
                <a:spcPts val="100"/>
              </a:spcBef>
            </a:pPr>
            <a:r>
              <a:rPr lang="en-IN" sz="4400"/>
              <a:t>Objective</a:t>
            </a:r>
            <a:r>
              <a:rPr lang="en-IN" sz="4400" spc="-105"/>
              <a:t> </a:t>
            </a:r>
            <a:r>
              <a:rPr lang="en-IN" sz="4400" spc="-50"/>
              <a:t>:</a:t>
            </a:r>
            <a:endParaRPr lang="en-IN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D2C666-0135-BC4E-1BF9-E12CFF2428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tIns="13331"/>
          <a:lstStyle/>
          <a:p>
            <a:pPr marL="12701" marR="5084" lvl="0" algn="just">
              <a:lnSpc>
                <a:spcPct val="150000"/>
              </a:lnSpc>
              <a:spcBef>
                <a:spcPts val="105"/>
              </a:spcBef>
            </a:pPr>
            <a:r>
              <a:rPr lang="en-US"/>
              <a:t>The</a:t>
            </a:r>
            <a:r>
              <a:rPr lang="en-US" spc="140"/>
              <a:t>  </a:t>
            </a:r>
            <a:r>
              <a:rPr lang="en-US"/>
              <a:t>Quiz</a:t>
            </a:r>
            <a:r>
              <a:rPr lang="en-US" spc="135"/>
              <a:t>  </a:t>
            </a:r>
            <a:r>
              <a:rPr lang="en-US"/>
              <a:t>buzz</a:t>
            </a:r>
            <a:r>
              <a:rPr lang="en-US" spc="135"/>
              <a:t>  </a:t>
            </a:r>
            <a:r>
              <a:rPr lang="en-US"/>
              <a:t>Application</a:t>
            </a:r>
            <a:r>
              <a:rPr lang="en-US" spc="140"/>
              <a:t>  </a:t>
            </a:r>
            <a:r>
              <a:rPr lang="en-US"/>
              <a:t>is</a:t>
            </a:r>
            <a:r>
              <a:rPr lang="en-US" spc="140"/>
              <a:t>  </a:t>
            </a:r>
            <a:r>
              <a:rPr lang="en-US"/>
              <a:t>an</a:t>
            </a:r>
            <a:r>
              <a:rPr lang="en-US" spc="130"/>
              <a:t>  </a:t>
            </a:r>
            <a:r>
              <a:rPr lang="en-US"/>
              <a:t>interactive</a:t>
            </a:r>
            <a:r>
              <a:rPr lang="en-US" spc="135"/>
              <a:t>  </a:t>
            </a:r>
            <a:r>
              <a:rPr lang="en-US"/>
              <a:t>platform</a:t>
            </a:r>
            <a:r>
              <a:rPr lang="en-US" spc="130"/>
              <a:t>  </a:t>
            </a:r>
            <a:r>
              <a:rPr lang="en-US"/>
              <a:t>designed</a:t>
            </a:r>
            <a:r>
              <a:rPr lang="en-US" spc="130"/>
              <a:t>  </a:t>
            </a:r>
            <a:r>
              <a:rPr lang="en-US"/>
              <a:t>to</a:t>
            </a:r>
            <a:r>
              <a:rPr lang="en-US" spc="130"/>
              <a:t>  </a:t>
            </a:r>
            <a:r>
              <a:rPr lang="en-US"/>
              <a:t>challenge</a:t>
            </a:r>
            <a:r>
              <a:rPr lang="en-US" spc="135"/>
              <a:t>  </a:t>
            </a:r>
            <a:r>
              <a:rPr lang="en-US" spc="-10"/>
              <a:t>users </a:t>
            </a:r>
            <a:r>
              <a:rPr lang="en-US"/>
              <a:t>knowledge.</a:t>
            </a:r>
            <a:r>
              <a:rPr lang="en-US" spc="-30"/>
              <a:t> </a:t>
            </a:r>
            <a:r>
              <a:rPr lang="en-US"/>
              <a:t>Whether</a:t>
            </a:r>
            <a:r>
              <a:rPr lang="en-US" spc="-5"/>
              <a:t> </a:t>
            </a:r>
            <a:r>
              <a:rPr lang="en-US"/>
              <a:t>you’re</a:t>
            </a:r>
            <a:r>
              <a:rPr lang="en-US" spc="-5"/>
              <a:t> </a:t>
            </a:r>
            <a:r>
              <a:rPr lang="en-US"/>
              <a:t>a</a:t>
            </a:r>
            <a:r>
              <a:rPr lang="en-US" spc="-15"/>
              <a:t> </a:t>
            </a:r>
            <a:r>
              <a:rPr lang="en-US"/>
              <a:t>trivia</a:t>
            </a:r>
            <a:r>
              <a:rPr lang="en-US" spc="-20"/>
              <a:t> </a:t>
            </a:r>
            <a:r>
              <a:rPr lang="en-US"/>
              <a:t>enthusiast</a:t>
            </a:r>
            <a:r>
              <a:rPr lang="en-US" spc="-5"/>
              <a:t> </a:t>
            </a:r>
            <a:r>
              <a:rPr lang="en-US"/>
              <a:t>or</a:t>
            </a:r>
            <a:r>
              <a:rPr lang="en-US" spc="-5"/>
              <a:t> </a:t>
            </a:r>
            <a:r>
              <a:rPr lang="en-US"/>
              <a:t>seeking</a:t>
            </a:r>
            <a:r>
              <a:rPr lang="en-US" spc="-25"/>
              <a:t> </a:t>
            </a:r>
            <a:r>
              <a:rPr lang="en-US"/>
              <a:t>a</a:t>
            </a:r>
            <a:r>
              <a:rPr lang="en-US" spc="-10"/>
              <a:t> </a:t>
            </a:r>
            <a:r>
              <a:rPr lang="en-US"/>
              <a:t>fun</a:t>
            </a:r>
            <a:r>
              <a:rPr lang="en-US" spc="-10"/>
              <a:t> activity,</a:t>
            </a:r>
            <a:r>
              <a:rPr lang="en-US" spc="-15"/>
              <a:t> </a:t>
            </a:r>
            <a:r>
              <a:rPr lang="en-US"/>
              <a:t>this</a:t>
            </a:r>
            <a:r>
              <a:rPr lang="en-US" spc="-10"/>
              <a:t> </a:t>
            </a:r>
            <a:r>
              <a:rPr lang="en-US"/>
              <a:t>app</a:t>
            </a:r>
            <a:r>
              <a:rPr lang="en-US" spc="-10"/>
              <a:t> </a:t>
            </a:r>
            <a:r>
              <a:rPr lang="en-US"/>
              <a:t>caters</a:t>
            </a:r>
            <a:r>
              <a:rPr lang="en-US" spc="-15"/>
              <a:t> </a:t>
            </a:r>
            <a:r>
              <a:rPr lang="en-US" spc="-25"/>
              <a:t>to </a:t>
            </a:r>
            <a:r>
              <a:rPr lang="en-US"/>
              <a:t>diverse</a:t>
            </a:r>
            <a:r>
              <a:rPr lang="en-US" spc="105"/>
              <a:t>  </a:t>
            </a:r>
            <a:r>
              <a:rPr lang="en-US"/>
              <a:t>interests.</a:t>
            </a:r>
            <a:r>
              <a:rPr lang="en-US" spc="105"/>
              <a:t>  </a:t>
            </a:r>
            <a:r>
              <a:rPr lang="en-US"/>
              <a:t>Engage,</a:t>
            </a:r>
            <a:r>
              <a:rPr lang="en-US" spc="105"/>
              <a:t>  </a:t>
            </a:r>
            <a:r>
              <a:rPr lang="en-US"/>
              <a:t>learn,</a:t>
            </a:r>
            <a:r>
              <a:rPr lang="en-US" spc="110"/>
              <a:t>  </a:t>
            </a:r>
            <a:r>
              <a:rPr lang="en-US"/>
              <a:t>and</a:t>
            </a:r>
            <a:r>
              <a:rPr lang="en-US" spc="105"/>
              <a:t>  </a:t>
            </a:r>
            <a:r>
              <a:rPr lang="en-US"/>
              <a:t>test</a:t>
            </a:r>
            <a:r>
              <a:rPr lang="en-US" spc="100"/>
              <a:t>  </a:t>
            </a:r>
            <a:r>
              <a:rPr lang="en-US"/>
              <a:t>your</a:t>
            </a:r>
            <a:r>
              <a:rPr lang="en-US" spc="105"/>
              <a:t>  </a:t>
            </a:r>
            <a:r>
              <a:rPr lang="en-US"/>
              <a:t>wits</a:t>
            </a:r>
            <a:r>
              <a:rPr lang="en-US" spc="110"/>
              <a:t>  </a:t>
            </a:r>
            <a:r>
              <a:rPr lang="en-US"/>
              <a:t>with</a:t>
            </a:r>
            <a:r>
              <a:rPr lang="en-US" spc="105"/>
              <a:t>  </a:t>
            </a:r>
            <a:r>
              <a:rPr lang="en-US"/>
              <a:t>captivating</a:t>
            </a:r>
            <a:r>
              <a:rPr lang="en-US" spc="105"/>
              <a:t>  </a:t>
            </a:r>
            <a:r>
              <a:rPr lang="en-US"/>
              <a:t>quizzes!</a:t>
            </a:r>
            <a:r>
              <a:rPr lang="en-US" spc="114"/>
              <a:t>  </a:t>
            </a:r>
            <a:r>
              <a:rPr lang="en-US" spc="-20"/>
              <a:t>This </a:t>
            </a:r>
            <a:r>
              <a:rPr lang="en-US"/>
              <a:t>application</a:t>
            </a:r>
            <a:r>
              <a:rPr lang="en-US" spc="145"/>
              <a:t> </a:t>
            </a:r>
            <a:r>
              <a:rPr lang="en-US"/>
              <a:t>is</a:t>
            </a:r>
            <a:r>
              <a:rPr lang="en-US" spc="150"/>
              <a:t> </a:t>
            </a:r>
            <a:r>
              <a:rPr lang="en-US"/>
              <a:t>not</a:t>
            </a:r>
            <a:r>
              <a:rPr lang="en-US" spc="145"/>
              <a:t> </a:t>
            </a:r>
            <a:r>
              <a:rPr lang="en-US"/>
              <a:t>only</a:t>
            </a:r>
            <a:r>
              <a:rPr lang="en-US" spc="145"/>
              <a:t> </a:t>
            </a:r>
            <a:r>
              <a:rPr lang="en-US"/>
              <a:t>a</a:t>
            </a:r>
            <a:r>
              <a:rPr lang="en-US" spc="140"/>
              <a:t> </a:t>
            </a:r>
            <a:r>
              <a:rPr lang="en-US"/>
              <a:t>valuable</a:t>
            </a:r>
            <a:r>
              <a:rPr lang="en-US" spc="160"/>
              <a:t> </a:t>
            </a:r>
            <a:r>
              <a:rPr lang="en-US"/>
              <a:t>tool</a:t>
            </a:r>
            <a:r>
              <a:rPr lang="en-US" spc="150"/>
              <a:t> </a:t>
            </a:r>
            <a:r>
              <a:rPr lang="en-US"/>
              <a:t>for</a:t>
            </a:r>
            <a:r>
              <a:rPr lang="en-US" spc="145"/>
              <a:t> </a:t>
            </a:r>
            <a:r>
              <a:rPr lang="en-US"/>
              <a:t>educators</a:t>
            </a:r>
            <a:r>
              <a:rPr lang="en-US" spc="145"/>
              <a:t> </a:t>
            </a:r>
            <a:r>
              <a:rPr lang="en-US"/>
              <a:t>seeking</a:t>
            </a:r>
            <a:r>
              <a:rPr lang="en-US" spc="135"/>
              <a:t> </a:t>
            </a:r>
            <a:r>
              <a:rPr lang="en-US"/>
              <a:t>to</a:t>
            </a:r>
            <a:r>
              <a:rPr lang="en-US" spc="145"/>
              <a:t> </a:t>
            </a:r>
            <a:r>
              <a:rPr lang="en-US"/>
              <a:t>personalize</a:t>
            </a:r>
            <a:r>
              <a:rPr lang="en-US" spc="155"/>
              <a:t> </a:t>
            </a:r>
            <a:r>
              <a:rPr lang="en-US" spc="-10"/>
              <a:t>assessments </a:t>
            </a:r>
            <a:r>
              <a:rPr lang="en-US"/>
              <a:t>but also</a:t>
            </a:r>
            <a:r>
              <a:rPr lang="en-US" spc="5"/>
              <a:t> </a:t>
            </a:r>
            <a:r>
              <a:rPr lang="en-US"/>
              <a:t>serves</a:t>
            </a:r>
            <a:r>
              <a:rPr lang="en-US" spc="5"/>
              <a:t> </a:t>
            </a:r>
            <a:r>
              <a:rPr lang="en-US"/>
              <a:t>as</a:t>
            </a:r>
            <a:r>
              <a:rPr lang="en-US" spc="5"/>
              <a:t> </a:t>
            </a:r>
            <a:r>
              <a:rPr lang="en-US"/>
              <a:t>a</a:t>
            </a:r>
            <a:r>
              <a:rPr lang="en-US" spc="5"/>
              <a:t> </a:t>
            </a:r>
            <a:r>
              <a:rPr lang="en-US" spc="-20"/>
              <a:t>self-</a:t>
            </a:r>
            <a:r>
              <a:rPr lang="en-US"/>
              <a:t>paced</a:t>
            </a:r>
            <a:r>
              <a:rPr lang="en-US" spc="10"/>
              <a:t> </a:t>
            </a:r>
            <a:r>
              <a:rPr lang="en-US"/>
              <a:t>learning</a:t>
            </a:r>
            <a:r>
              <a:rPr lang="en-US" spc="10"/>
              <a:t> </a:t>
            </a:r>
            <a:r>
              <a:rPr lang="en-US"/>
              <a:t>platform</a:t>
            </a:r>
            <a:r>
              <a:rPr lang="en-US" spc="-10"/>
              <a:t> </a:t>
            </a:r>
            <a:r>
              <a:rPr lang="en-US"/>
              <a:t>for individuals. By</a:t>
            </a:r>
            <a:r>
              <a:rPr lang="en-US" spc="5"/>
              <a:t> </a:t>
            </a:r>
            <a:r>
              <a:rPr lang="en-US"/>
              <a:t>harnessing</a:t>
            </a:r>
            <a:r>
              <a:rPr lang="en-US" spc="-10"/>
              <a:t> </a:t>
            </a:r>
            <a:r>
              <a:rPr lang="en-US"/>
              <a:t>the</a:t>
            </a:r>
            <a:r>
              <a:rPr lang="en-US" spc="10"/>
              <a:t> </a:t>
            </a:r>
            <a:r>
              <a:rPr lang="en-US" spc="-10"/>
              <a:t>power </a:t>
            </a:r>
            <a:r>
              <a:rPr lang="en-US"/>
              <a:t>of</a:t>
            </a:r>
            <a:r>
              <a:rPr lang="en-US" spc="450"/>
              <a:t> </a:t>
            </a:r>
            <a:r>
              <a:rPr lang="en-US"/>
              <a:t>adaptability</a:t>
            </a:r>
            <a:r>
              <a:rPr lang="en-US" spc="455"/>
              <a:t> </a:t>
            </a:r>
            <a:r>
              <a:rPr lang="en-US"/>
              <a:t>and</a:t>
            </a:r>
            <a:r>
              <a:rPr lang="en-US" spc="450"/>
              <a:t> </a:t>
            </a:r>
            <a:r>
              <a:rPr lang="en-US"/>
              <a:t>artificial</a:t>
            </a:r>
            <a:r>
              <a:rPr lang="en-US" spc="450"/>
              <a:t> </a:t>
            </a:r>
            <a:r>
              <a:rPr lang="en-US"/>
              <a:t>intelligence,</a:t>
            </a:r>
            <a:r>
              <a:rPr lang="en-US" spc="459"/>
              <a:t> </a:t>
            </a:r>
            <a:r>
              <a:rPr lang="en-US"/>
              <a:t>the</a:t>
            </a:r>
            <a:r>
              <a:rPr lang="en-US" spc="450"/>
              <a:t> </a:t>
            </a:r>
            <a:r>
              <a:rPr lang="en-US"/>
              <a:t>quiz</a:t>
            </a:r>
            <a:r>
              <a:rPr lang="en-US" spc="450"/>
              <a:t> </a:t>
            </a:r>
            <a:r>
              <a:rPr lang="en-US"/>
              <a:t>buzz</a:t>
            </a:r>
            <a:r>
              <a:rPr lang="en-US" spc="450"/>
              <a:t> </a:t>
            </a:r>
            <a:r>
              <a:rPr lang="en-US"/>
              <a:t>revolutionizes</a:t>
            </a:r>
            <a:r>
              <a:rPr lang="en-US" spc="475"/>
              <a:t> </a:t>
            </a:r>
            <a:r>
              <a:rPr lang="en-US"/>
              <a:t>traditional</a:t>
            </a:r>
            <a:r>
              <a:rPr lang="en-US" spc="440"/>
              <a:t> </a:t>
            </a:r>
            <a:r>
              <a:rPr lang="en-US" spc="-20"/>
              <a:t>quiz </a:t>
            </a:r>
            <a:r>
              <a:rPr lang="en-US"/>
              <a:t>formats,</a:t>
            </a:r>
            <a:r>
              <a:rPr lang="en-US" spc="114"/>
              <a:t> </a:t>
            </a:r>
            <a:r>
              <a:rPr lang="en-US"/>
              <a:t>making</a:t>
            </a:r>
            <a:r>
              <a:rPr lang="en-US" spc="110"/>
              <a:t> </a:t>
            </a:r>
            <a:r>
              <a:rPr lang="en-US"/>
              <a:t>learning</a:t>
            </a:r>
            <a:r>
              <a:rPr lang="en-US" spc="125"/>
              <a:t> </a:t>
            </a:r>
            <a:r>
              <a:rPr lang="en-US"/>
              <a:t>more</a:t>
            </a:r>
            <a:r>
              <a:rPr lang="en-US" spc="125"/>
              <a:t> </a:t>
            </a:r>
            <a:r>
              <a:rPr lang="en-US"/>
              <a:t>efficient,</a:t>
            </a:r>
            <a:r>
              <a:rPr lang="en-US" spc="120"/>
              <a:t> </a:t>
            </a:r>
            <a:r>
              <a:rPr lang="en-US"/>
              <a:t>enjoyable,</a:t>
            </a:r>
            <a:r>
              <a:rPr lang="en-US" spc="125"/>
              <a:t> </a:t>
            </a:r>
            <a:r>
              <a:rPr lang="en-US"/>
              <a:t>and</a:t>
            </a:r>
            <a:r>
              <a:rPr lang="en-US" spc="120"/>
              <a:t> </a:t>
            </a:r>
            <a:r>
              <a:rPr lang="en-US"/>
              <a:t>tailored</a:t>
            </a:r>
            <a:r>
              <a:rPr lang="en-US" spc="120"/>
              <a:t> </a:t>
            </a:r>
            <a:r>
              <a:rPr lang="en-US"/>
              <a:t>to</a:t>
            </a:r>
            <a:r>
              <a:rPr lang="en-US" spc="114"/>
              <a:t> </a:t>
            </a:r>
            <a:r>
              <a:rPr lang="en-US"/>
              <a:t>the</a:t>
            </a:r>
            <a:r>
              <a:rPr lang="en-US" spc="125"/>
              <a:t> </a:t>
            </a:r>
            <a:r>
              <a:rPr lang="en-US"/>
              <a:t>unique</a:t>
            </a:r>
            <a:r>
              <a:rPr lang="en-US" spc="120"/>
              <a:t> </a:t>
            </a:r>
            <a:r>
              <a:rPr lang="en-US"/>
              <a:t>needs</a:t>
            </a:r>
            <a:r>
              <a:rPr lang="en-US" spc="114"/>
              <a:t> </a:t>
            </a:r>
            <a:r>
              <a:rPr lang="en-US" spc="-25"/>
              <a:t>of </a:t>
            </a:r>
            <a:r>
              <a:rPr lang="en-US"/>
              <a:t>each</a:t>
            </a:r>
            <a:r>
              <a:rPr lang="en-US" spc="-40"/>
              <a:t> </a:t>
            </a:r>
            <a:r>
              <a:rPr lang="en-US" spc="-10"/>
              <a:t>user.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D8B7D86-8926-8EA2-E0B5-97E2EBEB94A8}"/>
              </a:ext>
            </a:extLst>
          </p:cNvPr>
          <p:cNvGrpSpPr/>
          <p:nvPr/>
        </p:nvGrpSpPr>
        <p:grpSpPr>
          <a:xfrm>
            <a:off x="0" y="0"/>
            <a:ext cx="4459601" cy="891540"/>
            <a:chOff x="0" y="0"/>
            <a:chExt cx="4459601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C97F695-C6B0-2C08-C5E5-5D1C67CE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59227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EE1292-CE42-9595-35AA-87B33AEACCD8}"/>
                </a:ext>
              </a:extLst>
            </p:cNvPr>
            <p:cNvSpPr/>
            <p:nvPr/>
          </p:nvSpPr>
          <p:spPr>
            <a:xfrm>
              <a:off x="0" y="0"/>
              <a:ext cx="4459601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59605"/>
                <a:gd name="f4" fmla="val 891540"/>
                <a:gd name="f5" fmla="val 4013454"/>
                <a:gd name="f6" fmla="val 4459224"/>
                <a:gd name="f7" fmla="val 445770"/>
                <a:gd name="f8" fmla="val 891539"/>
                <a:gd name="f9" fmla="*/ f0 1 4459605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4459605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4459605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891FD81-90B4-6F64-A062-A99B74281E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78867"/>
          <a:lstStyle/>
          <a:p>
            <a:pPr marL="358143" lvl="0">
              <a:spcBef>
                <a:spcPts val="100"/>
              </a:spcBef>
            </a:pPr>
            <a:r>
              <a:rPr lang="en-IN" sz="4400">
                <a:latin typeface="Times New Roman"/>
                <a:cs typeface="Times New Roman"/>
              </a:rPr>
              <a:t>Introduction</a:t>
            </a:r>
            <a:r>
              <a:rPr lang="en-IN" sz="4400" spc="-90">
                <a:latin typeface="Times New Roman"/>
                <a:cs typeface="Times New Roman"/>
              </a:rPr>
              <a:t> </a:t>
            </a:r>
            <a:r>
              <a:rPr lang="en-IN" sz="4400" spc="-50">
                <a:latin typeface="Times New Roman"/>
                <a:cs typeface="Times New Roman"/>
              </a:rPr>
              <a:t>:</a:t>
            </a:r>
            <a:endParaRPr lang="en-IN"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E9EDB7-56E8-5EE7-D990-916301162307}"/>
              </a:ext>
            </a:extLst>
          </p:cNvPr>
          <p:cNvSpPr txBox="1"/>
          <p:nvPr/>
        </p:nvSpPr>
        <p:spPr>
          <a:xfrm>
            <a:off x="578614" y="1025399"/>
            <a:ext cx="10359393" cy="52190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241301" marR="5084" lvl="0" indent="-231142" algn="just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1301" algn="l"/>
                <a:tab pos="25463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</a:rPr>
              <a:t>	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"Quiz</a:t>
            </a:r>
            <a:r>
              <a:rPr lang="en-US" sz="2400" b="1" i="0" u="none" strike="noStrike" kern="0" cap="none" spc="3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Show"</a:t>
            </a:r>
            <a:r>
              <a:rPr lang="en-US" sz="2400" b="1" i="0" u="none" strike="noStrike" kern="0" cap="none" spc="3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Documentary:</a:t>
            </a:r>
            <a:r>
              <a:rPr lang="en-US" sz="2400" b="1" i="0" u="none" strike="noStrike" kern="0" cap="none" spc="3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2400" b="0" i="0" u="none" strike="noStrike" kern="0" cap="none" spc="3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documentary</a:t>
            </a:r>
            <a:r>
              <a:rPr lang="en-US" sz="2400" b="0" i="0" u="none" strike="noStrike" kern="0" cap="none" spc="2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exploring</a:t>
            </a:r>
            <a:r>
              <a:rPr lang="en-US" sz="2400" b="0" i="0" u="none" strike="noStrike" kern="0" cap="none" spc="3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2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infamous</a:t>
            </a:r>
            <a:r>
              <a:rPr lang="en-US" sz="2400" b="0" i="0" u="none" strike="noStrike" kern="0" cap="none" spc="3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3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scandals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1950s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United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States,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shedding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light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on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darker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side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6986" lvl="0" indent="-231142" algn="just" defTabSz="914400" rtl="0" fontAlgn="auto" hangingPunct="1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1301" algn="l"/>
                <a:tab pos="25463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Online</a:t>
            </a:r>
            <a:r>
              <a:rPr lang="en-US" sz="2400" b="1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Articles</a:t>
            </a:r>
            <a:r>
              <a:rPr lang="en-US" sz="2400" b="1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on</a:t>
            </a:r>
            <a:r>
              <a:rPr lang="en-US" sz="2400" b="1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Trivia</a:t>
            </a:r>
            <a:r>
              <a:rPr lang="en-US" sz="2400" b="1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Shows:</a:t>
            </a:r>
            <a:r>
              <a:rPr lang="en-US" sz="2400" b="1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Websites</a:t>
            </a:r>
            <a:r>
              <a:rPr lang="en-US" sz="2400" b="0" i="0" u="none" strike="noStrike" kern="0" cap="none" spc="1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like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Mental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Floss,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BBC,</a:t>
            </a:r>
            <a:r>
              <a:rPr lang="en-US" sz="2400" b="0" i="0" u="none" strike="noStrike" kern="0" cap="none" spc="1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Buzzfeed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often</a:t>
            </a:r>
            <a:r>
              <a:rPr lang="en-US" sz="2400" b="0" i="0" u="none" strike="noStrike" kern="0" cap="none" spc="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have</a:t>
            </a:r>
            <a:r>
              <a:rPr lang="en-US" sz="2400" b="0" i="0" u="none" strike="noStrike" kern="0" cap="none" spc="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articles</a:t>
            </a:r>
            <a:r>
              <a:rPr lang="en-US" sz="2400" b="0" i="0" u="none" strike="noStrike" kern="0" cap="none" spc="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about</a:t>
            </a:r>
            <a:r>
              <a:rPr lang="en-US" sz="2400" b="0" i="0" u="none" strike="noStrike" kern="0" cap="none" spc="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famous</a:t>
            </a:r>
            <a:r>
              <a:rPr lang="en-US" sz="2400" b="0" i="0" u="none" strike="noStrike" kern="0" cap="none" spc="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moments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history,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interesting</a:t>
            </a:r>
            <a:r>
              <a:rPr lang="en-US" sz="2400" b="0" i="0" u="none" strike="noStrike" kern="0" cap="none" spc="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trivia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facts,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behind-the-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scenes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looks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at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popular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programs.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41301" marR="5084" lvl="0" indent="-231142" algn="just" defTabSz="914400" rtl="0" fontAlgn="auto" hangingPunct="1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1301" algn="l"/>
                <a:tab pos="25463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Podcasts:</a:t>
            </a:r>
            <a:r>
              <a:rPr lang="en-US" sz="2400" b="1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Podcasts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like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"Good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Job,</a:t>
            </a:r>
            <a:r>
              <a:rPr lang="en-US" sz="2400" b="0" i="0" u="none" strike="noStrike" kern="0" cap="none" spc="1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Brain!"</a:t>
            </a:r>
            <a:r>
              <a:rPr lang="en-US" sz="2400" b="0" i="0" u="none" strike="noStrike" kern="0" cap="none" spc="1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"Ask</a:t>
            </a:r>
            <a:r>
              <a:rPr lang="en-US" sz="2400" b="0" i="0" u="none" strike="noStrike" kern="0" cap="none" spc="1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Me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Another"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NPR</a:t>
            </a:r>
            <a:r>
              <a:rPr lang="en-US" sz="2400" b="0" i="0" u="none" strike="noStrike" kern="0" cap="none" spc="1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often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feature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trivia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games,</a:t>
            </a:r>
            <a:r>
              <a:rPr lang="en-US" sz="2400" b="0" i="0" u="none" strike="noStrike" kern="0" cap="none" spc="254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discussions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about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shows,</a:t>
            </a:r>
            <a:r>
              <a:rPr lang="en-US" sz="2400" b="0" i="0" u="none" strike="noStrike" kern="0" cap="none" spc="2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interviews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with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contestants.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364F5D-ED20-463F-0AC4-4453BA9A6832}"/>
              </a:ext>
            </a:extLst>
          </p:cNvPr>
          <p:cNvGrpSpPr/>
          <p:nvPr/>
        </p:nvGrpSpPr>
        <p:grpSpPr>
          <a:xfrm>
            <a:off x="0" y="0"/>
            <a:ext cx="4366260" cy="840105"/>
            <a:chOff x="0" y="0"/>
            <a:chExt cx="4366260" cy="8401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98AFE02-D1EB-E798-F0C5-E8FADF621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66260" cy="83972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0E0F79-9BC1-D143-FB00-9A49485D777B}"/>
                </a:ext>
              </a:extLst>
            </p:cNvPr>
            <p:cNvSpPr/>
            <p:nvPr/>
          </p:nvSpPr>
          <p:spPr>
            <a:xfrm>
              <a:off x="0" y="0"/>
              <a:ext cx="4366260" cy="8401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366260"/>
                <a:gd name="f4" fmla="val 840105"/>
                <a:gd name="f5" fmla="val 3946398"/>
                <a:gd name="f6" fmla="val 419862"/>
                <a:gd name="f7" fmla="val 839724"/>
                <a:gd name="f8" fmla="*/ f0 1 4366260"/>
                <a:gd name="f9" fmla="*/ f1 1 84010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4366260"/>
                <a:gd name="f16" fmla="*/ f13 1 84010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366260" h="840105">
                  <a:moveTo>
                    <a:pt x="f2" y="f2"/>
                  </a:moveTo>
                  <a:lnTo>
                    <a:pt x="f5" y="f2"/>
                  </a:lnTo>
                  <a:lnTo>
                    <a:pt x="f3" y="f6"/>
                  </a:lnTo>
                  <a:lnTo>
                    <a:pt x="f5" y="f7"/>
                  </a:lnTo>
                  <a:lnTo>
                    <a:pt x="f2" y="f7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D95C568B-BEBB-81DC-B77C-39288839CF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60"/>
          <a:lstStyle/>
          <a:p>
            <a:pPr marL="12701" lvl="0">
              <a:spcBef>
                <a:spcPts val="95"/>
              </a:spcBef>
            </a:pPr>
            <a:r>
              <a:rPr lang="en-IN" spc="-25"/>
              <a:t>Literature</a:t>
            </a:r>
            <a:r>
              <a:rPr lang="en-IN" spc="-140"/>
              <a:t> </a:t>
            </a:r>
            <a:r>
              <a:rPr lang="en-IN"/>
              <a:t>Survey</a:t>
            </a:r>
            <a:r>
              <a:rPr lang="en-IN" spc="-160"/>
              <a:t> </a:t>
            </a:r>
            <a:r>
              <a:rPr lang="en-IN" spc="-5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34A3B5-14BF-C0AE-483F-E2BF69B48E5A}"/>
              </a:ext>
            </a:extLst>
          </p:cNvPr>
          <p:cNvSpPr txBox="1"/>
          <p:nvPr/>
        </p:nvSpPr>
        <p:spPr>
          <a:xfrm>
            <a:off x="1326894" y="1962402"/>
            <a:ext cx="8910315" cy="22205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5084" lvl="0" indent="0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existing</a:t>
            </a:r>
            <a:r>
              <a:rPr lang="en-US" sz="24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generator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allows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create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manually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inputting</a:t>
            </a:r>
            <a:r>
              <a:rPr lang="en-US" sz="24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questions,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answers,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other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relevant</a:t>
            </a:r>
            <a:r>
              <a:rPr lang="en-US" sz="24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details.</a:t>
            </a:r>
            <a:r>
              <a:rPr lang="en-US" sz="2400" b="0" i="0" u="none" strike="noStrike" kern="0" cap="none" spc="-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However,</a:t>
            </a:r>
            <a:r>
              <a:rPr lang="en-US" sz="24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lacks</a:t>
            </a:r>
            <a:r>
              <a:rPr lang="en-US" sz="24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automation</a:t>
            </a:r>
            <a:r>
              <a:rPr lang="en-US" sz="2400" b="0" i="0" u="none" strike="noStrike" kern="0" cap="none" spc="-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customization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features,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making</a:t>
            </a:r>
            <a:r>
              <a:rPr lang="en-US" sz="24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</a:t>
            </a:r>
            <a:r>
              <a:rPr lang="en-US" sz="24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time-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consuming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24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2400" b="0" i="0" u="none" strike="noStrike" kern="0" cap="none" spc="-1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create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efficiently.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45799C6-765D-0C73-BC67-989CEB8BD017}"/>
              </a:ext>
            </a:extLst>
          </p:cNvPr>
          <p:cNvGrpSpPr/>
          <p:nvPr/>
        </p:nvGrpSpPr>
        <p:grpSpPr>
          <a:xfrm>
            <a:off x="0" y="0"/>
            <a:ext cx="4459601" cy="891540"/>
            <a:chOff x="0" y="0"/>
            <a:chExt cx="4459601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CCCF244-AEF1-71AE-D7B6-12329EFE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59227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0EAE40-56FE-0067-696B-3724B5B04142}"/>
                </a:ext>
              </a:extLst>
            </p:cNvPr>
            <p:cNvSpPr/>
            <p:nvPr/>
          </p:nvSpPr>
          <p:spPr>
            <a:xfrm>
              <a:off x="0" y="0"/>
              <a:ext cx="4459601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59605"/>
                <a:gd name="f4" fmla="val 891540"/>
                <a:gd name="f5" fmla="val 4013454"/>
                <a:gd name="f6" fmla="val 4459224"/>
                <a:gd name="f7" fmla="val 445770"/>
                <a:gd name="f8" fmla="val 891539"/>
                <a:gd name="f9" fmla="*/ f0 1 4459605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4459605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4459605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709240F-6138-70CD-8B2B-79E62CBB5F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11757"/>
          <a:lstStyle/>
          <a:p>
            <a:pPr marL="12701" lvl="0">
              <a:spcBef>
                <a:spcPts val="95"/>
              </a:spcBef>
            </a:pPr>
            <a:r>
              <a:rPr lang="en-IN">
                <a:latin typeface="Times New Roman"/>
                <a:cs typeface="Times New Roman"/>
              </a:rPr>
              <a:t>Existing</a:t>
            </a:r>
            <a:r>
              <a:rPr lang="en-IN" spc="-125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System</a:t>
            </a:r>
            <a:r>
              <a:rPr lang="en-IN" spc="-110">
                <a:latin typeface="Times New Roman"/>
                <a:cs typeface="Times New Roman"/>
              </a:rPr>
              <a:t> </a:t>
            </a:r>
            <a:r>
              <a:rPr lang="en-IN" spc="-50">
                <a:latin typeface="Times New Roman"/>
                <a:cs typeface="Times New Roman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8297A4-B23F-81EF-C47B-44C2691565EE}"/>
              </a:ext>
            </a:extLst>
          </p:cNvPr>
          <p:cNvSpPr txBox="1"/>
          <p:nvPr/>
        </p:nvSpPr>
        <p:spPr>
          <a:xfrm>
            <a:off x="1046475" y="1428960"/>
            <a:ext cx="9649462" cy="38677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proposed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generator</a:t>
            </a:r>
            <a:r>
              <a:rPr lang="en-US" sz="2400" b="0" i="0" u="none" strike="noStrike" kern="0" cap="none" spc="5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feature</a:t>
            </a:r>
            <a:r>
              <a:rPr lang="en-US" sz="2400" b="0" i="0" u="none" strike="noStrike" kern="0" cap="none" spc="5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intuitive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interface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where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can</a:t>
            </a:r>
            <a:r>
              <a:rPr lang="en-US" sz="2400" b="0" i="0" u="none" strike="noStrike" kern="0" cap="none" spc="2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input</a:t>
            </a:r>
            <a:r>
              <a:rPr lang="en-US" sz="2400" b="0" i="0" u="none" strike="noStrike" kern="0" cap="none" spc="2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topics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desired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difficulty</a:t>
            </a:r>
            <a:r>
              <a:rPr lang="en-US" sz="2400" b="0" i="0" u="none" strike="noStrike" kern="0" cap="none" spc="2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levels,</a:t>
            </a:r>
            <a:r>
              <a:rPr lang="en-US" sz="2400" b="0" i="0" u="none" strike="noStrike" kern="0" cap="none" spc="2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2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2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</a:t>
            </a:r>
            <a:r>
              <a:rPr lang="en-US" sz="2400" b="0" i="0" u="none" strike="noStrike" kern="0" cap="none" spc="2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automatically</a:t>
            </a:r>
            <a:r>
              <a:rPr lang="en-US" sz="24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generate</a:t>
            </a:r>
            <a:r>
              <a:rPr lang="en-US" sz="24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</a:t>
            </a:r>
            <a:r>
              <a:rPr lang="en-US" sz="24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based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on</a:t>
            </a:r>
            <a:r>
              <a:rPr lang="en-US" sz="2400" b="0" i="0" u="none" strike="noStrike" kern="0" cap="none" spc="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predefined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</a:t>
            </a:r>
            <a:r>
              <a:rPr lang="en-US" sz="2400" b="0" i="0" u="none" strike="noStrike" kern="0" cap="none" spc="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databases.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Additionally,</a:t>
            </a:r>
            <a:r>
              <a:rPr lang="en-US" sz="2400" b="0" i="0" u="none" strike="noStrike" kern="0" cap="none" spc="1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will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offer</a:t>
            </a:r>
            <a:r>
              <a:rPr lang="en-US" sz="2400" b="0" i="0" u="none" strike="noStrike" kern="0" cap="none" spc="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customization</a:t>
            </a:r>
            <a:r>
              <a:rPr lang="en-US" sz="2400" b="0" i="0" u="none" strike="noStrike" kern="0" cap="none" spc="1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options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such</a:t>
            </a:r>
            <a:r>
              <a:rPr lang="en-US" sz="2400" b="0" i="0" u="none" strike="noStrike" kern="0" cap="none" spc="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as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adding</a:t>
            </a:r>
            <a:r>
              <a:rPr lang="en-US" sz="2400" b="0" i="0" u="none" strike="noStrike" kern="0" cap="none" spc="1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images,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randomizing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question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order,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generating</a:t>
            </a:r>
            <a:r>
              <a:rPr lang="en-US" sz="24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answer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keys.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This</a:t>
            </a:r>
            <a:r>
              <a:rPr lang="en-US" sz="2400" b="0" i="0" u="none" strike="noStrike" kern="0" cap="none" spc="-1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system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aims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streamline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2400" b="0" i="0" u="none" strike="noStrike" kern="0" cap="none" spc="5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creation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process,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saving</a:t>
            </a:r>
            <a:r>
              <a:rPr lang="en-US" sz="2400" b="0" i="0" u="none" strike="noStrike" kern="0" cap="none" spc="5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users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time</a:t>
            </a:r>
            <a:r>
              <a:rPr lang="en-US" sz="2400" b="0" i="0" u="none" strike="noStrike" kern="0" cap="none" spc="5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effort</a:t>
            </a:r>
            <a:r>
              <a:rPr lang="en-US" sz="2400" b="0" i="0" u="none" strike="noStrike" kern="0" cap="none" spc="5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while providing</a:t>
            </a:r>
            <a:r>
              <a:rPr lang="en-US" sz="24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engaging</a:t>
            </a:r>
            <a:r>
              <a:rPr lang="en-US" sz="24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varied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quizzes.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B5A21A4-F8AD-55C0-7DAB-A37ADC162C29}"/>
              </a:ext>
            </a:extLst>
          </p:cNvPr>
          <p:cNvGrpSpPr/>
          <p:nvPr/>
        </p:nvGrpSpPr>
        <p:grpSpPr>
          <a:xfrm>
            <a:off x="0" y="0"/>
            <a:ext cx="5363212" cy="891540"/>
            <a:chOff x="0" y="0"/>
            <a:chExt cx="5363212" cy="8915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87ED5EB-EB02-AE0A-E60A-655C573E9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362955" cy="89154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C6936C-641B-A637-B4DF-8FE225AB75A5}"/>
                </a:ext>
              </a:extLst>
            </p:cNvPr>
            <p:cNvSpPr/>
            <p:nvPr/>
          </p:nvSpPr>
          <p:spPr>
            <a:xfrm>
              <a:off x="0" y="0"/>
              <a:ext cx="5363212" cy="891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363210"/>
                <a:gd name="f4" fmla="val 891540"/>
                <a:gd name="f5" fmla="val 4917186"/>
                <a:gd name="f6" fmla="val 5362956"/>
                <a:gd name="f7" fmla="val 445770"/>
                <a:gd name="f8" fmla="val 891539"/>
                <a:gd name="f9" fmla="*/ f0 1 5363210"/>
                <a:gd name="f10" fmla="*/ f1 1 891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5363210"/>
                <a:gd name="f17" fmla="*/ f14 1 891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5363210" h="89154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520A91C-1AD0-76CB-6E28-679F043C25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11757"/>
          <a:lstStyle/>
          <a:p>
            <a:pPr marL="12701" lvl="0">
              <a:spcBef>
                <a:spcPts val="95"/>
              </a:spcBef>
            </a:pPr>
            <a:r>
              <a:rPr lang="en-IN">
                <a:latin typeface="Times New Roman"/>
                <a:cs typeface="Times New Roman"/>
              </a:rPr>
              <a:t>Proposed</a:t>
            </a:r>
            <a:r>
              <a:rPr lang="en-IN" spc="-160">
                <a:latin typeface="Times New Roman"/>
                <a:cs typeface="Times New Roman"/>
              </a:rPr>
              <a:t> </a:t>
            </a:r>
            <a:r>
              <a:rPr lang="en-IN">
                <a:latin typeface="Times New Roman"/>
                <a:cs typeface="Times New Roman"/>
              </a:rPr>
              <a:t>System</a:t>
            </a:r>
            <a:r>
              <a:rPr lang="en-IN" spc="-140">
                <a:latin typeface="Times New Roman"/>
                <a:cs typeface="Times New Roman"/>
              </a:rPr>
              <a:t> </a:t>
            </a:r>
            <a:r>
              <a:rPr lang="en-IN" spc="-50">
                <a:latin typeface="Times New Roman"/>
                <a:cs typeface="Times New Roman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AD2872D-2D2D-D74E-53FB-94889DCBFA67}"/>
              </a:ext>
            </a:extLst>
          </p:cNvPr>
          <p:cNvGrpSpPr/>
          <p:nvPr/>
        </p:nvGrpSpPr>
        <p:grpSpPr>
          <a:xfrm>
            <a:off x="0" y="0"/>
            <a:ext cx="3705221" cy="803272"/>
            <a:chOff x="0" y="0"/>
            <a:chExt cx="3705221" cy="803272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3B27EF5-0FED-AF95-5E69-8075A7CF8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04847" cy="8031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6BD1C51-7E69-B5CB-B1D3-EDC53F5A6A60}"/>
                </a:ext>
              </a:extLst>
            </p:cNvPr>
            <p:cNvSpPr/>
            <p:nvPr/>
          </p:nvSpPr>
          <p:spPr>
            <a:xfrm>
              <a:off x="0" y="0"/>
              <a:ext cx="3705221" cy="8032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05225"/>
                <a:gd name="f4" fmla="val 803275"/>
                <a:gd name="f5" fmla="val 3303270"/>
                <a:gd name="f6" fmla="val 3704844"/>
                <a:gd name="f7" fmla="val 401574"/>
                <a:gd name="f8" fmla="val 803148"/>
                <a:gd name="f9" fmla="*/ f0 1 3705225"/>
                <a:gd name="f10" fmla="*/ f1 1 803275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3705225"/>
                <a:gd name="f17" fmla="*/ f14 1 803275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705225" h="803275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5" y="f8"/>
                  </a:lnTo>
                  <a:lnTo>
                    <a:pt x="f2" y="f8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2701" cap="flat">
              <a:solidFill>
                <a:srgbClr val="2E528F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37E49466-D39E-AD6B-AD0A-7904FB408D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52065"/>
          <a:lstStyle/>
          <a:p>
            <a:pPr marL="12701" lvl="0">
              <a:spcBef>
                <a:spcPts val="95"/>
              </a:spcBef>
            </a:pPr>
            <a:r>
              <a:rPr lang="en-IN" spc="-10"/>
              <a:t>Methodology</a:t>
            </a:r>
            <a:r>
              <a:rPr lang="en-IN" spc="-125"/>
              <a:t> </a:t>
            </a:r>
            <a:r>
              <a:rPr lang="en-IN" spc="-50"/>
              <a:t>: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27C29E5-3262-F9AF-DDDE-CAC749E3B39E}"/>
              </a:ext>
            </a:extLst>
          </p:cNvPr>
          <p:cNvSpPr txBox="1"/>
          <p:nvPr/>
        </p:nvSpPr>
        <p:spPr>
          <a:xfrm>
            <a:off x="1146456" y="1048889"/>
            <a:ext cx="9900281" cy="53441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240660" marR="6345" lvl="0" indent="-231142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0660" algn="l"/>
                <a:tab pos="253991" algn="l"/>
                <a:tab pos="1629405" algn="l"/>
                <a:tab pos="3105146" algn="l"/>
                <a:tab pos="4274178" algn="l"/>
                <a:tab pos="5630535" algn="l"/>
                <a:tab pos="6901807" algn="l"/>
                <a:tab pos="8004802" algn="l"/>
                <a:tab pos="944562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Question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Selection: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Curated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covering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various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categories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difficulty</a:t>
            </a:r>
            <a:r>
              <a:rPr lang="en-US" sz="2400" b="0" i="0" u="none" strike="noStrike" kern="0" cap="none" spc="-7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levels.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240660" marR="6986" lvl="0" indent="-231142" defTabSz="914400" rtl="0" fontAlgn="auto" hangingPunct="1">
              <a:lnSpc>
                <a:spcPct val="170000"/>
              </a:lnSpc>
              <a:spcBef>
                <a:spcPts val="855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0660" algn="l"/>
                <a:tab pos="253991" algn="l"/>
                <a:tab pos="1890393" algn="l"/>
                <a:tab pos="3069585" algn="l"/>
                <a:tab pos="3622038" algn="l"/>
                <a:tab pos="4496433" algn="l"/>
                <a:tab pos="5955029" algn="l"/>
                <a:tab pos="6842115" algn="l"/>
                <a:tab pos="7947022" algn="l"/>
                <a:tab pos="858456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Gameplay: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Buzzers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quick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responses,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timed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rounds,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sometimes multiple-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choice</a:t>
            </a:r>
            <a:r>
              <a:rPr lang="en-US" sz="2400" b="0" i="0" u="none" strike="noStrike" kern="0" cap="none" spc="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questions.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ct val="100000"/>
              <a:buFont typeface="Wingdings"/>
              <a:buChar char="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254002" marR="0" lvl="0" indent="-244473" defTabSz="914400" rtl="0" fontAlgn="auto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5400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Scoring:</a:t>
            </a:r>
            <a:r>
              <a:rPr lang="en-US" sz="2400" b="1" i="0" u="none" strike="noStrike" kern="0" cap="none" spc="-1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Points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 correct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answers,</a:t>
            </a:r>
            <a:r>
              <a:rPr lang="en-US" sz="2400" b="0" i="0" u="none" strike="noStrike" kern="0" cap="none" spc="-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penalties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 incorrect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ones.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Wingdings"/>
              <a:buChar char="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254632" marR="0" lvl="0" indent="-244473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5463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Prize</a:t>
            </a:r>
            <a:r>
              <a:rPr lang="en-US" sz="2400" b="1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Structure:</a:t>
            </a:r>
            <a:r>
              <a:rPr lang="en-US" sz="2400" b="1" i="0" u="none" strike="noStrike" kern="0" cap="none" spc="-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Cash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prizes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or</a:t>
            </a:r>
            <a:r>
              <a:rPr lang="en-US" sz="2400" b="0" i="0" u="none" strike="noStrike" kern="0" cap="none" spc="-3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rewards</a:t>
            </a:r>
            <a:r>
              <a:rPr lang="en-US" sz="2400" b="0" i="0" u="none" strike="noStrike" kern="0" cap="none" spc="-2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</a:t>
            </a:r>
            <a:r>
              <a:rPr lang="en-US" sz="2400" b="0" i="0" u="none" strike="noStrike" kern="0" cap="none" spc="-3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winners,</a:t>
            </a:r>
            <a:r>
              <a:rPr lang="en-US" sz="2400" b="0" i="0" u="none" strike="noStrike" kern="0" cap="none" spc="-4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often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escalating.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240660" marR="5084" lvl="0" indent="-231142" defTabSz="914400" rtl="0" fontAlgn="auto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95833"/>
              <a:buFont typeface="Wingdings"/>
              <a:buChar char=""/>
              <a:tabLst>
                <a:tab pos="240660" algn="l"/>
                <a:tab pos="253991" algn="l"/>
                <a:tab pos="1766565" algn="l"/>
                <a:tab pos="2573010" algn="l"/>
                <a:tab pos="4700902" algn="l"/>
                <a:tab pos="5709915" algn="l"/>
                <a:tab pos="6464295" algn="l"/>
                <a:tab pos="7878442" algn="l"/>
                <a:tab pos="854963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Research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1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1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Development:</a:t>
            </a: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Pilots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feedback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25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for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2400" b="0" i="0" u="none" strike="noStrike" kern="0" cap="none" spc="-1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continuous improvement.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2791</Words>
  <Application>Microsoft Office PowerPoint</Application>
  <PresentationFormat>Widescreen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MT</vt:lpstr>
      <vt:lpstr>Calibri</vt:lpstr>
      <vt:lpstr>Times New Roman</vt:lpstr>
      <vt:lpstr>Wingdings</vt:lpstr>
      <vt:lpstr>Office Theme</vt:lpstr>
      <vt:lpstr>IDEA CREATION-1</vt:lpstr>
      <vt:lpstr>OVERVIEW of the Presentation :-</vt:lpstr>
      <vt:lpstr>ABSTRACT:</vt:lpstr>
      <vt:lpstr>Objective :</vt:lpstr>
      <vt:lpstr>Introduction :</vt:lpstr>
      <vt:lpstr>Literature Survey :</vt:lpstr>
      <vt:lpstr>Existing System :</vt:lpstr>
      <vt:lpstr>Proposed System :</vt:lpstr>
      <vt:lpstr>Methodology :</vt:lpstr>
      <vt:lpstr>Modules Of The Project :</vt:lpstr>
      <vt:lpstr>Data Flow Diagram :</vt:lpstr>
      <vt:lpstr>System Requirements :</vt:lpstr>
      <vt:lpstr>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 SHOTS OF THE APPLICATION  (LOGIN &amp; REGISTRATION PAGE)</vt:lpstr>
      <vt:lpstr>SCREEN SHOTS OF THE APPLICATION  (HOME &amp; APP PAGE)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CREATION-1 on QUIZ BUZZ</dc:title>
  <dc:creator>Bhavana Basani</dc:creator>
  <cp:lastModifiedBy>PardhuSriRushiVarma Konduru</cp:lastModifiedBy>
  <cp:revision>8</cp:revision>
  <dcterms:created xsi:type="dcterms:W3CDTF">2024-04-18T16:15:27Z</dcterms:created>
  <dcterms:modified xsi:type="dcterms:W3CDTF">2024-05-09T09:09:08Z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2024-04-18T00:00:00Z</vt:filetime>
  </property>
  <property fmtid="{D5CDD505-2E9C-101B-9397-08002B2CF9AE}" pid="5" name="Producer">
    <vt:lpwstr>Microsoft® PowerPoint® 2021</vt:lpwstr>
  </property>
</Properties>
</file>