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7" d="100"/>
          <a:sy n="77" d="100"/>
        </p:scale>
        <p:origin x="10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13:13:35.59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13:14:28.18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2T14:22:21.34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20" name="Date Placeholder 3"/>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endParaRPr lang="en-IN"/>
          </a:p>
        </p:txBody>
      </p:sp>
      <p:sp>
        <p:nvSpPr>
          <p:cNvPr id="10486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Date Placeholder 3"/>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30" name="Footer Placeholder 4"/>
          <p:cNvSpPr>
            <a:spLocks noGrp="1"/>
          </p:cNvSpPr>
          <p:nvPr>
            <p:ph type="ftr" sz="quarter" idx="11"/>
          </p:nvPr>
        </p:nvSpPr>
        <p:spPr/>
        <p:txBody>
          <a:bodyPr/>
          <a:lstStyle/>
          <a:p>
            <a:endParaRPr lang="en-IN"/>
          </a:p>
        </p:txBody>
      </p:sp>
      <p:sp>
        <p:nvSpPr>
          <p:cNvPr id="1048631"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EC748A6A-D91B-4E18-BAC5-BBC9FAA84712}" type="datetimeFigureOut">
              <a:rPr lang="en-IN" smtClean="0"/>
              <a:t>18-04-2024</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46" name="Footer Placeholder 4"/>
          <p:cNvSpPr>
            <a:spLocks noGrp="1"/>
          </p:cNvSpPr>
          <p:nvPr>
            <p:ph type="ftr" sz="quarter" idx="11"/>
          </p:nvPr>
        </p:nvSpPr>
        <p:spPr/>
        <p:txBody>
          <a:bodyPr/>
          <a:lstStyle/>
          <a:p>
            <a:endParaRPr lang="en-IN"/>
          </a:p>
        </p:txBody>
      </p:sp>
      <p:sp>
        <p:nvSpPr>
          <p:cNvPr id="1048647" name="Slide Number Placeholder 5"/>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endParaRPr lang="en-IN"/>
          </a:p>
        </p:txBody>
      </p:sp>
      <p:sp>
        <p:nvSpPr>
          <p:cNvPr id="104864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1" name="Date Placeholder 4"/>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52" name="Footer Placeholder 5"/>
          <p:cNvSpPr>
            <a:spLocks noGrp="1"/>
          </p:cNvSpPr>
          <p:nvPr>
            <p:ph type="ftr" sz="quarter" idx="11"/>
          </p:nvPr>
        </p:nvSpPr>
        <p:spPr/>
        <p:txBody>
          <a:bodyPr/>
          <a:lstStyle/>
          <a:p>
            <a:endParaRPr lang="en-IN"/>
          </a:p>
        </p:txBody>
      </p:sp>
      <p:sp>
        <p:nvSpPr>
          <p:cNvPr id="1048653" name="Slide Number Placeholder 6"/>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5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Date Placeholder 6"/>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60" name="Footer Placeholder 7"/>
          <p:cNvSpPr>
            <a:spLocks noGrp="1"/>
          </p:cNvSpPr>
          <p:nvPr>
            <p:ph type="ftr" sz="quarter" idx="11"/>
          </p:nvPr>
        </p:nvSpPr>
        <p:spPr/>
        <p:txBody>
          <a:bodyPr/>
          <a:lstStyle/>
          <a:p>
            <a:endParaRPr lang="en-IN"/>
          </a:p>
        </p:txBody>
      </p:sp>
      <p:sp>
        <p:nvSpPr>
          <p:cNvPr id="1048661" name="Slide Number Placeholder 8"/>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a:t>Click to edit Master title style</a:t>
            </a:r>
            <a:endParaRPr lang="en-IN"/>
          </a:p>
        </p:txBody>
      </p:sp>
      <p:sp>
        <p:nvSpPr>
          <p:cNvPr id="1048624" name="Date Placeholder 2"/>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25" name="Footer Placeholder 3"/>
          <p:cNvSpPr>
            <a:spLocks noGrp="1"/>
          </p:cNvSpPr>
          <p:nvPr>
            <p:ph type="ftr" sz="quarter" idx="11"/>
          </p:nvPr>
        </p:nvSpPr>
        <p:spPr/>
        <p:txBody>
          <a:bodyPr/>
          <a:lstStyle/>
          <a:p>
            <a:endParaRPr lang="en-IN"/>
          </a:p>
        </p:txBody>
      </p:sp>
      <p:sp>
        <p:nvSpPr>
          <p:cNvPr id="1048626" name="Slide Number Placeholder 4"/>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8" name="Date Placeholder 1"/>
          <p:cNvSpPr>
            <a:spLocks noGrp="1"/>
          </p:cNvSpPr>
          <p:nvPr>
            <p:ph type="dt" sz="half" idx="10"/>
          </p:nvPr>
        </p:nvSpPr>
        <p:spPr/>
        <p:txBody>
          <a:bodyPr/>
          <a:lstStyle/>
          <a:p>
            <a:fld id="{EC748A6A-D91B-4E18-BAC5-BBC9FAA84712}" type="datetimeFigureOut">
              <a:rPr lang="en-IN" smtClean="0"/>
              <a:t>18-04-2024</a:t>
            </a:fld>
            <a:endParaRPr lang="en-IN"/>
          </a:p>
        </p:txBody>
      </p:sp>
      <p:sp>
        <p:nvSpPr>
          <p:cNvPr id="1048589" name="Footer Placeholder 2"/>
          <p:cNvSpPr>
            <a:spLocks noGrp="1"/>
          </p:cNvSpPr>
          <p:nvPr>
            <p:ph type="ftr" sz="quarter" idx="11"/>
          </p:nvPr>
        </p:nvSpPr>
        <p:spPr/>
        <p:txBody>
          <a:bodyPr/>
          <a:lstStyle/>
          <a:p>
            <a:endParaRPr lang="en-IN"/>
          </a:p>
        </p:txBody>
      </p:sp>
      <p:sp>
        <p:nvSpPr>
          <p:cNvPr id="1048590" name="Slide Number Placeholder 3"/>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66" name="Footer Placeholder 5"/>
          <p:cNvSpPr>
            <a:spLocks noGrp="1"/>
          </p:cNvSpPr>
          <p:nvPr>
            <p:ph type="ftr" sz="quarter" idx="11"/>
          </p:nvPr>
        </p:nvSpPr>
        <p:spPr/>
        <p:txBody>
          <a:bodyPr/>
          <a:lstStyle/>
          <a:p>
            <a:endParaRPr lang="en-IN"/>
          </a:p>
        </p:txBody>
      </p:sp>
      <p:sp>
        <p:nvSpPr>
          <p:cNvPr id="1048667" name="Slide Number Placeholder 6"/>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3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5" name="Date Placeholder 4"/>
          <p:cNvSpPr>
            <a:spLocks noGrp="1"/>
          </p:cNvSpPr>
          <p:nvPr>
            <p:ph type="dt" sz="half" idx="10"/>
          </p:nvPr>
        </p:nvSpPr>
        <p:spPr/>
        <p:txBody>
          <a:bodyPr/>
          <a:lstStyle/>
          <a:p>
            <a:fld id="{EC748A6A-D91B-4E18-BAC5-BBC9FAA84712}" type="datetimeFigureOut">
              <a:rPr lang="en-IN" smtClean="0"/>
              <a:t>18-04-2024</a:t>
            </a:fld>
            <a:endParaRPr lang="en-IN"/>
          </a:p>
        </p:txBody>
      </p:sp>
      <p:sp>
        <p:nvSpPr>
          <p:cNvPr id="1048636" name="Footer Placeholder 5"/>
          <p:cNvSpPr>
            <a:spLocks noGrp="1"/>
          </p:cNvSpPr>
          <p:nvPr>
            <p:ph type="ftr" sz="quarter" idx="11"/>
          </p:nvPr>
        </p:nvSpPr>
        <p:spPr/>
        <p:txBody>
          <a:bodyPr/>
          <a:lstStyle/>
          <a:p>
            <a:endParaRPr lang="en-IN"/>
          </a:p>
        </p:txBody>
      </p:sp>
      <p:sp>
        <p:nvSpPr>
          <p:cNvPr id="1048637" name="Slide Number Placeholder 6"/>
          <p:cNvSpPr>
            <a:spLocks noGrp="1"/>
          </p:cNvSpPr>
          <p:nvPr>
            <p:ph type="sldNum" sz="quarter" idx="12"/>
          </p:nvPr>
        </p:nvSpPr>
        <p:spPr/>
        <p:txBody>
          <a:bodyPr/>
          <a:lstStyle/>
          <a:p>
            <a:fld id="{71899780-9ECC-4665-8D58-4679D071F4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48A6A-D91B-4E18-BAC5-BBC9FAA84712}" type="datetimeFigureOut">
              <a:rPr lang="en-IN" smtClean="0"/>
              <a:t>18-04-2024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99780-9ECC-4665-8D58-4679D071F48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1024812" y="1612123"/>
            <a:ext cx="10515600" cy="1325563"/>
          </a:xfrm>
        </p:spPr>
        <p:txBody>
          <a:bodyPr>
            <a:normAutofit fontScale="90000"/>
          </a:bodyPr>
          <a:lstStyle/>
          <a:p>
            <a:pPr algn="ctr"/>
            <a:r>
              <a:rPr lang="en-US" sz="3300" b="1" dirty="0">
                <a:latin typeface="+mn-lt"/>
              </a:rPr>
              <a:t>IDEA CREATION-2</a:t>
            </a:r>
            <a:br>
              <a:rPr lang="en-US" sz="3300" b="1" dirty="0">
                <a:latin typeface="+mn-lt"/>
              </a:rPr>
            </a:br>
            <a:r>
              <a:rPr lang="en-US" sz="3300" b="1" dirty="0">
                <a:latin typeface="+mn-lt"/>
              </a:rPr>
              <a:t>on</a:t>
            </a:r>
            <a:br>
              <a:rPr lang="en-US" sz="3300" b="1" dirty="0">
                <a:latin typeface="Arial Rounded MT Bold" panose="020F0704030504030204" pitchFamily="34" charset="0"/>
              </a:rPr>
            </a:br>
            <a:r>
              <a:rPr lang="en-US" sz="3600" b="1" dirty="0">
                <a:solidFill>
                  <a:srgbClr val="FF0000"/>
                </a:solidFill>
                <a:latin typeface="Algerian" panose="04020705040A02060702" pitchFamily="82" charset="0"/>
              </a:rPr>
              <a:t>QUIZ BUZZ  </a:t>
            </a:r>
            <a:br>
              <a:rPr lang="en-US" sz="2700" b="1" dirty="0">
                <a:latin typeface="+mn-lt"/>
              </a:rPr>
            </a:br>
            <a:br>
              <a:rPr lang="en-US" sz="2700" b="1" dirty="0">
                <a:solidFill>
                  <a:srgbClr val="002060"/>
                </a:solidFill>
                <a:latin typeface="Algerian" panose="04020705040A02060702" pitchFamily="82" charset="0"/>
              </a:rPr>
            </a:br>
            <a:endParaRPr lang="en-IN" sz="2700" b="1" dirty="0">
              <a:solidFill>
                <a:srgbClr val="002060"/>
              </a:solidFill>
              <a:latin typeface="Algerian" panose="04020705040A02060702" pitchFamily="82" charset="0"/>
            </a:endParaRPr>
          </a:p>
        </p:txBody>
      </p:sp>
      <p:pic>
        <p:nvPicPr>
          <p:cNvPr id="2097157" name="Content Placeholder 5"/>
          <p:cNvPicPr>
            <a:picLocks noGrp="1" noChangeAspect="1"/>
          </p:cNvPicPr>
          <p:nvPr>
            <p:ph idx="1"/>
          </p:nvPr>
        </p:nvPicPr>
        <p:blipFill>
          <a:blip r:embed="rId2"/>
          <a:stretch>
            <a:fillRect/>
          </a:stretch>
        </p:blipFill>
        <p:spPr>
          <a:xfrm>
            <a:off x="1" y="-207961"/>
            <a:ext cx="12192000" cy="1325562"/>
          </a:xfrm>
        </p:spPr>
      </p:pic>
      <p:sp>
        <p:nvSpPr>
          <p:cNvPr id="1048598" name="TextBox 7"/>
          <p:cNvSpPr txBox="1"/>
          <p:nvPr/>
        </p:nvSpPr>
        <p:spPr>
          <a:xfrm>
            <a:off x="0" y="2706853"/>
            <a:ext cx="12192000" cy="800219"/>
          </a:xfrm>
          <a:prstGeom prst="rect">
            <a:avLst/>
          </a:prstGeom>
          <a:noFill/>
        </p:spPr>
        <p:txBody>
          <a:bodyPr wrap="square">
            <a:spAutoFit/>
          </a:bodyPr>
          <a:lstStyle/>
          <a:p>
            <a:pPr algn="ctr"/>
            <a:r>
              <a:rPr lang="en-US" sz="2300" b="1" dirty="0">
                <a:latin typeface="+mn-lt"/>
              </a:rPr>
              <a:t>Batch Number : CS Alpha-04</a:t>
            </a:r>
          </a:p>
          <a:p>
            <a:pPr algn="ctr"/>
            <a:r>
              <a:rPr lang="en-US" sz="2300" b="1" dirty="0"/>
              <a:t>By</a:t>
            </a:r>
            <a:endParaRPr lang="en-IN" sz="2300" b="1" dirty="0"/>
          </a:p>
        </p:txBody>
      </p:sp>
      <p:sp>
        <p:nvSpPr>
          <p:cNvPr id="1048599" name="TextBox 9"/>
          <p:cNvSpPr txBox="1"/>
          <p:nvPr/>
        </p:nvSpPr>
        <p:spPr>
          <a:xfrm>
            <a:off x="437321" y="3417006"/>
            <a:ext cx="10515600" cy="1631216"/>
          </a:xfrm>
          <a:prstGeom prst="rect">
            <a:avLst/>
          </a:prstGeom>
          <a:noFill/>
        </p:spPr>
        <p:txBody>
          <a:bodyPr wrap="square">
            <a:spAutoFit/>
          </a:bodyPr>
          <a:lstStyle/>
          <a:p>
            <a:r>
              <a:rPr lang="en-US" dirty="0"/>
              <a:t> </a:t>
            </a:r>
            <a:r>
              <a:rPr lang="en-US" sz="2000" dirty="0">
                <a:latin typeface="Times New Roman" panose="02020603050405020304" pitchFamily="18" charset="0"/>
                <a:cs typeface="Times New Roman" panose="02020603050405020304" pitchFamily="18" charset="0"/>
              </a:rPr>
              <a:t>B.Bhavana  (2311cs040020)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K.Pardhu</a:t>
            </a:r>
            <a:r>
              <a:rPr lang="en-US" sz="2000" dirty="0">
                <a:latin typeface="Times New Roman" panose="02020603050405020304" pitchFamily="18" charset="0"/>
                <a:cs typeface="Times New Roman" panose="02020603050405020304" pitchFamily="18" charset="0"/>
              </a:rPr>
              <a:t>     (2311cs040089)</a:t>
            </a:r>
          </a:p>
          <a:p>
            <a:r>
              <a:rPr lang="en-US" sz="2000" dirty="0">
                <a:latin typeface="Times New Roman" panose="02020603050405020304" pitchFamily="18" charset="0"/>
                <a:cs typeface="Times New Roman" panose="02020603050405020304" pitchFamily="18" charset="0"/>
              </a:rPr>
              <a:t> A.Vyshnavi </a:t>
            </a:r>
            <a:r>
              <a:rPr lang="en-IN" sz="2000" dirty="0">
                <a:latin typeface="Times New Roman" panose="02020603050405020304" pitchFamily="18" charset="0"/>
                <a:cs typeface="Times New Roman" panose="02020603050405020304" pitchFamily="18" charset="0"/>
              </a:rPr>
              <a:t>(2311cs040013)</a:t>
            </a:r>
          </a:p>
          <a:p>
            <a:r>
              <a:rPr lang="en-IN" sz="2000" dirty="0">
                <a:latin typeface="Times New Roman" panose="02020603050405020304" pitchFamily="18" charset="0"/>
                <a:cs typeface="Times New Roman" panose="02020603050405020304" pitchFamily="18" charset="0"/>
              </a:rPr>
              <a:t> E.Vivek       (2311cs040050)</a:t>
            </a:r>
          </a:p>
          <a:p>
            <a:r>
              <a:rPr lang="en-IN" sz="2000" dirty="0">
                <a:latin typeface="Times New Roman" panose="02020603050405020304" pitchFamily="18" charset="0"/>
                <a:cs typeface="Times New Roman" panose="02020603050405020304" pitchFamily="18" charset="0"/>
              </a:rPr>
              <a:t> G.Sadhvik   (2311cs040062)</a:t>
            </a:r>
            <a:endParaRPr lang="en-US" sz="2000" dirty="0">
              <a:latin typeface="Times New Roman" panose="02020603050405020304" pitchFamily="18" charset="0"/>
              <a:cs typeface="Times New Roman" panose="02020603050405020304" pitchFamily="18" charset="0"/>
            </a:endParaRPr>
          </a:p>
        </p:txBody>
      </p:sp>
      <p:sp>
        <p:nvSpPr>
          <p:cNvPr id="1048600" name="TextBox 11"/>
          <p:cNvSpPr txBox="1"/>
          <p:nvPr/>
        </p:nvSpPr>
        <p:spPr>
          <a:xfrm>
            <a:off x="0" y="5380399"/>
            <a:ext cx="12192000" cy="677108"/>
          </a:xfrm>
          <a:prstGeom prst="rect">
            <a:avLst/>
          </a:prstGeom>
          <a:noFill/>
        </p:spPr>
        <p:txBody>
          <a:bodyPr wrap="square">
            <a:spAutoFit/>
          </a:bodyPr>
          <a:lstStyle/>
          <a:p>
            <a:pPr algn="ctr"/>
            <a:r>
              <a:rPr lang="en-US" sz="2000" dirty="0"/>
              <a:t>Under the Esteemed Guidance of</a:t>
            </a:r>
          </a:p>
          <a:p>
            <a:pPr algn="ctr"/>
            <a:r>
              <a:rPr lang="en-IN" dirty="0"/>
              <a:t>  </a:t>
            </a:r>
            <a:r>
              <a:rPr lang="en-IN" b="1" dirty="0"/>
              <a:t>Mrs.M.Sucharitha ( Assistant Professor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5"/>
          <p:cNvPicPr>
            <a:picLocks noGrp="1" noChangeAspect="1"/>
          </p:cNvPicPr>
          <p:nvPr>
            <p:ph idx="1"/>
          </p:nvPr>
        </p:nvPicPr>
        <p:blipFill>
          <a:blip r:embed="rId2"/>
          <a:stretch>
            <a:fillRect/>
          </a:stretch>
        </p:blipFill>
        <p:spPr>
          <a:xfrm>
            <a:off x="223935" y="634482"/>
            <a:ext cx="11616612" cy="5756987"/>
          </a:xfrm>
        </p:spPr>
      </p:pic>
      <p:sp>
        <p:nvSpPr>
          <p:cNvPr id="1048596" name="Pentagon 3"/>
          <p:cNvSpPr>
            <a:spLocks noGrp="1"/>
          </p:cNvSpPr>
          <p:nvPr>
            <p:ph type="title"/>
          </p:nvPr>
        </p:nvSpPr>
        <p:spPr>
          <a:xfrm>
            <a:off x="0" y="1"/>
            <a:ext cx="4582886" cy="737118"/>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r>
              <a:rPr lang="en-US" sz="4000" b="1" dirty="0">
                <a:latin typeface="Times New Roman" panose="02020603050405020304" pitchFamily="18" charset="0"/>
                <a:cs typeface="Times New Roman" panose="02020603050405020304" pitchFamily="18" charset="0"/>
              </a:rPr>
              <a:t>Data Flow Diagram :</a:t>
            </a:r>
          </a:p>
        </p:txBody>
      </p:sp>
      <mc:AlternateContent xmlns:mc="http://schemas.openxmlformats.org/markup-compatibility/2006" xmlns:p14="http://schemas.microsoft.com/office/powerpoint/2010/main">
        <mc:Choice Requires="p14">
          <p:contentPart p14:bwMode="auto" r:id="rId3">
            <p14:nvContentPartPr>
              <p14:cNvPr id="2097154" name="Ink 4"/>
              <p14:cNvContentPartPr/>
              <p14:nvPr/>
            </p14:nvContentPartPr>
            <p14:xfrm>
              <a:off x="4637248" y="1278169"/>
              <a:ext cx="360" cy="360"/>
            </p14:xfrm>
          </p:contentPart>
        </mc:Choice>
        <mc:Fallback xmlns="">
          <p:pic>
            <p:nvPicPr>
              <p:cNvPr id="2097154" name="Ink 4"/>
              <p:cNvPicPr>
                <a:picLocks/>
              </p:cNvPicPr>
              <p:nvPr/>
            </p:nvPicPr>
            <p:blipFill>
              <a:blip xmlns:r="http://schemas.openxmlformats.org/officeDocument/2006/relationships" r:embed="rId4"/>
              <a:stretch>
                <a:fillRect/>
              </a:stretch>
            </p:blipFill>
            <p:spPr>
              <a:xfrm>
                <a:off x="4637248" y="1278169"/>
                <a:ext cx="360" cy="36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3"/>
          <p:cNvSpPr>
            <a:spLocks noGrp="1"/>
          </p:cNvSpPr>
          <p:nvPr>
            <p:ph idx="1"/>
          </p:nvPr>
        </p:nvSpPr>
        <p:spPr/>
        <p:txBody>
          <a:bodyPr>
            <a:normAutofit/>
          </a:bodyPr>
          <a:lstStyle/>
          <a:p>
            <a:pPr marL="0" indent="0">
              <a:buNone/>
            </a:pPr>
            <a:r>
              <a:rPr lang="en-US" sz="3000" b="1" dirty="0"/>
              <a:t>Software Requirements</a:t>
            </a:r>
            <a:endParaRPr lang="en-IN" sz="3000" b="1" dirty="0"/>
          </a:p>
          <a:p>
            <a:pPr marL="0" indent="0">
              <a:buNone/>
            </a:pPr>
            <a:r>
              <a:rPr lang="en-US" sz="3000" b="1" dirty="0"/>
              <a:t> </a:t>
            </a:r>
          </a:p>
        </p:txBody>
      </p:sp>
      <p:sp>
        <p:nvSpPr>
          <p:cNvPr id="1048594" name="TextBox 5"/>
          <p:cNvSpPr txBox="1"/>
          <p:nvPr/>
        </p:nvSpPr>
        <p:spPr>
          <a:xfrm>
            <a:off x="1391920" y="2700848"/>
            <a:ext cx="8402320" cy="2758441"/>
          </a:xfrm>
          <a:prstGeom prst="rect">
            <a:avLst/>
          </a:prstGeom>
          <a:noFill/>
        </p:spPr>
        <p:txBody>
          <a:bodyPr wrap="square">
            <a:spAutoFit/>
          </a:bodyPr>
          <a:lstStyle/>
          <a:p>
            <a:pPr>
              <a:lnSpc>
                <a:spcPct val="150000"/>
              </a:lnSpc>
              <a:buFont typeface="Wingdings" panose="05000000000000000000" pitchFamily="2" charset="2"/>
              <a:buChar char="Ø"/>
            </a:pPr>
            <a:r>
              <a:rPr lang="en-IN" sz="2400" dirty="0">
                <a:solidFill>
                  <a:srgbClr val="002060"/>
                </a:solidFill>
              </a:rPr>
              <a:t>HTML is used to design structure of the page.</a:t>
            </a:r>
          </a:p>
          <a:p>
            <a:pPr>
              <a:lnSpc>
                <a:spcPct val="150000"/>
              </a:lnSpc>
              <a:buFont typeface="Wingdings" panose="05000000000000000000" pitchFamily="2" charset="2"/>
              <a:buChar char="Ø"/>
            </a:pPr>
            <a:r>
              <a:rPr lang="en-IN" sz="2400" dirty="0">
                <a:solidFill>
                  <a:srgbClr val="002060"/>
                </a:solidFill>
              </a:rPr>
              <a:t>CSS is used to create styles to the html page.</a:t>
            </a:r>
          </a:p>
          <a:p>
            <a:pPr algn="just">
              <a:lnSpc>
                <a:spcPct val="150000"/>
              </a:lnSpc>
              <a:buFont typeface="Wingdings" panose="05000000000000000000" pitchFamily="2" charset="2"/>
              <a:buChar char="Ø"/>
            </a:pPr>
            <a:r>
              <a:rPr lang="en-IN" sz="2400" dirty="0">
                <a:solidFill>
                  <a:srgbClr val="002060"/>
                </a:solidFill>
              </a:rPr>
              <a:t>React.js is used for framework.</a:t>
            </a:r>
          </a:p>
          <a:p>
            <a:pPr>
              <a:lnSpc>
                <a:spcPct val="150000"/>
              </a:lnSpc>
              <a:buFont typeface="Wingdings" panose="05000000000000000000" pitchFamily="2" charset="2"/>
              <a:buChar char="Ø"/>
            </a:pPr>
            <a:r>
              <a:rPr lang="en-IN" sz="2400" dirty="0">
                <a:solidFill>
                  <a:srgbClr val="002060"/>
                </a:solidFill>
              </a:rPr>
              <a:t>MY SQL is used for database of the page.</a:t>
            </a:r>
          </a:p>
          <a:p>
            <a:pPr>
              <a:lnSpc>
                <a:spcPct val="150000"/>
              </a:lnSpc>
              <a:buFont typeface="Wingdings" panose="05000000000000000000" pitchFamily="2" charset="2"/>
              <a:buChar char="Ø"/>
            </a:pPr>
            <a:r>
              <a:rPr lang="en-IN" sz="2400" dirty="0">
                <a:solidFill>
                  <a:srgbClr val="002060"/>
                </a:solidFill>
              </a:rPr>
              <a:t>Java is used for backend of the project</a:t>
            </a:r>
          </a:p>
        </p:txBody>
      </p:sp>
      <p:sp>
        <p:nvSpPr>
          <p:cNvPr id="1048595" name="Pentagon 3"/>
          <p:cNvSpPr/>
          <p:nvPr/>
        </p:nvSpPr>
        <p:spPr>
          <a:xfrm>
            <a:off x="-1" y="0"/>
            <a:ext cx="5654351"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System Requirements :</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2"/>
          <p:cNvSpPr>
            <a:spLocks noGrp="1"/>
          </p:cNvSpPr>
          <p:nvPr>
            <p:ph type="title"/>
          </p:nvPr>
        </p:nvSpPr>
        <p:spPr>
          <a:xfrm>
            <a:off x="651380" y="853440"/>
            <a:ext cx="10515600" cy="1325563"/>
          </a:xfrm>
        </p:spPr>
        <p:txBody>
          <a:bodyPr>
            <a:normAutofit/>
          </a:bodyPr>
          <a:lstStyle/>
          <a:p>
            <a:r>
              <a:rPr lang="en-US" sz="3600" b="1" dirty="0">
                <a:latin typeface="Arial" panose="020B0604020202020204" pitchFamily="34" charset="0"/>
                <a:cs typeface="Arial" panose="020B0604020202020204" pitchFamily="34" charset="0"/>
              </a:rPr>
              <a:t>Hardware Requirements</a:t>
            </a:r>
            <a:endParaRPr lang="en-IN" sz="3600" b="1" dirty="0">
              <a:latin typeface="Arial" panose="020B0604020202020204" pitchFamily="34" charset="0"/>
              <a:cs typeface="Arial" panose="020B0604020202020204" pitchFamily="34" charset="0"/>
            </a:endParaRPr>
          </a:p>
        </p:txBody>
      </p:sp>
      <p:sp>
        <p:nvSpPr>
          <p:cNvPr id="1048592" name="Content Placeholder 3"/>
          <p:cNvSpPr>
            <a:spLocks noGrp="1"/>
          </p:cNvSpPr>
          <p:nvPr>
            <p:ph idx="1"/>
          </p:nvPr>
        </p:nvSpPr>
        <p:spPr>
          <a:xfrm>
            <a:off x="651380" y="2179003"/>
            <a:ext cx="10515600" cy="3254375"/>
          </a:xfrm>
        </p:spPr>
        <p:txBody>
          <a:bodyPr/>
          <a:lstStyle/>
          <a:p>
            <a:pPr>
              <a:lnSpc>
                <a:spcPct val="150000"/>
              </a:lnSpc>
              <a:buFont typeface="Wingdings" panose="05000000000000000000" pitchFamily="2" charset="2"/>
              <a:buChar char="Ø"/>
            </a:pPr>
            <a:r>
              <a:rPr lang="en-IN" dirty="0">
                <a:solidFill>
                  <a:srgbClr val="002060"/>
                </a:solidFill>
              </a:rPr>
              <a:t> </a:t>
            </a:r>
            <a:r>
              <a:rPr lang="en-IN" sz="2400" dirty="0">
                <a:solidFill>
                  <a:srgbClr val="002060"/>
                </a:solidFill>
              </a:rPr>
              <a:t>PROCESSOR – Intel CORE i5</a:t>
            </a:r>
          </a:p>
          <a:p>
            <a:pPr>
              <a:lnSpc>
                <a:spcPct val="150000"/>
              </a:lnSpc>
              <a:buFont typeface="Wingdings" panose="05000000000000000000" pitchFamily="2" charset="2"/>
              <a:buChar char="Ø"/>
            </a:pPr>
            <a:r>
              <a:rPr lang="en-IN" sz="2800" dirty="0">
                <a:solidFill>
                  <a:srgbClr val="002060"/>
                </a:solidFill>
              </a:rPr>
              <a:t> </a:t>
            </a:r>
            <a:r>
              <a:rPr lang="en-IN" sz="2400" dirty="0">
                <a:solidFill>
                  <a:srgbClr val="002060"/>
                </a:solidFill>
              </a:rPr>
              <a:t>RAM – 8GB</a:t>
            </a:r>
          </a:p>
          <a:p>
            <a:pPr>
              <a:lnSpc>
                <a:spcPct val="150000"/>
              </a:lnSpc>
              <a:buFont typeface="Wingdings" panose="05000000000000000000" pitchFamily="2" charset="2"/>
              <a:buChar char="Ø"/>
            </a:pPr>
            <a:r>
              <a:rPr lang="en-IN" dirty="0">
                <a:solidFill>
                  <a:srgbClr val="002060"/>
                </a:solidFill>
              </a:rPr>
              <a:t> </a:t>
            </a:r>
            <a:r>
              <a:rPr lang="en-IN" sz="2400" dirty="0">
                <a:solidFill>
                  <a:srgbClr val="002060"/>
                </a:solidFill>
              </a:rPr>
              <a:t>HARD DISK – 150GB</a:t>
            </a:r>
          </a:p>
          <a:p>
            <a:pPr marL="0" indent="0">
              <a:lnSpc>
                <a:spcPct val="150000"/>
              </a:lnSpc>
              <a:buNone/>
            </a:pPr>
            <a:endParaRPr lang="en-IN" sz="2800" dirty="0">
              <a:solidFill>
                <a:srgbClr val="002060"/>
              </a:solidFill>
            </a:endParaRPr>
          </a:p>
          <a:p>
            <a:endParaRPr lang="en-IN"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Content Placeholder 2"/>
          <p:cNvSpPr>
            <a:spLocks noGrp="1"/>
          </p:cNvSpPr>
          <p:nvPr>
            <p:ph idx="1"/>
          </p:nvPr>
        </p:nvSpPr>
        <p:spPr>
          <a:xfrm>
            <a:off x="600436" y="783771"/>
            <a:ext cx="10991127" cy="1259839"/>
          </a:xfrm>
        </p:spPr>
        <p:txBody>
          <a:bodyPr>
            <a:noAutofit/>
          </a:bodyPr>
          <a:lstStyle/>
          <a:p>
            <a:pPr marL="0" indent="0" algn="just">
              <a:lnSpc>
                <a:spcPct val="150000"/>
              </a:lnSpc>
              <a:buNone/>
            </a:pPr>
            <a:r>
              <a:rPr lang="en-US" sz="2300" dirty="0"/>
              <a:t>The quiz buzz app provides a versatile platform for creating engaging and interactive quizzes. Its user-friendly interface allows users to easily generate quizzes tailored to their specific needs, whether for educational purposes, training sessions, or recreational activities. The app's customizable features, such as question types, difficulty levels, and multimedia integration, enhance the overall learning experience and cater to diverse audiences.  The app's compatibility across multiple devices further increases accessibility, enabling users to take quizzes anytime, anywhere. Overall, the quiz buzz app offers a valuable tool for educators, trainers, and quiz enthusiasts alike, fostering knowledge retention, skills development, and enjoyment. With continuous updates and improvements, it has the potential to further enhance learning experiences and become a staple tool in various educational and professional settings.</a:t>
            </a:r>
            <a:endParaRPr lang="en-IN" sz="2300" dirty="0"/>
          </a:p>
        </p:txBody>
      </p:sp>
      <p:sp>
        <p:nvSpPr>
          <p:cNvPr id="1048587" name="Pentagon 3"/>
          <p:cNvSpPr>
            <a:spLocks noGrp="1"/>
          </p:cNvSpPr>
          <p:nvPr>
            <p:ph type="title"/>
          </p:nvPr>
        </p:nvSpPr>
        <p:spPr>
          <a:xfrm>
            <a:off x="1" y="0"/>
            <a:ext cx="3172407" cy="78377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Conclusion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p:cNvPicPr>
            <a:picLocks noChangeAspect="1"/>
          </p:cNvPicPr>
          <p:nvPr/>
        </p:nvPicPr>
        <p:blipFill>
          <a:blip r:embed="rId2"/>
          <a:stretch>
            <a:fillRect/>
          </a:stretch>
        </p:blipFill>
        <p:spPr>
          <a:xfrm>
            <a:off x="1188098" y="839755"/>
            <a:ext cx="9815804" cy="5178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a:xfrm>
            <a:off x="409407" y="1289398"/>
            <a:ext cx="10515600" cy="4856760"/>
          </a:xfrm>
        </p:spPr>
        <p:txBody>
          <a:bodyPr>
            <a:normAutofit/>
          </a:bodyPr>
          <a:lstStyle/>
          <a:p>
            <a:r>
              <a:rPr lang="en-US" sz="2600" b="1" dirty="0"/>
              <a:t>Abstract</a:t>
            </a:r>
          </a:p>
          <a:p>
            <a:r>
              <a:rPr lang="en-US" sz="2600" b="1" dirty="0"/>
              <a:t>Objectives</a:t>
            </a:r>
          </a:p>
          <a:p>
            <a:r>
              <a:rPr lang="en-IN" sz="2600" b="1" dirty="0"/>
              <a:t>Literature Survey </a:t>
            </a:r>
            <a:endParaRPr lang="en-US" sz="2600" b="1" dirty="0"/>
          </a:p>
          <a:p>
            <a:r>
              <a:rPr lang="en-US" sz="2600" b="1" dirty="0"/>
              <a:t>Introduction</a:t>
            </a:r>
          </a:p>
          <a:p>
            <a:r>
              <a:rPr lang="en-US" sz="2600" b="1" dirty="0"/>
              <a:t>Existing System</a:t>
            </a:r>
          </a:p>
          <a:p>
            <a:r>
              <a:rPr lang="en-US" sz="2600" b="1" dirty="0"/>
              <a:t>Propose System</a:t>
            </a:r>
          </a:p>
          <a:p>
            <a:r>
              <a:rPr lang="en-US" sz="2600" b="1" dirty="0"/>
              <a:t>Data Flow Diagram</a:t>
            </a:r>
          </a:p>
          <a:p>
            <a:r>
              <a:rPr lang="en-IN" sz="2600" b="1" dirty="0"/>
              <a:t>Methodology</a:t>
            </a:r>
            <a:endParaRPr lang="en-US" sz="2600" b="1" dirty="0"/>
          </a:p>
          <a:p>
            <a:r>
              <a:rPr lang="en-US" sz="2600" b="1" dirty="0"/>
              <a:t>System Requirements</a:t>
            </a:r>
          </a:p>
          <a:p>
            <a:r>
              <a:rPr lang="en-US" sz="2600" b="1" dirty="0"/>
              <a:t>Conclusion </a:t>
            </a:r>
          </a:p>
          <a:p>
            <a:endParaRPr lang="en-US" sz="2600" b="1" dirty="0"/>
          </a:p>
          <a:p>
            <a:endParaRPr lang="en-IN" dirty="0"/>
          </a:p>
        </p:txBody>
      </p:sp>
      <mc:AlternateContent xmlns:mc="http://schemas.openxmlformats.org/markup-compatibility/2006" xmlns:p14="http://schemas.microsoft.com/office/powerpoint/2010/main">
        <mc:Choice Requires="p14">
          <p:contentPart p14:bwMode="auto" r:id="rId2">
            <p14:nvContentPartPr>
              <p14:cNvPr id="2097158" name="Ink 13"/>
              <p14:cNvContentPartPr/>
              <p14:nvPr/>
            </p14:nvContentPartPr>
            <p14:xfrm>
              <a:off x="409407" y="4597424"/>
              <a:ext cx="360" cy="360"/>
            </p14:xfrm>
          </p:contentPart>
        </mc:Choice>
        <mc:Fallback xmlns="">
          <p:pic>
            <p:nvPicPr>
              <p:cNvPr id="2097158" name="Ink 13"/>
              <p:cNvPicPr>
                <a:picLocks/>
              </p:cNvPicPr>
              <p:nvPr/>
            </p:nvPicPr>
            <p:blipFill>
              <a:blip xmlns:r="http://schemas.openxmlformats.org/officeDocument/2006/relationships" r:embed="rId3"/>
              <a:stretch>
                <a:fillRect/>
              </a:stretch>
            </p:blipFill>
            <p:spPr>
              <a:xfrm>
                <a:off x="409407" y="4597424"/>
                <a:ext cx="360" cy="360"/>
              </a:xfrm>
              <a:prstGeom prst="rect"/>
            </p:spPr>
          </p:pic>
        </mc:Fallback>
      </mc:AlternateContent>
      <p:sp>
        <p:nvSpPr>
          <p:cNvPr id="1048602" name="Pentagon 3"/>
          <p:cNvSpPr/>
          <p:nvPr/>
        </p:nvSpPr>
        <p:spPr>
          <a:xfrm>
            <a:off x="0" y="0"/>
            <a:ext cx="8508798"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Times New Roman" panose="02020603050405020304" pitchFamily="18" charset="0"/>
                <a:cs typeface="Times New Roman" panose="02020603050405020304" pitchFamily="18" charset="0"/>
              </a:rPr>
              <a:t>OVERVIEW of the Presentation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097159" name="Ink 4"/>
              <p14:cNvContentPartPr/>
              <p14:nvPr/>
            </p14:nvContentPartPr>
            <p14:xfrm>
              <a:off x="5201600" y="457120"/>
              <a:ext cx="360" cy="360"/>
            </p14:xfrm>
          </p:contentPart>
        </mc:Choice>
        <mc:Fallback xmlns="">
          <p:pic>
            <p:nvPicPr>
              <p:cNvPr id="2097159" name="Ink 4"/>
              <p:cNvPicPr>
                <a:picLocks/>
              </p:cNvPicPr>
              <p:nvPr/>
            </p:nvPicPr>
            <p:blipFill>
              <a:blip xmlns:r="http://schemas.openxmlformats.org/officeDocument/2006/relationships" r:embed="rId3"/>
              <a:stretch>
                <a:fillRect/>
              </a:stretch>
            </p:blipFill>
            <p:spPr>
              <a:xfrm>
                <a:off x="5201600" y="457120"/>
                <a:ext cx="360" cy="360"/>
              </a:xfrm>
              <a:prstGeom prst="rect"/>
            </p:spPr>
          </p:pic>
        </mc:Fallback>
      </mc:AlternateContent>
      <p:sp>
        <p:nvSpPr>
          <p:cNvPr id="1048603" name="TextBox 13"/>
          <p:cNvSpPr txBox="1"/>
          <p:nvPr/>
        </p:nvSpPr>
        <p:spPr>
          <a:xfrm>
            <a:off x="470526" y="1041023"/>
            <a:ext cx="10657120" cy="6682740"/>
          </a:xfrm>
          <a:prstGeom prst="rect">
            <a:avLst/>
          </a:prstGeom>
          <a:noFill/>
        </p:spPr>
        <p:txBody>
          <a:bodyPr wrap="square">
            <a:spAutoFit/>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Quiz Buzz is generates new questions and the levels of critical thinking problems is functioned although u can set the difficulty and you can choose interested yet desired topic so that one can focus on the particular subject. We additionally have an option of choosing all subject questions in a single quiz and grades will be stored so that improvement can be regulated on regular basis.</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Quiz Buzz also incorporates diverse question formats, including multiple-choice, true/false, and open-ended questions, fostering a comprehensive understanding of the subject matter. Additionally, it offers instant feedback and detailed explanations, promoting active learning and addressing misconceptions.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1048604" name="Pentagon 3"/>
          <p:cNvSpPr/>
          <p:nvPr/>
        </p:nvSpPr>
        <p:spPr>
          <a:xfrm>
            <a:off x="0" y="-21906"/>
            <a:ext cx="4458782"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ABSTRACT: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3"/>
          <p:cNvSpPr txBox="1"/>
          <p:nvPr/>
        </p:nvSpPr>
        <p:spPr>
          <a:xfrm>
            <a:off x="914400" y="1264356"/>
            <a:ext cx="10363200" cy="5425440"/>
          </a:xfrm>
          <a:prstGeom prst="rect">
            <a:avLst/>
          </a:prstGeom>
          <a:noFill/>
        </p:spPr>
        <p:txBody>
          <a:bodyPr wrap="square">
            <a:spAutoFit/>
          </a:bodyPr>
          <a:lstStyle/>
          <a:p>
            <a:pPr algn="just">
              <a:lnSpc>
                <a:spcPct val="150000"/>
              </a:lnSpc>
              <a:spcAft>
                <a:spcPts val="12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app will offer various types of quizzes, including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jee</a:t>
            </a:r>
            <a:r>
              <a:rPr lang="en-US" sz="2400" dirty="0">
                <a:effectLst/>
                <a:latin typeface="Calibri" panose="020F0502020204030204" pitchFamily="34" charset="0"/>
                <a:ea typeface="Calibri" panose="020F0502020204030204" pitchFamily="34" charset="0"/>
                <a:cs typeface="Times New Roman" panose="02020603050405020304" pitchFamily="18" charset="0"/>
              </a:rPr>
              <a:t> mains, advance,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emcet</a:t>
            </a:r>
            <a:r>
              <a:rPr lang="en-US" sz="2400" dirty="0">
                <a:effectLst/>
                <a:latin typeface="Calibri" panose="020F0502020204030204" pitchFamily="34" charset="0"/>
                <a:ea typeface="Calibri" panose="020F0502020204030204" pitchFamily="34" charset="0"/>
                <a:cs typeface="Times New Roman" panose="02020603050405020304" pitchFamily="18" charset="0"/>
              </a:rPr>
              <a:t>, sports, and general knowledge. Users can choose from a range of topics that interest them. The quiz buzz primary goal is to engage users by challenging their knowledge and curiosity. Well-structured questions and captivating content will keep users coming back for more. The app intends to strike a balance between education and entertainment. Users can learn new facts while enjoying the quiz format. Each quiz will have a limited number of questions to maintain user interest and prevent fatigue.  Users will earn credit scores for correct answers. The scoring system encourages participation and healthy competition.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606" name="Pentagon 3"/>
          <p:cNvSpPr/>
          <p:nvPr/>
        </p:nvSpPr>
        <p:spPr>
          <a:xfrm>
            <a:off x="0" y="0"/>
            <a:ext cx="3773623"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Objective :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Box 3"/>
          <p:cNvSpPr txBox="1"/>
          <p:nvPr/>
        </p:nvSpPr>
        <p:spPr>
          <a:xfrm>
            <a:off x="477520" y="1361258"/>
            <a:ext cx="11236960" cy="4358640"/>
          </a:xfrm>
          <a:prstGeom prst="rect">
            <a:avLst/>
          </a:prstGeom>
          <a:noFill/>
        </p:spPr>
        <p:txBody>
          <a:bodyPr wrap="square">
            <a:spAutoFit/>
          </a:bodyPr>
          <a:lstStyle/>
          <a:p>
            <a:pPr algn="just">
              <a:lnSpc>
                <a:spcPct val="150000"/>
              </a:lnSpc>
            </a:pPr>
            <a:r>
              <a:rPr lang="en-IN" sz="2400" dirty="0"/>
              <a:t>The Quiz buzz Application is an interactive platform designed to challenge users knowledge. Whether you’re a trivia enthusiast or seeking a fun activity, this app caters to diverse interests. Engage, learn, and test your wits with captivating quizzes! This application is not only a valuable tool for educators seeking to personalize assessments but also serves as a self-paced learning platform for individuals. By harnessing the power of adaptability and artificial intelligence, the quiz buzz revolutionizes traditional quiz formats, making learning more efficient, enjoyable, and tailored to the unique needs of each user.</a:t>
            </a:r>
          </a:p>
        </p:txBody>
      </p:sp>
      <p:sp>
        <p:nvSpPr>
          <p:cNvPr id="1048608" name="Pentagon 3"/>
          <p:cNvSpPr/>
          <p:nvPr/>
        </p:nvSpPr>
        <p:spPr>
          <a:xfrm>
            <a:off x="0" y="0"/>
            <a:ext cx="4458782"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Times New Roman" panose="02020603050405020304" pitchFamily="18" charset="0"/>
                <a:cs typeface="Times New Roman" panose="02020603050405020304" pitchFamily="18" charset="0"/>
              </a:rPr>
              <a:t>Introduction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a:xfrm>
            <a:off x="499700" y="1068136"/>
            <a:ext cx="10515600" cy="4351338"/>
          </a:xfrm>
        </p:spPr>
        <p:txBody>
          <a:bodyPr>
            <a:noAutofit/>
          </a:bodyPr>
          <a:lstStyle/>
          <a:p>
            <a:pPr algn="just">
              <a:lnSpc>
                <a:spcPct val="150000"/>
              </a:lnSpc>
              <a:buFont typeface="Wingdings" panose="05000000000000000000" pitchFamily="2" charset="2"/>
              <a:buChar char="Ø"/>
            </a:pPr>
            <a:r>
              <a:rPr lang="en-US" sz="2400" b="1" dirty="0"/>
              <a:t>"Quiz Show" Documentary: </a:t>
            </a:r>
            <a:r>
              <a:rPr lang="en-US" sz="2400" dirty="0"/>
              <a:t>A documentary exploring the infamous quiz show scandals of the 1950s in the United States, shedding light on the darker side of quiz shows.</a:t>
            </a:r>
          </a:p>
          <a:p>
            <a:pPr algn="just">
              <a:lnSpc>
                <a:spcPct val="150000"/>
              </a:lnSpc>
              <a:buFont typeface="Wingdings" panose="05000000000000000000" pitchFamily="2" charset="2"/>
              <a:buChar char="Ø"/>
            </a:pPr>
            <a:r>
              <a:rPr lang="en-US" sz="2400" b="1" dirty="0"/>
              <a:t>Online Articles on Trivia Shows: </a:t>
            </a:r>
            <a:r>
              <a:rPr lang="en-US" sz="2400" dirty="0"/>
              <a:t>Websites like Mental Floss, BBC, and Buzzfeed often have articles about famous moments in quiz show history, interesting trivia facts, and behind-the-scenes looks at popular quiz programs.</a:t>
            </a:r>
          </a:p>
          <a:p>
            <a:pPr algn="just">
              <a:lnSpc>
                <a:spcPct val="150000"/>
              </a:lnSpc>
              <a:buFont typeface="Wingdings" panose="05000000000000000000" pitchFamily="2" charset="2"/>
              <a:buChar char="Ø"/>
            </a:pPr>
            <a:r>
              <a:rPr lang="en-US" sz="2400" b="1" dirty="0"/>
              <a:t>Podcasts: </a:t>
            </a:r>
            <a:r>
              <a:rPr lang="en-US" sz="2400" dirty="0"/>
              <a:t>Podcasts like "Good Job, Brain!" and "Ask Me Another" by NPR often feature trivia games, discussions about quiz shows, and interviews with contestants.</a:t>
            </a:r>
            <a:endParaRPr lang="en-IN" sz="2400" dirty="0"/>
          </a:p>
        </p:txBody>
      </p:sp>
      <p:sp>
        <p:nvSpPr>
          <p:cNvPr id="1048610" name="Pentagon 3"/>
          <p:cNvSpPr>
            <a:spLocks noGrp="1"/>
          </p:cNvSpPr>
          <p:nvPr>
            <p:ph type="title"/>
          </p:nvPr>
        </p:nvSpPr>
        <p:spPr>
          <a:xfrm>
            <a:off x="0" y="1"/>
            <a:ext cx="4366727" cy="839754"/>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Literature Survey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Box 3"/>
          <p:cNvSpPr txBox="1"/>
          <p:nvPr/>
        </p:nvSpPr>
        <p:spPr>
          <a:xfrm>
            <a:off x="1248021" y="2004888"/>
            <a:ext cx="9245600" cy="2225041"/>
          </a:xfrm>
          <a:prstGeom prst="rect">
            <a:avLst/>
          </a:prstGeom>
          <a:noFill/>
        </p:spPr>
        <p:txBody>
          <a:bodyPr wrap="square">
            <a:spAutoFit/>
          </a:bodyPr>
          <a:lstStyle/>
          <a:p>
            <a:pPr>
              <a:lnSpc>
                <a:spcPct val="150000"/>
              </a:lnSpc>
            </a:pPr>
            <a:r>
              <a:rPr lang="en-IN" sz="2400" dirty="0"/>
              <a:t>The existing quiz generator app allows users to create quizzes manually by inputting questions, answers, and other relevant details. However, it lacks automation and customization features, making it time-consuming for users to create quizzes efficiently.</a:t>
            </a:r>
          </a:p>
        </p:txBody>
      </p:sp>
      <p:sp>
        <p:nvSpPr>
          <p:cNvPr id="1048612" name="Pentagon 3"/>
          <p:cNvSpPr/>
          <p:nvPr/>
        </p:nvSpPr>
        <p:spPr>
          <a:xfrm>
            <a:off x="0" y="0"/>
            <a:ext cx="4458782"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Times New Roman" panose="02020603050405020304" pitchFamily="18" charset="0"/>
                <a:cs typeface="Times New Roman" panose="02020603050405020304" pitchFamily="18" charset="0"/>
              </a:rPr>
              <a:t>Existing System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Box 3"/>
          <p:cNvSpPr txBox="1"/>
          <p:nvPr/>
        </p:nvSpPr>
        <p:spPr>
          <a:xfrm>
            <a:off x="967688" y="1472470"/>
            <a:ext cx="9804400" cy="3825241"/>
          </a:xfrm>
          <a:prstGeom prst="rect">
            <a:avLst/>
          </a:prstGeom>
          <a:noFill/>
        </p:spPr>
        <p:txBody>
          <a:bodyPr wrap="square">
            <a:spAutoFit/>
          </a:bodyPr>
          <a:lstStyle/>
          <a:p>
            <a:pPr algn="just">
              <a:lnSpc>
                <a:spcPct val="150000"/>
              </a:lnSpc>
            </a:pPr>
            <a:r>
              <a:rPr lang="en-IN" sz="2400" dirty="0"/>
              <a:t>The proposed quiz generator app will feature an intuitive user interface where users can input topics and desired difficulty levels, and the app will automatically generate quizzes based on predefined question databases. Additionally, it will offer customization options such as adding images, randomizing question order, and generating answer keys. This system aims to streamline the quiz creation process, saving users time and effort while providing engaging and varied quizzes.</a:t>
            </a:r>
          </a:p>
        </p:txBody>
      </p:sp>
      <p:sp>
        <p:nvSpPr>
          <p:cNvPr id="1048614" name="Pentagon 3"/>
          <p:cNvSpPr/>
          <p:nvPr/>
        </p:nvSpPr>
        <p:spPr>
          <a:xfrm>
            <a:off x="-1" y="0"/>
            <a:ext cx="5362575" cy="89154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Times New Roman" panose="02020603050405020304" pitchFamily="18" charset="0"/>
                <a:cs typeface="Times New Roman" panose="02020603050405020304" pitchFamily="18" charset="0"/>
              </a:rPr>
              <a:t>Proposed System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Pentagon 3"/>
          <p:cNvSpPr/>
          <p:nvPr/>
        </p:nvSpPr>
        <p:spPr>
          <a:xfrm>
            <a:off x="0" y="0"/>
            <a:ext cx="3704253" cy="80243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a:t>Methodology : </a:t>
            </a:r>
            <a:endParaRPr lang="en-US" sz="4000" b="1" dirty="0"/>
          </a:p>
        </p:txBody>
      </p:sp>
      <p:sp>
        <p:nvSpPr>
          <p:cNvPr id="1048616" name="Title 4"/>
          <p:cNvSpPr>
            <a:spLocks noGrp="1"/>
          </p:cNvSpPr>
          <p:nvPr>
            <p:ph type="title"/>
          </p:nvPr>
        </p:nvSpPr>
        <p:spPr>
          <a:xfrm>
            <a:off x="838200" y="1194318"/>
            <a:ext cx="10515600" cy="1035698"/>
          </a:xfrm>
        </p:spPr>
        <p:txBody>
          <a:bodyPr>
            <a:normAutofit fontScale="90000"/>
          </a:bodyPr>
          <a:lstStyle/>
          <a:p>
            <a:br>
              <a:rPr lang="en-US" sz="4400" dirty="0">
                <a:latin typeface="Times New Roman" panose="02020603050405020304" pitchFamily="18" charset="0"/>
                <a:cs typeface="Times New Roman" panose="02020603050405020304" pitchFamily="18" charset="0"/>
              </a:rPr>
            </a:br>
            <a:endParaRPr lang="en-IN" dirty="0"/>
          </a:p>
        </p:txBody>
      </p:sp>
      <p:sp>
        <p:nvSpPr>
          <p:cNvPr id="1048617" name="Content Placeholder 5"/>
          <p:cNvSpPr>
            <a:spLocks noGrp="1"/>
          </p:cNvSpPr>
          <p:nvPr>
            <p:ph idx="1"/>
          </p:nvPr>
        </p:nvSpPr>
        <p:spPr>
          <a:xfrm>
            <a:off x="1067578" y="1091633"/>
            <a:ext cx="10056844" cy="2276766"/>
          </a:xfrm>
        </p:spPr>
        <p:txBody>
          <a:bodyPr>
            <a:noAutofit/>
          </a:bodyPr>
          <a:lstStyle/>
          <a:p>
            <a:pPr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Question Selection: </a:t>
            </a:r>
            <a:r>
              <a:rPr lang="en-US" sz="2400" dirty="0">
                <a:latin typeface="Times New Roman" panose="02020603050405020304" pitchFamily="18" charset="0"/>
                <a:cs typeface="Times New Roman" panose="02020603050405020304" pitchFamily="18" charset="0"/>
              </a:rPr>
              <a:t>Curated questions covering various categories and difficulty levels. </a:t>
            </a:r>
          </a:p>
          <a:p>
            <a:pPr algn="just">
              <a:lnSpc>
                <a:spcPct val="17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Gameplay: </a:t>
            </a:r>
            <a:r>
              <a:rPr lang="en-US" sz="2400" dirty="0">
                <a:latin typeface="Times New Roman" panose="02020603050405020304" pitchFamily="18" charset="0"/>
                <a:cs typeface="Times New Roman" panose="02020603050405020304" pitchFamily="18" charset="0"/>
              </a:rPr>
              <a:t>Buzzers for quick responses, timed rounds, and sometimes multiple-choice questions. </a:t>
            </a:r>
          </a:p>
          <a:p>
            <a:pPr algn="just">
              <a:lnSpc>
                <a:spcPct val="17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Scoring: </a:t>
            </a:r>
            <a:r>
              <a:rPr lang="en-US" sz="2400" dirty="0">
                <a:latin typeface="Times New Roman" panose="02020603050405020304" pitchFamily="18" charset="0"/>
                <a:cs typeface="Times New Roman" panose="02020603050405020304" pitchFamily="18" charset="0"/>
              </a:rPr>
              <a:t>Points for correct answers, penalties for incorrect ones. </a:t>
            </a:r>
          </a:p>
          <a:p>
            <a:pPr algn="just">
              <a:lnSpc>
                <a:spcPct val="17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Prize Structure: </a:t>
            </a:r>
            <a:r>
              <a:rPr lang="en-US" sz="2400" dirty="0">
                <a:latin typeface="Times New Roman" panose="02020603050405020304" pitchFamily="18" charset="0"/>
                <a:cs typeface="Times New Roman" panose="02020603050405020304" pitchFamily="18" charset="0"/>
              </a:rPr>
              <a:t>Cash prizes or rewards for winners, often escalating.</a:t>
            </a:r>
          </a:p>
          <a:p>
            <a:pPr algn="just">
              <a:lnSpc>
                <a:spcPct val="17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Research and Development: </a:t>
            </a:r>
            <a:r>
              <a:rPr lang="en-US" sz="2400" dirty="0">
                <a:latin typeface="Times New Roman" panose="02020603050405020304" pitchFamily="18" charset="0"/>
                <a:cs typeface="Times New Roman" panose="02020603050405020304" pitchFamily="18" charset="0"/>
              </a:rPr>
              <a:t>Pilots and feedback for continuous improvement.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Rounded MT Bold</vt:lpstr>
      <vt:lpstr>Calibri</vt:lpstr>
      <vt:lpstr>Calibri Light</vt:lpstr>
      <vt:lpstr>Times New Roman</vt:lpstr>
      <vt:lpstr>Wingdings</vt:lpstr>
      <vt:lpstr>Office Theme</vt:lpstr>
      <vt:lpstr>IDEA CREATION-2 on QUIZ BUZZ    </vt:lpstr>
      <vt:lpstr>PowerPoint Presentation</vt:lpstr>
      <vt:lpstr>PowerPoint Presentation</vt:lpstr>
      <vt:lpstr>PowerPoint Presentation</vt:lpstr>
      <vt:lpstr>PowerPoint Presentation</vt:lpstr>
      <vt:lpstr>Literature Survey : </vt:lpstr>
      <vt:lpstr>PowerPoint Presentation</vt:lpstr>
      <vt:lpstr>PowerPoint Presentation</vt:lpstr>
      <vt:lpstr> </vt:lpstr>
      <vt:lpstr>Data Flow Diagram :</vt:lpstr>
      <vt:lpstr>PowerPoint Presentation</vt:lpstr>
      <vt:lpstr>Hardware Requirements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CREATION-1 on QUIZ BUZZ</dc:title>
  <dc:creator>Bhavana Basani</dc:creator>
  <cp:lastModifiedBy>PardhuSriRushiVarma Konduru</cp:lastModifiedBy>
  <cp:revision>1</cp:revision>
  <dcterms:created xsi:type="dcterms:W3CDTF">2024-02-21T01:22:33Z</dcterms:created>
  <dcterms:modified xsi:type="dcterms:W3CDTF">2024-04-18T16:03:36Z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d6febb569d444ccabd520ab33c214f03</vt:lpwstr>
  </property>
</Properties>
</file>