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9F3D6-93C5-483F-B139-C3BCF222324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7319D-CD7A-482F-8FCB-1F0C627BF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7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B925-FA4F-1BC0-C3E6-8ACFB23A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553" y="1454415"/>
            <a:ext cx="8771964" cy="948126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0000"/>
                </a:solidFill>
              </a:rPr>
              <a:t>MERN STACK TECHNOLOGY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2968-A117-028D-93C2-5FC07349B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900" y="3328255"/>
            <a:ext cx="6801612" cy="2487528"/>
          </a:xfrm>
        </p:spPr>
        <p:txBody>
          <a:bodyPr>
            <a:normAutofit lnSpcReduction="10000"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Group Members</a:t>
            </a:r>
          </a:p>
          <a:p>
            <a:pPr marL="514350" indent="-514350">
              <a:buFont typeface="+mj-lt"/>
              <a:buAutoNum type="romanUcPeriod"/>
            </a:pPr>
            <a:r>
              <a:rPr lang="en-GB" dirty="0">
                <a:solidFill>
                  <a:schemeClr val="bg1"/>
                </a:solidFill>
              </a:rPr>
              <a:t>Vuppala Pardhu Mahidhar</a:t>
            </a:r>
          </a:p>
          <a:p>
            <a:r>
              <a:rPr lang="en-GB" dirty="0">
                <a:solidFill>
                  <a:schemeClr val="bg1"/>
                </a:solidFill>
              </a:rPr>
              <a:t>     Kamboji Ganga Nakhul</a:t>
            </a:r>
          </a:p>
          <a:p>
            <a:r>
              <a:rPr lang="en-GB" dirty="0">
                <a:solidFill>
                  <a:schemeClr val="bg1"/>
                </a:solidFill>
              </a:rPr>
              <a:t>Ungarala LeelaKiran</a:t>
            </a:r>
          </a:p>
          <a:p>
            <a:r>
              <a:rPr lang="en-GB" dirty="0">
                <a:solidFill>
                  <a:schemeClr val="bg1"/>
                </a:solidFill>
              </a:rPr>
              <a:t>Jhade Bhuvaneswar</a:t>
            </a:r>
          </a:p>
          <a:p>
            <a:r>
              <a:rPr lang="en-GB" dirty="0">
                <a:solidFill>
                  <a:schemeClr val="bg1"/>
                </a:solidFill>
              </a:rPr>
              <a:t>Gadda Sharath</a:t>
            </a:r>
          </a:p>
          <a:p>
            <a:pPr marL="514350" indent="-514350">
              <a:buFont typeface="+mj-lt"/>
              <a:buAutoNum type="romanUcPeriod"/>
            </a:pPr>
            <a:endParaRPr lang="en-GB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6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22A0-2468-04B3-1448-36EB857B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3" y="451089"/>
            <a:ext cx="10542493" cy="666884"/>
          </a:xfrm>
        </p:spPr>
        <p:txBody>
          <a:bodyPr>
            <a:normAutofit fontScale="90000"/>
          </a:bodyPr>
          <a:lstStyle/>
          <a:p>
            <a:r>
              <a:rPr lang="en-GB" dirty="0"/>
              <a:t>After doctor login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78C6B-8FA6-30D6-A887-3EC4172E2A37}"/>
              </a:ext>
            </a:extLst>
          </p:cNvPr>
          <p:cNvSpPr txBox="1"/>
          <p:nvPr/>
        </p:nvSpPr>
        <p:spPr>
          <a:xfrm>
            <a:off x="690282" y="2528047"/>
            <a:ext cx="40968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Doctor Login it will be open in Doctor Home Page , you can see the navbar at the top and clicking on view all patient doctor can see the all the appointment received.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 thing is that after doctor registration doctor will be added to the doctor’s list in After user login dynamically.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Doctor can search Appointment or can cancel the appointment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46D13F-D9A6-FFF8-F8C3-25B6E99D4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045" y="2393199"/>
            <a:ext cx="6472946" cy="3134846"/>
          </a:xfrm>
        </p:spPr>
      </p:pic>
    </p:spTree>
    <p:extLst>
      <p:ext uri="{BB962C8B-B14F-4D97-AF65-F5344CB8AC3E}">
        <p14:creationId xmlns:p14="http://schemas.microsoft.com/office/powerpoint/2010/main" val="306415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C96-654D-D011-AC78-365F8D95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7" y="399916"/>
            <a:ext cx="9421905" cy="523448"/>
          </a:xfrm>
        </p:spPr>
        <p:txBody>
          <a:bodyPr>
            <a:normAutofit fontScale="90000"/>
          </a:bodyPr>
          <a:lstStyle/>
          <a:p>
            <a:r>
              <a:rPr lang="en-GB" dirty="0"/>
              <a:t>After admin 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410CE-A87A-4F52-A0CF-ADC6293AB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436" y="1980546"/>
            <a:ext cx="5472786" cy="37568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05455A-5A6B-FB76-86D5-9EA479527D11}"/>
              </a:ext>
            </a:extLst>
          </p:cNvPr>
          <p:cNvSpPr txBox="1"/>
          <p:nvPr/>
        </p:nvSpPr>
        <p:spPr>
          <a:xfrm>
            <a:off x="1174376" y="1980545"/>
            <a:ext cx="4715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login from admin login </a:t>
            </a:r>
            <a:r>
              <a:rPr lang="en-IN" dirty="0"/>
              <a:t>we will be landed in Admin Home Page you can see here Admin Home, View All Users, View All Doctor , Logout.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Every Page in this Admin will work properly you can see in video but limited amount of space here I am not pasting the photos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Admin can Delete the Doctor or User and he can see the details of there registration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will be search button to search and delete of user and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will be paste the google drive link for the explanation video of the project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25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FA2B-B149-5CA7-B3B6-DB112440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077" y="3254189"/>
            <a:ext cx="7729728" cy="3131298"/>
          </a:xfrm>
        </p:spPr>
        <p:txBody>
          <a:bodyPr/>
          <a:lstStyle/>
          <a:p>
            <a:r>
              <a:rPr lang="en-GB" dirty="0"/>
              <a:t>VIDEO GOOGLE DRIVE LINK :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34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38853A-893B-E539-87FD-31618F97835F}"/>
              </a:ext>
            </a:extLst>
          </p:cNvPr>
          <p:cNvSpPr txBox="1"/>
          <p:nvPr/>
        </p:nvSpPr>
        <p:spPr>
          <a:xfrm>
            <a:off x="2070847" y="2644588"/>
            <a:ext cx="829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Thank you </a:t>
            </a:r>
            <a:endParaRPr lang="en-IN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A92EB-B63C-60C1-B15C-3D26ED4B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2" y="2231559"/>
            <a:ext cx="2480268" cy="3057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2C85F-3C9C-6389-A7AE-3FF9B81C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428" y="2614173"/>
            <a:ext cx="2401207" cy="27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BD68DE-D0C0-F6DB-6061-014C25C9BD9C}"/>
              </a:ext>
            </a:extLst>
          </p:cNvPr>
          <p:cNvSpPr txBox="1"/>
          <p:nvPr/>
        </p:nvSpPr>
        <p:spPr>
          <a:xfrm>
            <a:off x="1255060" y="699247"/>
            <a:ext cx="9170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E5A2F-264D-4EB4-5387-80AC251E8FA7}"/>
              </a:ext>
            </a:extLst>
          </p:cNvPr>
          <p:cNvSpPr txBox="1"/>
          <p:nvPr/>
        </p:nvSpPr>
        <p:spPr>
          <a:xfrm>
            <a:off x="1187824" y="2090172"/>
            <a:ext cx="9816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2000" b="1" dirty="0"/>
              <a:t>WHAT IS MERN STACK ?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dirty="0"/>
              <a:t>      </a:t>
            </a:r>
            <a:r>
              <a:rPr lang="en-GB" sz="1800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MERN is one of several variations of the MEAN stack (MongoDB Express Angular Node), where the traditional Angular.js front-end framework is replaced with React.js. Other variants include MEVN (MongoDB, Express, Vue, Node), and really any front-end JavaScript framework can work</a:t>
            </a: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700"/>
              <a:buFont typeface="Arial"/>
              <a:buChar char="❖"/>
            </a:pPr>
            <a:r>
              <a:rPr lang="en-GB" sz="1800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  —-The MERN stack is a JavaScript stack that is intended to make Application development process smoother.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3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DC4-9D06-2DBF-05D9-0B85DE98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8" y="588175"/>
            <a:ext cx="10820400" cy="74756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Why This Course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94EE-95A8-2CB6-5CD0-D3F720A48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2017059"/>
            <a:ext cx="11761694" cy="4697505"/>
          </a:xfrm>
        </p:spPr>
        <p:txBody>
          <a:bodyPr/>
          <a:lstStyle/>
          <a:p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main purpose of using MERN stack is to develop apps using JavaScript only</a:t>
            </a:r>
          </a:p>
          <a:p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This is because the four technologies that make up the technology stack are all JS-based. </a:t>
            </a:r>
          </a:p>
          <a:p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Thus, if one </a:t>
            </a:r>
            <a:r>
              <a:rPr lang="en-GB" sz="18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knows JavaScript the </a:t>
            </a:r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backend, frontend, and database can be operated easily. </a:t>
            </a:r>
          </a:p>
          <a:p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MERN Stack is a compilation of four different technologies that work together to develop dynamic web apps and websites.</a:t>
            </a:r>
          </a:p>
          <a:p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first component is MongoDB, which is a NoSQL database management system. </a:t>
            </a:r>
          </a:p>
          <a:p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second MERN stack component is </a:t>
            </a:r>
            <a:r>
              <a:rPr lang="en-GB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ExpressJS</a:t>
            </a:r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It is a backend web application framework for NodeJS.</a:t>
            </a:r>
          </a:p>
          <a:p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third component is ReactJS, a JavaScript library for developing UIs based on UI components. </a:t>
            </a:r>
          </a:p>
          <a:p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final component of the MERN stack is NodeJS. It is a JS runtime environment, i.e., it enables running JavaScript code outside the browser.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9763-D9B1-2B74-FC19-79E220EE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1" y="355092"/>
            <a:ext cx="11340353" cy="69377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Why  MERN Stack is Important?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A0358-DF87-90C3-EB4E-D311861E6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06" y="2175476"/>
            <a:ext cx="4491317" cy="3041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6315D-DAF4-6D52-2C0B-10F745A1D4ED}"/>
              </a:ext>
            </a:extLst>
          </p:cNvPr>
          <p:cNvSpPr txBox="1"/>
          <p:nvPr/>
        </p:nvSpPr>
        <p:spPr>
          <a:xfrm>
            <a:off x="555811" y="1667436"/>
            <a:ext cx="62842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Although web development technologies are going through exemplary changes with time, it is also inevitable that expectations of users are aloft.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Consequently, developers work hard day and night with their full efficacy to provide a website having better user experience, lesser loading time, and mobile-friendliness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HTML, CSS, and Javascript are the cornerstone of Web development but are no longer enough to fulfill all the above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So now we have two technology stacks MERN and MEAN which are developer’s favorite nowadays.</a:t>
            </a:r>
            <a:endParaRPr lang="en-GB" sz="2000" dirty="0"/>
          </a:p>
          <a:p>
            <a:endParaRPr lang="en-GB" sz="2000" dirty="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6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7324-58D0-2214-0DEC-F356DE68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7" y="964692"/>
            <a:ext cx="10452848" cy="675849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solidFill>
                  <a:srgbClr val="1A1A1A"/>
                </a:solidFill>
              </a:rPr>
              <a:t>PROJECT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4F90-507D-019D-9E77-D98944F7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7" y="1864659"/>
            <a:ext cx="10452848" cy="4267199"/>
          </a:xfrm>
        </p:spPr>
        <p:txBody>
          <a:bodyPr/>
          <a:lstStyle/>
          <a:p>
            <a:r>
              <a:rPr lang="en-GB" sz="2000" dirty="0"/>
              <a:t>My Project is Doctor Appointment services in which every user or patient can book  Appointment</a:t>
            </a:r>
          </a:p>
          <a:p>
            <a:r>
              <a:rPr lang="en-GB" sz="2000" dirty="0"/>
              <a:t>After registration you will get mail of your of registration Details.</a:t>
            </a:r>
          </a:p>
          <a:p>
            <a:r>
              <a:rPr lang="en-IN" sz="2000" dirty="0"/>
              <a:t>After registration user can log in through the website using there valid credentials.</a:t>
            </a:r>
          </a:p>
          <a:p>
            <a:r>
              <a:rPr lang="en-IN" sz="2000" dirty="0"/>
              <a:t>As patient Doctor also register themselves</a:t>
            </a:r>
          </a:p>
          <a:p>
            <a:r>
              <a:rPr lang="en-IN" sz="2000" dirty="0"/>
              <a:t>All the details what we are entering are stored in nosql database.</a:t>
            </a:r>
          </a:p>
          <a:p>
            <a:r>
              <a:rPr lang="en-GB" sz="2000" dirty="0"/>
              <a:t> Administrator task includes managing doctors information, patient’s information.</a:t>
            </a:r>
          </a:p>
          <a:p>
            <a:r>
              <a:rPr lang="en-GB" sz="2000" dirty="0"/>
              <a:t>The data can be retrieved easily. The interface is very user-friendly.</a:t>
            </a:r>
            <a:r>
              <a:rPr lang="en-GB" sz="2000" b="1" dirty="0"/>
              <a:t> </a:t>
            </a:r>
            <a:endParaRPr lang="en-IN" sz="2000" dirty="0"/>
          </a:p>
          <a:p>
            <a:r>
              <a:rPr lang="en-IN" sz="2000" dirty="0"/>
              <a:t> </a:t>
            </a:r>
            <a:r>
              <a:rPr lang="en-GB" sz="2000" dirty="0"/>
              <a:t>To achieve this aim a database was designed one for the patient and other for the doctors which the admin can access.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5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7C0E-9997-2FD8-9528-9B936396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013" y="964692"/>
            <a:ext cx="10506634" cy="487590"/>
          </a:xfrm>
        </p:spPr>
        <p:txBody>
          <a:bodyPr>
            <a:normAutofit fontScale="90000"/>
          </a:bodyPr>
          <a:lstStyle/>
          <a:p>
            <a:r>
              <a:rPr lang="en-GB" dirty="0"/>
              <a:t>Home 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8CEA4D-6DB3-2C24-2DEA-CAFFAA0BD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013" y="1852932"/>
            <a:ext cx="10506634" cy="4269962"/>
          </a:xfrm>
        </p:spPr>
      </p:pic>
    </p:spTree>
    <p:extLst>
      <p:ext uri="{BB962C8B-B14F-4D97-AF65-F5344CB8AC3E}">
        <p14:creationId xmlns:p14="http://schemas.microsoft.com/office/powerpoint/2010/main" val="147223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2208-5B70-734A-6A94-5CB315ED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5" y="229587"/>
            <a:ext cx="9287435" cy="577238"/>
          </a:xfrm>
        </p:spPr>
        <p:txBody>
          <a:bodyPr>
            <a:normAutofit fontScale="90000"/>
          </a:bodyPr>
          <a:lstStyle/>
          <a:p>
            <a:r>
              <a:rPr lang="en-GB" dirty="0"/>
              <a:t>Doctor and user registration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CB1A8-B9D2-5211-C5C7-F25EE40E6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06" y="2163295"/>
            <a:ext cx="4948518" cy="34486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4B87D-C549-EEE4-69EC-485AB0BD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24" y="2163295"/>
            <a:ext cx="4858870" cy="3448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148E1C-A77F-729F-D85E-4A1597F3344F}"/>
              </a:ext>
            </a:extLst>
          </p:cNvPr>
          <p:cNvSpPr txBox="1"/>
          <p:nvPr/>
        </p:nvSpPr>
        <p:spPr>
          <a:xfrm>
            <a:off x="1129553" y="1075765"/>
            <a:ext cx="1008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registering here. You will receive Mail of all your details and your Password will be encrypted in that Mail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80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762F-190E-6AE8-CC15-B17D3F0A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7" y="423314"/>
            <a:ext cx="10425953" cy="523449"/>
          </a:xfrm>
        </p:spPr>
        <p:txBody>
          <a:bodyPr>
            <a:normAutofit fontScale="90000"/>
          </a:bodyPr>
          <a:lstStyle/>
          <a:p>
            <a:r>
              <a:rPr lang="en-GB" dirty="0"/>
              <a:t>USER, doctor &amp; Admin 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ECC14-E990-313D-D740-AE0F2B3A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61" y="1960603"/>
            <a:ext cx="3879157" cy="3950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F39BC-F613-87BE-D74F-83758EEE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154" y="1960603"/>
            <a:ext cx="3603810" cy="3950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8403A-293F-CADB-0E91-F8CE7DD5D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1" y="1891553"/>
            <a:ext cx="3325906" cy="4019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92EA72-B2AF-D4CB-DDF6-DF58DE4467FE}"/>
              </a:ext>
            </a:extLst>
          </p:cNvPr>
          <p:cNvSpPr txBox="1"/>
          <p:nvPr/>
        </p:nvSpPr>
        <p:spPr>
          <a:xfrm>
            <a:off x="914400" y="1237129"/>
            <a:ext cx="10587318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You can login through registered details from here to navigate to respective pages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50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12C6-61CC-0CF3-CE36-D84528BB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650926"/>
            <a:ext cx="9986682" cy="532414"/>
          </a:xfrm>
        </p:spPr>
        <p:txBody>
          <a:bodyPr>
            <a:normAutofit fontScale="90000"/>
          </a:bodyPr>
          <a:lstStyle/>
          <a:p>
            <a:r>
              <a:rPr lang="en-GB" dirty="0"/>
              <a:t>After user login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DDD4A-7599-E69A-53FD-FDE4FBCFB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190" y="2099795"/>
            <a:ext cx="6069542" cy="3101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90C1A-DFEA-D05C-31A9-CA7FA65EE7D0}"/>
              </a:ext>
            </a:extLst>
          </p:cNvPr>
          <p:cNvSpPr txBox="1"/>
          <p:nvPr/>
        </p:nvSpPr>
        <p:spPr>
          <a:xfrm>
            <a:off x="627529" y="2850777"/>
            <a:ext cx="4742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this user can book appointment with respect to the problem their facing.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After booking Appointment you will receive Mail of registered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 is logout button it will take you back to Home Page.</a:t>
            </a:r>
          </a:p>
          <a:p>
            <a:r>
              <a:rPr lang="en-GB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572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724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Gill Sans MT</vt:lpstr>
      <vt:lpstr>Roboto</vt:lpstr>
      <vt:lpstr>Parcel</vt:lpstr>
      <vt:lpstr>MERN STACK TECHNOLOGY</vt:lpstr>
      <vt:lpstr>PowerPoint Presentation</vt:lpstr>
      <vt:lpstr>Why This Course ?</vt:lpstr>
      <vt:lpstr>Why  MERN Stack is Important?</vt:lpstr>
      <vt:lpstr>PROJECT DESCRIPTION</vt:lpstr>
      <vt:lpstr>Home page</vt:lpstr>
      <vt:lpstr>Doctor and user registration</vt:lpstr>
      <vt:lpstr>USER, doctor &amp; Admin login</vt:lpstr>
      <vt:lpstr>After user login</vt:lpstr>
      <vt:lpstr>After doctor login</vt:lpstr>
      <vt:lpstr>After admin login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STACK TECHNOLOGY</dc:title>
  <dc:creator>pardhu vuppala</dc:creator>
  <cp:lastModifiedBy>pardhu vuppala</cp:lastModifiedBy>
  <cp:revision>12</cp:revision>
  <dcterms:created xsi:type="dcterms:W3CDTF">2022-11-18T13:46:07Z</dcterms:created>
  <dcterms:modified xsi:type="dcterms:W3CDTF">2023-02-24T16:44:59Z</dcterms:modified>
</cp:coreProperties>
</file>