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embeddedFontLst>
    <p:embeddedFont>
      <p:font typeface="Helvetica Neue" charset="0"/>
      <p:regular r:id="rId14"/>
      <p:bold r:id="rId15"/>
      <p:italic r:id="rId16"/>
      <p:boldItalic r:id="rId17"/>
    </p:embeddedFont>
    <p:embeddedFont>
      <p:font typeface="Calibri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hoKRt6zJOPYfIqxycSipFJCH4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-360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80057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d6fccc9b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d6fccc9bd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1d6fccc9bd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d6fccc9b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d6fccc9bd_1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1d6fccc9bd_1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 rot="-5400000">
            <a:off x="3799868" y="-1534136"/>
            <a:ext cx="4592270" cy="1219200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1000">
                <a:srgbClr val="000000">
                  <a:alpha val="29803"/>
                </a:srgbClr>
              </a:gs>
              <a:gs pos="35000">
                <a:srgbClr val="000000">
                  <a:alpha val="45882"/>
                </a:srgbClr>
              </a:gs>
              <a:gs pos="100000">
                <a:srgbClr val="000000">
                  <a:alpha val="89803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799977" y="1041300"/>
            <a:ext cx="63927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en-US" sz="6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Linkedin Analysis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1216992" y="3374360"/>
            <a:ext cx="9298247" cy="110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Group 2   </a:t>
            </a:r>
            <a:endParaRPr/>
          </a:p>
        </p:txBody>
      </p:sp>
      <p:sp>
        <p:nvSpPr>
          <p:cNvPr id="105" name="Google Shape;105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428878" y="311473"/>
            <a:ext cx="11555425" cy="1250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200"/>
              <a:buFont typeface="Arial"/>
              <a:buNone/>
            </a:pPr>
            <a:r>
              <a:rPr lang="en-US" sz="3200" b="0" i="0" u="sng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502" y="817488"/>
            <a:ext cx="7163876" cy="582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838200" y="73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b="1" u="sng">
                <a:solidFill>
                  <a:srgbClr val="002060"/>
                </a:solidFill>
              </a:rPr>
              <a:t>objective</a:t>
            </a:r>
            <a:endParaRPr b="1" u="sng">
              <a:solidFill>
                <a:srgbClr val="002060"/>
              </a:solidFill>
            </a:endParaRPr>
          </a:p>
        </p:txBody>
      </p:sp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838200" y="1205713"/>
            <a:ext cx="10515600" cy="49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950"/>
              <a:t>•This is a unsupervised machine learning project.“The  goal is to recommend relevant job openings on                                                    “linkedin”.</a:t>
            </a:r>
            <a:endParaRPr sz="195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950"/>
              <a:t>•The data file contains 11 features about 1127 companies.</a:t>
            </a:r>
            <a:endParaRPr sz="195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950"/>
              <a:t>•The data set includes the following variables:</a:t>
            </a:r>
            <a:endParaRPr sz="195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950"/>
              <a:t>1.Job_Name</a:t>
            </a:r>
            <a:endParaRPr sz="195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950"/>
              <a:t>2. Company</a:t>
            </a:r>
            <a:endParaRPr sz="195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950"/>
              <a:t>3. Location</a:t>
            </a:r>
            <a:endParaRPr sz="195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950"/>
              <a:t>4. State</a:t>
            </a:r>
            <a:endParaRPr sz="195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950"/>
              <a:t>5.Country</a:t>
            </a:r>
            <a:endParaRPr sz="195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950"/>
              <a:t>6.Job_type</a:t>
            </a:r>
            <a:endParaRPr sz="195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950"/>
              <a:t>7. Employees_Avg</a:t>
            </a:r>
            <a:endParaRPr sz="195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950"/>
              <a:t>8.Followers_Numbers</a:t>
            </a:r>
            <a:endParaRPr sz="195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950"/>
              <a:t>9. New Applicants</a:t>
            </a:r>
            <a:endParaRPr sz="195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950"/>
              <a:t>10. Industry</a:t>
            </a:r>
            <a:endParaRPr sz="195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None/>
            </a:pPr>
            <a:r>
              <a:rPr lang="en-US" sz="1950"/>
              <a:t>11. Involvement</a:t>
            </a:r>
            <a:endParaRPr sz="1950"/>
          </a:p>
        </p:txBody>
      </p:sp>
      <p:sp>
        <p:nvSpPr>
          <p:cNvPr id="112" name="Google Shape;11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588909" y="245858"/>
            <a:ext cx="9299713" cy="83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4000"/>
              <a:buFont typeface="Arial"/>
              <a:buNone/>
            </a:pPr>
            <a:r>
              <a:rPr lang="en-US" sz="4000" u="sng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Analysis</a:t>
            </a:r>
            <a:endParaRPr sz="4000"/>
          </a:p>
        </p:txBody>
      </p:sp>
      <p:sp>
        <p:nvSpPr>
          <p:cNvPr id="118" name="Google Shape;11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650290" y="1266768"/>
            <a:ext cx="6094674" cy="36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r>
              <a:rPr lang="en-US" sz="1800" b="1" i="0" u="sng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The Data set includes the following variables:</a:t>
            </a:r>
            <a:endParaRPr/>
          </a:p>
        </p:txBody>
      </p:sp>
      <p:pic>
        <p:nvPicPr>
          <p:cNvPr id="120" name="Google Shape;12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53773"/>
            <a:ext cx="5702425" cy="37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1953775"/>
            <a:ext cx="5702425" cy="37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4000"/>
              <a:buFont typeface="Arial"/>
              <a:buNone/>
            </a:pPr>
            <a:r>
              <a:rPr lang="en-US" sz="4000" u="sng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Inferences from Data Set</a:t>
            </a:r>
            <a:endParaRPr sz="4000"/>
          </a:p>
        </p:txBody>
      </p:sp>
      <p:sp>
        <p:nvSpPr>
          <p:cNvPr id="127" name="Google Shape;127;p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694014" y="2282687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85750" lvl="0" indent="-158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</p:txBody>
      </p:sp>
      <p:sp>
        <p:nvSpPr>
          <p:cNvPr id="129" name="Google Shape;12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0" name="Google Shape;1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200" y="987425"/>
            <a:ext cx="6172200" cy="48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1648010" y="0"/>
            <a:ext cx="9063533" cy="1914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4000"/>
              <a:buFont typeface="Arial"/>
              <a:buNone/>
            </a:pPr>
            <a:r>
              <a:rPr lang="en-US" sz="4000" u="sng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Visualization -Univariate Analysis</a:t>
            </a:r>
            <a:r>
              <a:rPr lang="en-US" sz="1600" b="1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1600" b="1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4000"/>
          </a:p>
        </p:txBody>
      </p:sp>
      <p:sp>
        <p:nvSpPr>
          <p:cNvPr id="136" name="Google Shape;13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97370" y="1037586"/>
            <a:ext cx="3040932" cy="83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9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7544955" y="966991"/>
            <a:ext cx="4058136" cy="83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4385390" y="966991"/>
            <a:ext cx="4058136" cy="83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9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7564"/>
            <a:ext cx="11887199" cy="202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25" y="3191900"/>
            <a:ext cx="11716551" cy="35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21d6fccc9bd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1762725" cy="6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1d6fccc9bd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68375"/>
            <a:ext cx="1106125" cy="5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1d6fccc9bd_1_6"/>
          <p:cNvPicPr preferRelativeResize="0"/>
          <p:nvPr/>
        </p:nvPicPr>
        <p:blipFill rotWithShape="1">
          <a:blip r:embed="rId5">
            <a:alphaModFix/>
          </a:blip>
          <a:srcRect t="31480" b="-31480"/>
          <a:stretch/>
        </p:blipFill>
        <p:spPr>
          <a:xfrm>
            <a:off x="79425" y="1243700"/>
            <a:ext cx="56578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1d6fccc9bd_1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209550"/>
            <a:ext cx="1106125" cy="533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1d6fccc9bd_1_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425" y="2742625"/>
            <a:ext cx="547687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1d6fccc9bd_1_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425" y="4289175"/>
            <a:ext cx="1106125" cy="5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1d6fccc9bd_1_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0125" y="4922150"/>
            <a:ext cx="4867275" cy="1352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g21d6fccc9bd_1_6"/>
          <p:cNvCxnSpPr/>
          <p:nvPr/>
        </p:nvCxnSpPr>
        <p:spPr>
          <a:xfrm>
            <a:off x="5964275" y="875500"/>
            <a:ext cx="18300" cy="53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5" name="Google Shape;155;g21d6fccc9bd_1_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23725" y="668379"/>
            <a:ext cx="1762725" cy="604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1d6fccc9bd_1_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95350" y="1314039"/>
            <a:ext cx="341947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1d6fccc9bd_1_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376426" y="3752276"/>
            <a:ext cx="1762725" cy="455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1d6fccc9bd_1_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681400" y="4322278"/>
            <a:ext cx="31527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21d6fccc9bd_1_25"/>
          <p:cNvCxnSpPr/>
          <p:nvPr/>
        </p:nvCxnSpPr>
        <p:spPr>
          <a:xfrm>
            <a:off x="5982500" y="0"/>
            <a:ext cx="36600" cy="68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5" name="Google Shape;165;g21d6fccc9bd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363" y="243600"/>
            <a:ext cx="1684475" cy="5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1d6fccc9bd_1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700" y="747800"/>
            <a:ext cx="3987825" cy="24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1d6fccc9bd_1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9363" y="3429000"/>
            <a:ext cx="1098500" cy="60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1d6fccc9bd_1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225" y="4420400"/>
            <a:ext cx="5638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1d6fccc9bd_1_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78475" y="125419"/>
            <a:ext cx="1684450" cy="740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1d6fccc9bd_1_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7975" y="1130851"/>
            <a:ext cx="5629275" cy="18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1564099" y="111587"/>
            <a:ext cx="9299713" cy="83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ct val="100000"/>
              <a:buFont typeface="Arial"/>
              <a:buNone/>
            </a:pPr>
            <a:r>
              <a:rPr lang="en-US" sz="4000" u="sng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Visualization -Multivariate Analysis</a:t>
            </a:r>
            <a:r>
              <a:rPr lang="en-US" sz="1600" b="1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1600" b="1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4000"/>
          </a:p>
        </p:txBody>
      </p:sp>
      <p:sp>
        <p:nvSpPr>
          <p:cNvPr id="176" name="Google Shape;17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77" name="Google Shape;177;p7"/>
          <p:cNvSpPr txBox="1"/>
          <p:nvPr/>
        </p:nvSpPr>
        <p:spPr>
          <a:xfrm>
            <a:off x="4732231" y="538263"/>
            <a:ext cx="2301661" cy="89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ct val="100000"/>
              <a:buFont typeface="Arial"/>
              <a:buNone/>
            </a:pPr>
            <a:r>
              <a:rPr lang="en-US" sz="1900" b="1" i="0" u="sng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Correlation</a:t>
            </a:r>
            <a:r>
              <a:rPr lang="en-US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6308939" y="538263"/>
            <a:ext cx="2301661" cy="89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200" y="948926"/>
            <a:ext cx="6039425" cy="44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Model Building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64" y="1445914"/>
            <a:ext cx="92011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64" y="3087807"/>
            <a:ext cx="86487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Custom</PresentationFormat>
  <Paragraphs>37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Helvetica Neue</vt:lpstr>
      <vt:lpstr>Calibri</vt:lpstr>
      <vt:lpstr>Office Theme</vt:lpstr>
      <vt:lpstr>Office Theme</vt:lpstr>
      <vt:lpstr>PowerPoint Presentation</vt:lpstr>
      <vt:lpstr>objective</vt:lpstr>
      <vt:lpstr>Data Set Analysis</vt:lpstr>
      <vt:lpstr>Inferences from Data Set</vt:lpstr>
      <vt:lpstr>Visualization -Univariate Analysis </vt:lpstr>
      <vt:lpstr>PowerPoint Presentation</vt:lpstr>
      <vt:lpstr>PowerPoint Presentation</vt:lpstr>
      <vt:lpstr>Visualization -Multivariate Analysis </vt:lpstr>
      <vt:lpstr>Model Building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Karuna</dc:creator>
  <cp:lastModifiedBy>user</cp:lastModifiedBy>
  <cp:revision>1</cp:revision>
  <dcterms:created xsi:type="dcterms:W3CDTF">2023-01-03T09:35:12Z</dcterms:created>
  <dcterms:modified xsi:type="dcterms:W3CDTF">2023-04-25T11:11:05Z</dcterms:modified>
</cp:coreProperties>
</file>