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January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January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8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8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January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51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ónově 3D – grafika na kružnici">
            <a:extLst>
              <a:ext uri="{FF2B5EF4-FFF2-40B4-BE49-F238E27FC236}">
                <a16:creationId xmlns:a16="http://schemas.microsoft.com/office/drawing/2014/main" id="{6898EA85-94F1-CEDE-F1CE-8BF35C41E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5014B6D-FED7-55FF-E590-B7352DE5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55847"/>
            <a:ext cx="5015638" cy="2068553"/>
          </a:xfrm>
        </p:spPr>
        <p:txBody>
          <a:bodyPr>
            <a:normAutofit/>
          </a:bodyPr>
          <a:lstStyle/>
          <a:p>
            <a:r>
              <a:rPr lang="cs-CZ" dirty="0" err="1"/>
              <a:t>Harvest</a:t>
            </a:r>
            <a:r>
              <a:rPr lang="cs-CZ" dirty="0"/>
              <a:t> </a:t>
            </a:r>
            <a:r>
              <a:rPr lang="cs-CZ" dirty="0" err="1"/>
              <a:t>Haven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077605-2759-91D0-C9EC-3FE4494B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/>
                </a:solidFill>
              </a:rPr>
              <a:t>Petr Polák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1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lendar on table">
            <a:extLst>
              <a:ext uri="{FF2B5EF4-FFF2-40B4-BE49-F238E27FC236}">
                <a16:creationId xmlns:a16="http://schemas.microsoft.com/office/drawing/2014/main" id="{B56C6918-9F91-37AF-4F01-A927D738E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4771DD-1575-E322-C3DE-A5065BC2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449388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AGENDA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95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Gros plan de circuit imprimé">
            <a:extLst>
              <a:ext uri="{FF2B5EF4-FFF2-40B4-BE49-F238E27FC236}">
                <a16:creationId xmlns:a16="http://schemas.microsoft.com/office/drawing/2014/main" id="{EA47F4B3-212D-EB05-CB7F-4E099562B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9" r="-1" b="86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68D15A-ED18-A344-EDFA-64AFD9EF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449388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TECHNOLOGIE</a:t>
            </a:r>
          </a:p>
        </p:txBody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1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ílé žárovky, mezi nimiž vyniká jedna žlutá">
            <a:extLst>
              <a:ext uri="{FF2B5EF4-FFF2-40B4-BE49-F238E27FC236}">
                <a16:creationId xmlns:a16="http://schemas.microsoft.com/office/drawing/2014/main" id="{A788E692-ED9D-6921-7EBF-A83123DB5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68D15A-ED18-A344-EDFA-64AFD9EF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INSPIRACE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52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Obrázek lidí na blockchain">
            <a:extLst>
              <a:ext uri="{FF2B5EF4-FFF2-40B4-BE49-F238E27FC236}">
                <a16:creationId xmlns:a16="http://schemas.microsoft.com/office/drawing/2014/main" id="{C5EECCC0-FCE9-5C0E-5B3C-3117E02A2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2" r="-1" b="102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68D15A-ED18-A344-EDFA-64AFD9EF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UKÁZKA KÓDU</a:t>
            </a:r>
          </a:p>
        </p:txBody>
      </p:sp>
      <p:grpSp>
        <p:nvGrpSpPr>
          <p:cNvPr id="27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36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E63055-C438-4977-B234-872D73E6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iér tmavého skladu">
            <a:extLst>
              <a:ext uri="{FF2B5EF4-FFF2-40B4-BE49-F238E27FC236}">
                <a16:creationId xmlns:a16="http://schemas.microsoft.com/office/drawing/2014/main" id="{C677985B-E3E2-3C48-CB2F-E7E75F8FF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4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68D15A-ED18-A344-EDFA-64AFD9EF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449388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PRAKTICKÁ UKÁZKA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395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570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76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ůzné barevné znaky otazníků">
            <a:extLst>
              <a:ext uri="{FF2B5EF4-FFF2-40B4-BE49-F238E27FC236}">
                <a16:creationId xmlns:a16="http://schemas.microsoft.com/office/drawing/2014/main" id="{62F637C0-2CF4-7B02-E3AA-7E4B2C9DE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68D15A-ED18-A344-EDFA-64AFD9EF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PROSTOR PRO DOTAZY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93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968D15A-ED18-A344-EDFA-64AFD9EF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DĚKUJI ZA POZORNOST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417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54F16340211646B04F47E2CB322A02" ma:contentTypeVersion="7" ma:contentTypeDescription="Vytvoří nový dokument" ma:contentTypeScope="" ma:versionID="bf3a9faf229948d5c7e1b647384e4524">
  <xsd:schema xmlns:xsd="http://www.w3.org/2001/XMLSchema" xmlns:xs="http://www.w3.org/2001/XMLSchema" xmlns:p="http://schemas.microsoft.com/office/2006/metadata/properties" xmlns:ns3="4950253d-c1fb-4145-8443-c888ba4a2789" xmlns:ns4="9f5a6c97-cb50-4e40-acd9-0b0033f60242" targetNamespace="http://schemas.microsoft.com/office/2006/metadata/properties" ma:root="true" ma:fieldsID="83e3a11af7fc977662262eaea64f9b91" ns3:_="" ns4:_="">
    <xsd:import namespace="4950253d-c1fb-4145-8443-c888ba4a2789"/>
    <xsd:import namespace="9f5a6c97-cb50-4e40-acd9-0b0033f602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0253d-c1fb-4145-8443-c888ba4a27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a6c97-cb50-4e40-acd9-0b0033f60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0253d-c1fb-4145-8443-c888ba4a2789" xsi:nil="true"/>
  </documentManagement>
</p:properties>
</file>

<file path=customXml/itemProps1.xml><?xml version="1.0" encoding="utf-8"?>
<ds:datastoreItem xmlns:ds="http://schemas.openxmlformats.org/officeDocument/2006/customXml" ds:itemID="{6DF2757C-5E30-4AF9-9460-00ECD0320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50253d-c1fb-4145-8443-c888ba4a2789"/>
    <ds:schemaRef ds:uri="9f5a6c97-cb50-4e40-acd9-0b0033f60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60C003-0B13-40BD-AA93-4F528B355D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2B538-4AE2-4A3D-8982-B8A01B6E204E}">
  <ds:schemaRefs>
    <ds:schemaRef ds:uri="http://purl.org/dc/terms/"/>
    <ds:schemaRef ds:uri="9f5a6c97-cb50-4e40-acd9-0b0033f60242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4950253d-c1fb-4145-8443-c888ba4a2789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Širokoúhlá obrazovka</PresentationFormat>
  <Paragraphs>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Sagona Book</vt:lpstr>
      <vt:lpstr>The Hand Extrablack</vt:lpstr>
      <vt:lpstr>BlobVTI</vt:lpstr>
      <vt:lpstr>Harvest Haven</vt:lpstr>
      <vt:lpstr>AGENDA</vt:lpstr>
      <vt:lpstr>TECHNOLOGIE</vt:lpstr>
      <vt:lpstr>INSPIRACE</vt:lpstr>
      <vt:lpstr>UKÁZKA KÓDU</vt:lpstr>
      <vt:lpstr>PRAKTICKÁ UKÁZKA</vt:lpstr>
      <vt:lpstr>PROSTOR PRO DOTAZY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Harvest Haven</dc:title>
  <dc:creator>Petr Polák (3ITC)</dc:creator>
  <cp:lastModifiedBy>Petr Polák (3ITC)</cp:lastModifiedBy>
  <cp:revision>1</cp:revision>
  <dcterms:created xsi:type="dcterms:W3CDTF">2024-01-21T20:43:30Z</dcterms:created>
  <dcterms:modified xsi:type="dcterms:W3CDTF">2024-01-21T21:11:58Z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0x0101007554F16340211646B04F47E2CB322A02</vt:lpwstr>
  </property>
</Properties>
</file>