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81" r:id="rId3"/>
    <p:sldId id="788" r:id="rId4"/>
    <p:sldId id="803" r:id="rId5"/>
    <p:sldId id="799" r:id="rId6"/>
    <p:sldId id="800" r:id="rId7"/>
    <p:sldId id="804" r:id="rId8"/>
  </p:sldIdLst>
  <p:sldSz cx="12192000" cy="6858000"/>
  <p:notesSz cx="7104063" cy="102346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9757" autoAdjust="0"/>
  </p:normalViewPr>
  <p:slideViewPr>
    <p:cSldViewPr snapToGrid="0" snapToObjects="1">
      <p:cViewPr varScale="1">
        <p:scale>
          <a:sx n="66" d="100"/>
          <a:sy n="66" d="100"/>
        </p:scale>
        <p:origin x="12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E210A-3FC0-46DA-BA18-ED3A508783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151F43-5624-4345-BA7E-785F0D8F3C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Pontuações</a:t>
          </a:r>
          <a:r>
            <a:rPr lang="en-US" b="1" dirty="0"/>
            <a:t> </a:t>
          </a:r>
          <a:r>
            <a:rPr lang="en-US" b="1" dirty="0" err="1"/>
            <a:t>dinamicas</a:t>
          </a:r>
          <a:r>
            <a:rPr lang="en-US" b="1" dirty="0"/>
            <a:t>, </a:t>
          </a:r>
          <a:r>
            <a:rPr lang="en-US" b="1" dirty="0" err="1"/>
            <a:t>acumulo</a:t>
          </a:r>
          <a:r>
            <a:rPr lang="en-US" b="1" dirty="0"/>
            <a:t> de </a:t>
          </a:r>
          <a:r>
            <a:rPr lang="en-US" b="1" dirty="0" err="1"/>
            <a:t>xp</a:t>
          </a:r>
          <a:r>
            <a:rPr lang="en-US" b="1" dirty="0"/>
            <a:t> e </a:t>
          </a:r>
          <a:r>
            <a:rPr lang="en-US" b="1" dirty="0" err="1"/>
            <a:t>moedas</a:t>
          </a:r>
          <a:r>
            <a:rPr lang="en-US" b="1" dirty="0"/>
            <a:t>, </a:t>
          </a:r>
          <a:r>
            <a:rPr lang="en-US" b="1" dirty="0" err="1"/>
            <a:t>sequencia</a:t>
          </a:r>
          <a:r>
            <a:rPr lang="en-US" b="1" dirty="0"/>
            <a:t> de </a:t>
          </a:r>
          <a:r>
            <a:rPr lang="en-US" b="1" dirty="0" err="1"/>
            <a:t>acertos</a:t>
          </a:r>
          <a:r>
            <a:rPr lang="en-US" b="1" dirty="0"/>
            <a:t> que </a:t>
          </a:r>
          <a:r>
            <a:rPr lang="en-US" b="1" dirty="0" err="1"/>
            <a:t>geram</a:t>
          </a:r>
          <a:r>
            <a:rPr lang="en-US" b="1" dirty="0"/>
            <a:t> bonus para o </a:t>
          </a:r>
          <a:r>
            <a:rPr lang="en-US" b="1" dirty="0" err="1"/>
            <a:t>jogador</a:t>
          </a:r>
          <a:endParaRPr lang="en-US" b="1" dirty="0"/>
        </a:p>
      </dgm:t>
    </dgm:pt>
    <dgm:pt modelId="{367AEF13-E88E-4411-820B-E22E1C560A5F}" type="parTrans" cxnId="{BD8D28E7-2223-4BCA-8D94-A3D16824A9C1}">
      <dgm:prSet/>
      <dgm:spPr/>
      <dgm:t>
        <a:bodyPr/>
        <a:lstStyle/>
        <a:p>
          <a:endParaRPr lang="en-US"/>
        </a:p>
      </dgm:t>
    </dgm:pt>
    <dgm:pt modelId="{F8B51BDE-2F72-491C-BED6-FEF7A82085A9}" type="sibTrans" cxnId="{BD8D28E7-2223-4BCA-8D94-A3D16824A9C1}">
      <dgm:prSet/>
      <dgm:spPr/>
      <dgm:t>
        <a:bodyPr/>
        <a:lstStyle/>
        <a:p>
          <a:endParaRPr lang="en-US"/>
        </a:p>
      </dgm:t>
    </dgm:pt>
    <dgm:pt modelId="{03530789-DAA0-4C23-B14A-D121D1E282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Mascote </a:t>
          </a:r>
          <a:r>
            <a:rPr lang="pt-BR" b="1" dirty="0" err="1"/>
            <a:t>costumizavel</a:t>
          </a:r>
          <a:r>
            <a:rPr lang="pt-BR" b="1" dirty="0"/>
            <a:t>, loja integrada, moedas e </a:t>
          </a:r>
          <a:r>
            <a:rPr lang="pt-BR" b="1" dirty="0" err="1"/>
            <a:t>xp</a:t>
          </a:r>
          <a:r>
            <a:rPr lang="pt-BR" b="1" dirty="0"/>
            <a:t> acumulados por acerto</a:t>
          </a:r>
          <a:endParaRPr lang="en-US" dirty="0"/>
        </a:p>
      </dgm:t>
    </dgm:pt>
    <dgm:pt modelId="{B5E48D4E-6D78-4820-AAC3-048A5DE8BD25}" type="parTrans" cxnId="{6C155B25-D270-429E-845D-AFA2ACBC0FD6}">
      <dgm:prSet/>
      <dgm:spPr/>
      <dgm:t>
        <a:bodyPr/>
        <a:lstStyle/>
        <a:p>
          <a:endParaRPr lang="en-US"/>
        </a:p>
      </dgm:t>
    </dgm:pt>
    <dgm:pt modelId="{06AD06BA-481F-4DAD-89CD-73339E9332CC}" type="sibTrans" cxnId="{6C155B25-D270-429E-845D-AFA2ACBC0FD6}">
      <dgm:prSet/>
      <dgm:spPr/>
      <dgm:t>
        <a:bodyPr/>
        <a:lstStyle/>
        <a:p>
          <a:endParaRPr lang="en-US"/>
        </a:p>
      </dgm:t>
    </dgm:pt>
    <dgm:pt modelId="{56F5D540-87DD-429F-96DB-3F62C471EC4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Níveis de acordo com o conhecimento prévio do jogador </a:t>
          </a:r>
          <a:endParaRPr lang="en-US" dirty="0"/>
        </a:p>
      </dgm:t>
    </dgm:pt>
    <dgm:pt modelId="{6552F5B2-4B77-4EB0-BF9B-B2F6F482D564}" type="parTrans" cxnId="{2FE04313-2208-43C0-BA9E-43025ECF80C9}">
      <dgm:prSet/>
      <dgm:spPr/>
      <dgm:t>
        <a:bodyPr/>
        <a:lstStyle/>
        <a:p>
          <a:endParaRPr lang="en-US"/>
        </a:p>
      </dgm:t>
    </dgm:pt>
    <dgm:pt modelId="{933B0C69-8856-4AC5-A5AB-81F4180EAFEA}" type="sibTrans" cxnId="{2FE04313-2208-43C0-BA9E-43025ECF80C9}">
      <dgm:prSet/>
      <dgm:spPr/>
      <dgm:t>
        <a:bodyPr/>
        <a:lstStyle/>
        <a:p>
          <a:endParaRPr lang="en-US"/>
        </a:p>
      </dgm:t>
    </dgm:pt>
    <dgm:pt modelId="{924ABC0D-2338-48E9-A03D-F3EEA7081A48}" type="pres">
      <dgm:prSet presAssocID="{B30E210A-3FC0-46DA-BA18-ED3A50878313}" presName="root" presStyleCnt="0">
        <dgm:presLayoutVars>
          <dgm:dir/>
          <dgm:resizeHandles val="exact"/>
        </dgm:presLayoutVars>
      </dgm:prSet>
      <dgm:spPr/>
    </dgm:pt>
    <dgm:pt modelId="{2DB32FCE-1E1C-4151-B812-C56793F0DC4B}" type="pres">
      <dgm:prSet presAssocID="{F2151F43-5624-4345-BA7E-785F0D8F3CE8}" presName="compNode" presStyleCnt="0"/>
      <dgm:spPr/>
    </dgm:pt>
    <dgm:pt modelId="{22DF05FC-30A0-4A85-A5E3-A6AF9282850E}" type="pres">
      <dgm:prSet presAssocID="{F2151F43-5624-4345-BA7E-785F0D8F3CE8}" presName="bgRect" presStyleLbl="bgShp" presStyleIdx="0" presStyleCnt="3"/>
      <dgm:spPr/>
    </dgm:pt>
    <dgm:pt modelId="{97D57D7F-1912-4622-8533-697022E89E0A}" type="pres">
      <dgm:prSet presAssocID="{F2151F43-5624-4345-BA7E-785F0D8F3C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edas"/>
        </a:ext>
      </dgm:extLst>
    </dgm:pt>
    <dgm:pt modelId="{E53C2AF9-C19C-419B-B232-E451577184E8}" type="pres">
      <dgm:prSet presAssocID="{F2151F43-5624-4345-BA7E-785F0D8F3CE8}" presName="spaceRect" presStyleCnt="0"/>
      <dgm:spPr/>
    </dgm:pt>
    <dgm:pt modelId="{92B5A99F-7018-4CFF-B122-FDEEB7C30515}" type="pres">
      <dgm:prSet presAssocID="{F2151F43-5624-4345-BA7E-785F0D8F3CE8}" presName="parTx" presStyleLbl="revTx" presStyleIdx="0" presStyleCnt="3">
        <dgm:presLayoutVars>
          <dgm:chMax val="0"/>
          <dgm:chPref val="0"/>
        </dgm:presLayoutVars>
      </dgm:prSet>
      <dgm:spPr/>
    </dgm:pt>
    <dgm:pt modelId="{46C1D2B0-322C-4F04-9FD8-96E590246E55}" type="pres">
      <dgm:prSet presAssocID="{F8B51BDE-2F72-491C-BED6-FEF7A82085A9}" presName="sibTrans" presStyleCnt="0"/>
      <dgm:spPr/>
    </dgm:pt>
    <dgm:pt modelId="{B12BA190-81CC-42EE-A4E4-62FC2475678F}" type="pres">
      <dgm:prSet presAssocID="{03530789-DAA0-4C23-B14A-D121D1E2827D}" presName="compNode" presStyleCnt="0"/>
      <dgm:spPr/>
    </dgm:pt>
    <dgm:pt modelId="{32158190-082C-486D-A141-757D0849C9D4}" type="pres">
      <dgm:prSet presAssocID="{03530789-DAA0-4C23-B14A-D121D1E2827D}" presName="bgRect" presStyleLbl="bgShp" presStyleIdx="1" presStyleCnt="3"/>
      <dgm:spPr/>
    </dgm:pt>
    <dgm:pt modelId="{262EB2B3-EF80-4D0F-B66E-E74D465B0DE6}" type="pres">
      <dgm:prSet presAssocID="{03530789-DAA0-4C23-B14A-D121D1E28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teira"/>
        </a:ext>
      </dgm:extLst>
    </dgm:pt>
    <dgm:pt modelId="{A83082BD-D605-43AE-BC56-77320065A890}" type="pres">
      <dgm:prSet presAssocID="{03530789-DAA0-4C23-B14A-D121D1E2827D}" presName="spaceRect" presStyleCnt="0"/>
      <dgm:spPr/>
    </dgm:pt>
    <dgm:pt modelId="{D381E919-B4AA-4921-A79E-35CEBF85ABEE}" type="pres">
      <dgm:prSet presAssocID="{03530789-DAA0-4C23-B14A-D121D1E2827D}" presName="parTx" presStyleLbl="revTx" presStyleIdx="1" presStyleCnt="3">
        <dgm:presLayoutVars>
          <dgm:chMax val="0"/>
          <dgm:chPref val="0"/>
        </dgm:presLayoutVars>
      </dgm:prSet>
      <dgm:spPr/>
    </dgm:pt>
    <dgm:pt modelId="{7BD4DE04-5DD6-4D74-9399-E167320E6A20}" type="pres">
      <dgm:prSet presAssocID="{06AD06BA-481F-4DAD-89CD-73339E9332CC}" presName="sibTrans" presStyleCnt="0"/>
      <dgm:spPr/>
    </dgm:pt>
    <dgm:pt modelId="{8F984A20-23A5-46C2-9C8A-49AEDF3CB88D}" type="pres">
      <dgm:prSet presAssocID="{56F5D540-87DD-429F-96DB-3F62C471EC40}" presName="compNode" presStyleCnt="0"/>
      <dgm:spPr/>
    </dgm:pt>
    <dgm:pt modelId="{22B1227E-C7E4-47E6-A604-9B389CEEF98A}" type="pres">
      <dgm:prSet presAssocID="{56F5D540-87DD-429F-96DB-3F62C471EC40}" presName="bgRect" presStyleLbl="bgShp" presStyleIdx="2" presStyleCnt="3"/>
      <dgm:spPr/>
    </dgm:pt>
    <dgm:pt modelId="{F82AE495-5E17-4D19-9F39-8750777D86D7}" type="pres">
      <dgm:prSet presAssocID="{56F5D540-87DD-429F-96DB-3F62C471EC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D14EE368-E944-4F66-8FB0-E6292FB59C77}" type="pres">
      <dgm:prSet presAssocID="{56F5D540-87DD-429F-96DB-3F62C471EC40}" presName="spaceRect" presStyleCnt="0"/>
      <dgm:spPr/>
    </dgm:pt>
    <dgm:pt modelId="{40D7F186-BC07-49A2-85B5-0CD42D6A8BBB}" type="pres">
      <dgm:prSet presAssocID="{56F5D540-87DD-429F-96DB-3F62C471EC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E04313-2208-43C0-BA9E-43025ECF80C9}" srcId="{B30E210A-3FC0-46DA-BA18-ED3A50878313}" destId="{56F5D540-87DD-429F-96DB-3F62C471EC40}" srcOrd="2" destOrd="0" parTransId="{6552F5B2-4B77-4EB0-BF9B-B2F6F482D564}" sibTransId="{933B0C69-8856-4AC5-A5AB-81F4180EAFEA}"/>
    <dgm:cxn modelId="{C2CD4518-6D53-4023-9084-70F97C9556FB}" type="presOf" srcId="{03530789-DAA0-4C23-B14A-D121D1E2827D}" destId="{D381E919-B4AA-4921-A79E-35CEBF85ABEE}" srcOrd="0" destOrd="0" presId="urn:microsoft.com/office/officeart/2018/2/layout/IconVerticalSolidList"/>
    <dgm:cxn modelId="{6C155B25-D270-429E-845D-AFA2ACBC0FD6}" srcId="{B30E210A-3FC0-46DA-BA18-ED3A50878313}" destId="{03530789-DAA0-4C23-B14A-D121D1E2827D}" srcOrd="1" destOrd="0" parTransId="{B5E48D4E-6D78-4820-AAC3-048A5DE8BD25}" sibTransId="{06AD06BA-481F-4DAD-89CD-73339E9332CC}"/>
    <dgm:cxn modelId="{F7156449-9A15-4FBC-B60C-6FC8F7D5E7C3}" type="presOf" srcId="{F2151F43-5624-4345-BA7E-785F0D8F3CE8}" destId="{92B5A99F-7018-4CFF-B122-FDEEB7C30515}" srcOrd="0" destOrd="0" presId="urn:microsoft.com/office/officeart/2018/2/layout/IconVerticalSolidList"/>
    <dgm:cxn modelId="{40122450-D274-48DD-A85D-F7E7038954BE}" type="presOf" srcId="{B30E210A-3FC0-46DA-BA18-ED3A50878313}" destId="{924ABC0D-2338-48E9-A03D-F3EEA7081A48}" srcOrd="0" destOrd="0" presId="urn:microsoft.com/office/officeart/2018/2/layout/IconVerticalSolidList"/>
    <dgm:cxn modelId="{BD8D28E7-2223-4BCA-8D94-A3D16824A9C1}" srcId="{B30E210A-3FC0-46DA-BA18-ED3A50878313}" destId="{F2151F43-5624-4345-BA7E-785F0D8F3CE8}" srcOrd="0" destOrd="0" parTransId="{367AEF13-E88E-4411-820B-E22E1C560A5F}" sibTransId="{F8B51BDE-2F72-491C-BED6-FEF7A82085A9}"/>
    <dgm:cxn modelId="{CC5277F8-694E-4742-94F5-7F71D3FCC96C}" type="presOf" srcId="{56F5D540-87DD-429F-96DB-3F62C471EC40}" destId="{40D7F186-BC07-49A2-85B5-0CD42D6A8BBB}" srcOrd="0" destOrd="0" presId="urn:microsoft.com/office/officeart/2018/2/layout/IconVerticalSolidList"/>
    <dgm:cxn modelId="{23E01221-B4AC-4C43-B5DB-E681F1A3D13F}" type="presParOf" srcId="{924ABC0D-2338-48E9-A03D-F3EEA7081A48}" destId="{2DB32FCE-1E1C-4151-B812-C56793F0DC4B}" srcOrd="0" destOrd="0" presId="urn:microsoft.com/office/officeart/2018/2/layout/IconVerticalSolidList"/>
    <dgm:cxn modelId="{80192820-ADA0-4DF8-8E1C-37D1E7924D52}" type="presParOf" srcId="{2DB32FCE-1E1C-4151-B812-C56793F0DC4B}" destId="{22DF05FC-30A0-4A85-A5E3-A6AF9282850E}" srcOrd="0" destOrd="0" presId="urn:microsoft.com/office/officeart/2018/2/layout/IconVerticalSolidList"/>
    <dgm:cxn modelId="{8DABE04C-B899-4687-A6BA-73ED06E81FDD}" type="presParOf" srcId="{2DB32FCE-1E1C-4151-B812-C56793F0DC4B}" destId="{97D57D7F-1912-4622-8533-697022E89E0A}" srcOrd="1" destOrd="0" presId="urn:microsoft.com/office/officeart/2018/2/layout/IconVerticalSolidList"/>
    <dgm:cxn modelId="{50711ED5-9B0F-454E-B2B4-6B4A4C7CB57F}" type="presParOf" srcId="{2DB32FCE-1E1C-4151-B812-C56793F0DC4B}" destId="{E53C2AF9-C19C-419B-B232-E451577184E8}" srcOrd="2" destOrd="0" presId="urn:microsoft.com/office/officeart/2018/2/layout/IconVerticalSolidList"/>
    <dgm:cxn modelId="{9D0B437F-3648-4B47-9A5E-9195AC89BF6E}" type="presParOf" srcId="{2DB32FCE-1E1C-4151-B812-C56793F0DC4B}" destId="{92B5A99F-7018-4CFF-B122-FDEEB7C30515}" srcOrd="3" destOrd="0" presId="urn:microsoft.com/office/officeart/2018/2/layout/IconVerticalSolidList"/>
    <dgm:cxn modelId="{2DF59227-810B-44DF-875E-F7D25DCBB719}" type="presParOf" srcId="{924ABC0D-2338-48E9-A03D-F3EEA7081A48}" destId="{46C1D2B0-322C-4F04-9FD8-96E590246E55}" srcOrd="1" destOrd="0" presId="urn:microsoft.com/office/officeart/2018/2/layout/IconVerticalSolidList"/>
    <dgm:cxn modelId="{D9C2065D-F4D2-4999-9F74-FA05273566E9}" type="presParOf" srcId="{924ABC0D-2338-48E9-A03D-F3EEA7081A48}" destId="{B12BA190-81CC-42EE-A4E4-62FC2475678F}" srcOrd="2" destOrd="0" presId="urn:microsoft.com/office/officeart/2018/2/layout/IconVerticalSolidList"/>
    <dgm:cxn modelId="{198D0FC6-C0DC-4493-85D0-63D348C13A72}" type="presParOf" srcId="{B12BA190-81CC-42EE-A4E4-62FC2475678F}" destId="{32158190-082C-486D-A141-757D0849C9D4}" srcOrd="0" destOrd="0" presId="urn:microsoft.com/office/officeart/2018/2/layout/IconVerticalSolidList"/>
    <dgm:cxn modelId="{86B0052B-747D-42F9-A6F2-20A412190095}" type="presParOf" srcId="{B12BA190-81CC-42EE-A4E4-62FC2475678F}" destId="{262EB2B3-EF80-4D0F-B66E-E74D465B0DE6}" srcOrd="1" destOrd="0" presId="urn:microsoft.com/office/officeart/2018/2/layout/IconVerticalSolidList"/>
    <dgm:cxn modelId="{4CC7CBB4-788D-4D62-B101-1758DC05A384}" type="presParOf" srcId="{B12BA190-81CC-42EE-A4E4-62FC2475678F}" destId="{A83082BD-D605-43AE-BC56-77320065A890}" srcOrd="2" destOrd="0" presId="urn:microsoft.com/office/officeart/2018/2/layout/IconVerticalSolidList"/>
    <dgm:cxn modelId="{91E3D88D-8010-4810-85AA-07061F71BD3A}" type="presParOf" srcId="{B12BA190-81CC-42EE-A4E4-62FC2475678F}" destId="{D381E919-B4AA-4921-A79E-35CEBF85ABEE}" srcOrd="3" destOrd="0" presId="urn:microsoft.com/office/officeart/2018/2/layout/IconVerticalSolidList"/>
    <dgm:cxn modelId="{89F77DFA-80B3-42D4-8171-C68F7D8464C6}" type="presParOf" srcId="{924ABC0D-2338-48E9-A03D-F3EEA7081A48}" destId="{7BD4DE04-5DD6-4D74-9399-E167320E6A20}" srcOrd="3" destOrd="0" presId="urn:microsoft.com/office/officeart/2018/2/layout/IconVerticalSolidList"/>
    <dgm:cxn modelId="{EABBFC5B-2082-4BC9-BE40-0E8A0AD5ABE6}" type="presParOf" srcId="{924ABC0D-2338-48E9-A03D-F3EEA7081A48}" destId="{8F984A20-23A5-46C2-9C8A-49AEDF3CB88D}" srcOrd="4" destOrd="0" presId="urn:microsoft.com/office/officeart/2018/2/layout/IconVerticalSolidList"/>
    <dgm:cxn modelId="{6F876C76-D587-494A-B164-4CAA2ED393A0}" type="presParOf" srcId="{8F984A20-23A5-46C2-9C8A-49AEDF3CB88D}" destId="{22B1227E-C7E4-47E6-A604-9B389CEEF98A}" srcOrd="0" destOrd="0" presId="urn:microsoft.com/office/officeart/2018/2/layout/IconVerticalSolidList"/>
    <dgm:cxn modelId="{7593C16C-A558-4911-9B14-DE3EDD75466E}" type="presParOf" srcId="{8F984A20-23A5-46C2-9C8A-49AEDF3CB88D}" destId="{F82AE495-5E17-4D19-9F39-8750777D86D7}" srcOrd="1" destOrd="0" presId="urn:microsoft.com/office/officeart/2018/2/layout/IconVerticalSolidList"/>
    <dgm:cxn modelId="{7208EAD7-C2EA-49B9-8CEE-6BFF992B1A1C}" type="presParOf" srcId="{8F984A20-23A5-46C2-9C8A-49AEDF3CB88D}" destId="{D14EE368-E944-4F66-8FB0-E6292FB59C77}" srcOrd="2" destOrd="0" presId="urn:microsoft.com/office/officeart/2018/2/layout/IconVerticalSolidList"/>
    <dgm:cxn modelId="{B5F198D4-5882-4EE2-8206-6CD7672DA375}" type="presParOf" srcId="{8F984A20-23A5-46C2-9C8A-49AEDF3CB88D}" destId="{40D7F186-BC07-49A2-85B5-0CD42D6A8B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F05FC-30A0-4A85-A5E3-A6AF9282850E}">
      <dsp:nvSpPr>
        <dsp:cNvPr id="0" name=""/>
        <dsp:cNvSpPr/>
      </dsp:nvSpPr>
      <dsp:spPr>
        <a:xfrm>
          <a:off x="0" y="663"/>
          <a:ext cx="5842095" cy="1551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57D7F-1912-4622-8533-697022E89E0A}">
      <dsp:nvSpPr>
        <dsp:cNvPr id="0" name=""/>
        <dsp:cNvSpPr/>
      </dsp:nvSpPr>
      <dsp:spPr>
        <a:xfrm>
          <a:off x="469311" y="349737"/>
          <a:ext cx="853293" cy="8532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5A99F-7018-4CFF-B122-FDEEB7C30515}">
      <dsp:nvSpPr>
        <dsp:cNvPr id="0" name=""/>
        <dsp:cNvSpPr/>
      </dsp:nvSpPr>
      <dsp:spPr>
        <a:xfrm>
          <a:off x="1791916" y="663"/>
          <a:ext cx="4050178" cy="1551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4" tIns="164194" rIns="164194" bIns="16419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Pontuações</a:t>
          </a:r>
          <a:r>
            <a:rPr lang="en-US" sz="2000" b="1" kern="1200" dirty="0"/>
            <a:t> </a:t>
          </a:r>
          <a:r>
            <a:rPr lang="en-US" sz="2000" b="1" kern="1200" dirty="0" err="1"/>
            <a:t>dinamicas</a:t>
          </a:r>
          <a:r>
            <a:rPr lang="en-US" sz="2000" b="1" kern="1200" dirty="0"/>
            <a:t>, </a:t>
          </a:r>
          <a:r>
            <a:rPr lang="en-US" sz="2000" b="1" kern="1200" dirty="0" err="1"/>
            <a:t>acumulo</a:t>
          </a:r>
          <a:r>
            <a:rPr lang="en-US" sz="2000" b="1" kern="1200" dirty="0"/>
            <a:t> de </a:t>
          </a:r>
          <a:r>
            <a:rPr lang="en-US" sz="2000" b="1" kern="1200" dirty="0" err="1"/>
            <a:t>xp</a:t>
          </a:r>
          <a:r>
            <a:rPr lang="en-US" sz="2000" b="1" kern="1200" dirty="0"/>
            <a:t> e </a:t>
          </a:r>
          <a:r>
            <a:rPr lang="en-US" sz="2000" b="1" kern="1200" dirty="0" err="1"/>
            <a:t>moedas</a:t>
          </a:r>
          <a:r>
            <a:rPr lang="en-US" sz="2000" b="1" kern="1200" dirty="0"/>
            <a:t>, </a:t>
          </a:r>
          <a:r>
            <a:rPr lang="en-US" sz="2000" b="1" kern="1200" dirty="0" err="1"/>
            <a:t>sequencia</a:t>
          </a:r>
          <a:r>
            <a:rPr lang="en-US" sz="2000" b="1" kern="1200" dirty="0"/>
            <a:t> de </a:t>
          </a:r>
          <a:r>
            <a:rPr lang="en-US" sz="2000" b="1" kern="1200" dirty="0" err="1"/>
            <a:t>acertos</a:t>
          </a:r>
          <a:r>
            <a:rPr lang="en-US" sz="2000" b="1" kern="1200" dirty="0"/>
            <a:t> que </a:t>
          </a:r>
          <a:r>
            <a:rPr lang="en-US" sz="2000" b="1" kern="1200" dirty="0" err="1"/>
            <a:t>geram</a:t>
          </a:r>
          <a:r>
            <a:rPr lang="en-US" sz="2000" b="1" kern="1200" dirty="0"/>
            <a:t> bonus para o </a:t>
          </a:r>
          <a:r>
            <a:rPr lang="en-US" sz="2000" b="1" kern="1200" dirty="0" err="1"/>
            <a:t>jogador</a:t>
          </a:r>
          <a:endParaRPr lang="en-US" sz="2000" b="1" kern="1200" dirty="0"/>
        </a:p>
      </dsp:txBody>
      <dsp:txXfrm>
        <a:off x="1791916" y="663"/>
        <a:ext cx="4050178" cy="1551442"/>
      </dsp:txXfrm>
    </dsp:sp>
    <dsp:sp modelId="{32158190-082C-486D-A141-757D0849C9D4}">
      <dsp:nvSpPr>
        <dsp:cNvPr id="0" name=""/>
        <dsp:cNvSpPr/>
      </dsp:nvSpPr>
      <dsp:spPr>
        <a:xfrm>
          <a:off x="0" y="1939966"/>
          <a:ext cx="5842095" cy="1551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EB2B3-EF80-4D0F-B66E-E74D465B0DE6}">
      <dsp:nvSpPr>
        <dsp:cNvPr id="0" name=""/>
        <dsp:cNvSpPr/>
      </dsp:nvSpPr>
      <dsp:spPr>
        <a:xfrm>
          <a:off x="469311" y="2289041"/>
          <a:ext cx="853293" cy="8532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E919-B4AA-4921-A79E-35CEBF85ABEE}">
      <dsp:nvSpPr>
        <dsp:cNvPr id="0" name=""/>
        <dsp:cNvSpPr/>
      </dsp:nvSpPr>
      <dsp:spPr>
        <a:xfrm>
          <a:off x="1791916" y="1939966"/>
          <a:ext cx="4050178" cy="1551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4" tIns="164194" rIns="164194" bIns="16419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Mascote </a:t>
          </a:r>
          <a:r>
            <a:rPr lang="pt-BR" sz="2000" b="1" kern="1200" dirty="0" err="1"/>
            <a:t>costumizavel</a:t>
          </a:r>
          <a:r>
            <a:rPr lang="pt-BR" sz="2000" b="1" kern="1200" dirty="0"/>
            <a:t>, loja integrada, moedas e </a:t>
          </a:r>
          <a:r>
            <a:rPr lang="pt-BR" sz="2000" b="1" kern="1200" dirty="0" err="1"/>
            <a:t>xp</a:t>
          </a:r>
          <a:r>
            <a:rPr lang="pt-BR" sz="2000" b="1" kern="1200" dirty="0"/>
            <a:t> acumulados por acerto</a:t>
          </a:r>
          <a:endParaRPr lang="en-US" sz="2000" kern="1200" dirty="0"/>
        </a:p>
      </dsp:txBody>
      <dsp:txXfrm>
        <a:off x="1791916" y="1939966"/>
        <a:ext cx="4050178" cy="1551442"/>
      </dsp:txXfrm>
    </dsp:sp>
    <dsp:sp modelId="{22B1227E-C7E4-47E6-A604-9B389CEEF98A}">
      <dsp:nvSpPr>
        <dsp:cNvPr id="0" name=""/>
        <dsp:cNvSpPr/>
      </dsp:nvSpPr>
      <dsp:spPr>
        <a:xfrm>
          <a:off x="0" y="3879270"/>
          <a:ext cx="5842095" cy="1551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AE495-5E17-4D19-9F39-8750777D86D7}">
      <dsp:nvSpPr>
        <dsp:cNvPr id="0" name=""/>
        <dsp:cNvSpPr/>
      </dsp:nvSpPr>
      <dsp:spPr>
        <a:xfrm>
          <a:off x="469311" y="4228344"/>
          <a:ext cx="853293" cy="8532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7F186-BC07-49A2-85B5-0CD42D6A8BBB}">
      <dsp:nvSpPr>
        <dsp:cNvPr id="0" name=""/>
        <dsp:cNvSpPr/>
      </dsp:nvSpPr>
      <dsp:spPr>
        <a:xfrm>
          <a:off x="1791916" y="3879270"/>
          <a:ext cx="4050178" cy="1551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4" tIns="164194" rIns="164194" bIns="16419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Níveis de acordo com o conhecimento prévio do jogador </a:t>
          </a:r>
          <a:endParaRPr lang="en-US" sz="2000" kern="1200" dirty="0"/>
        </a:p>
      </dsp:txBody>
      <dsp:txXfrm>
        <a:off x="1791916" y="3879270"/>
        <a:ext cx="4050178" cy="1551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C3AD964-A83D-4B16-A171-DD26815BA9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dirty="0"/>
              <a:t>Modelagem Orientada a Objetos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AAF4DA-00DB-4936-8929-0DEBF66A68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1832-3FEB-4FC2-8235-FA654EA199D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6E83FD-5613-4AD3-AB9B-0CF739BB7B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Profa. Dra. Ana Paula Gonçalves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2E9DA6-37C7-4EB9-8A2B-B7EA18C740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25F5-FAEF-4DB8-90F6-321CA79DE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258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l">
              <a:defRPr sz="1100"/>
            </a:lvl1pPr>
          </a:lstStyle>
          <a:p>
            <a:r>
              <a:rPr lang="pt-BR" dirty="0"/>
              <a:t>Modelagem Orientada a Objetos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448" y="1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r">
              <a:defRPr sz="1100"/>
            </a:lvl1pPr>
          </a:lstStyle>
          <a:p>
            <a:fld id="{0185AF73-9706-4946-BC36-08A305E388AC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9" tIns="43429" rIns="86859" bIns="434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108" y="4925075"/>
            <a:ext cx="5683847" cy="4030021"/>
          </a:xfrm>
          <a:prstGeom prst="rect">
            <a:avLst/>
          </a:prstGeom>
        </p:spPr>
        <p:txBody>
          <a:bodyPr vert="horz" lIns="86859" tIns="43429" rIns="86859" bIns="434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0983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l">
              <a:defRPr sz="1100"/>
            </a:lvl1pPr>
          </a:lstStyle>
          <a:p>
            <a:r>
              <a:rPr lang="pt-BR"/>
              <a:t>Profa. Dra. Ana Paula Gonçalves Serra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448" y="9720983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r">
              <a:defRPr sz="1100"/>
            </a:lvl1pPr>
          </a:lstStyle>
          <a:p>
            <a:fld id="{2BF5F30B-9CB8-4BCF-ABA6-B49AE7441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352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Modelagem Orientada a Objetos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Profa. Dra. Ana Paula Gonçalves Serra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5F30B-9CB8-4BCF-ABA6-B49AE74415B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48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Modelagem Orientada a Objetos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Profa. Dra. Ana Paula Gonçalves Serra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5F30B-9CB8-4BCF-ABA6-B49AE74415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28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10CC1-8FFD-4857-BF82-83D3EF2E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7BF68-E086-4366-BE2B-10F161E3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97A2F-F959-49C6-8BB2-C51C92B5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27AC6-2699-4C2F-87B6-C7443AE241F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02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10CC1-8FFD-4857-BF82-83D3EF2E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7BF68-E086-4366-BE2B-10F161E3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97A2F-F959-49C6-8BB2-C51C92B5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5E27AC6-2699-4C2F-87B6-C7443AE241F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268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0F9D-31A2-41D1-BFA6-567107A0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E82E55-8D64-4C0A-98CF-FC7376C5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9887B8-CE3A-462A-BBD0-B4EF29A7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436A9E-75F7-4114-A430-0D4B7923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38616417-47D8-4521-BCA3-8A859ADE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9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9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C29CB49-10EB-4679-AD92-EA2FA4ACBB3D}"/>
              </a:ext>
            </a:extLst>
          </p:cNvPr>
          <p:cNvSpPr txBox="1"/>
          <p:nvPr/>
        </p:nvSpPr>
        <p:spPr>
          <a:xfrm>
            <a:off x="2767980" y="1791482"/>
            <a:ext cx="6058069" cy="2308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Calibri" panose="020F0502020204030204" pitchFamily="34" charset="0"/>
              </a:rPr>
              <a:t>TTI105 </a:t>
            </a:r>
            <a:r>
              <a:rPr lang="pt-BR" sz="3200" b="1" dirty="0">
                <a:effectLst/>
                <a:latin typeface="+mj-lt"/>
                <a:ea typeface="Calibri" panose="020F0502020204030204" pitchFamily="34" charset="0"/>
              </a:rPr>
              <a:t>–Projeto Integrador –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Calibri" panose="020F0502020204030204" pitchFamily="34" charset="0"/>
              </a:rPr>
              <a:t>CODEQUIZ</a:t>
            </a:r>
            <a:endParaRPr lang="pt-BR" sz="3200" b="1" dirty="0">
              <a:effectLst/>
              <a:latin typeface="+mj-lt"/>
              <a:ea typeface="Calibri" panose="020F050202020403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pt-BR" sz="3200" b="1" dirty="0">
                <a:solidFill>
                  <a:schemeClr val="bg1"/>
                </a:solidFill>
                <a:latin typeface="+mj-lt"/>
              </a:rPr>
              <a:t>Apresentação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>
              <a:solidFill>
                <a:schemeClr val="bg1"/>
              </a:solidFill>
              <a:latin typeface="+mj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9FF12-115B-1448-FE51-36AD196EC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0" r="34174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9DC60B7-5952-47FE-9B8B-A275A6D07B21}"/>
              </a:ext>
            </a:extLst>
          </p:cNvPr>
          <p:cNvSpPr txBox="1">
            <a:spLocks noChangeArrowheads="1"/>
          </p:cNvSpPr>
          <p:nvPr/>
        </p:nvSpPr>
        <p:spPr>
          <a:xfrm>
            <a:off x="965671" y="1569070"/>
            <a:ext cx="651621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pt-BR" sz="4000" b="1" dirty="0" err="1">
                <a:solidFill>
                  <a:schemeClr val="tx1"/>
                </a:solidFill>
              </a:rPr>
              <a:t>CodeQuiz</a:t>
            </a:r>
            <a:endParaRPr lang="en-US" altLang="pt-BR" sz="4000" b="1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pt-BR" sz="3200" dirty="0" err="1">
                <a:solidFill>
                  <a:schemeClr val="tx1"/>
                </a:solidFill>
              </a:rPr>
              <a:t>Integrantes</a:t>
            </a:r>
            <a:r>
              <a:rPr lang="en-US" altLang="pt-BR" sz="3200" dirty="0">
                <a:solidFill>
                  <a:schemeClr val="tx1"/>
                </a:solidFill>
              </a:rPr>
              <a:t> do Grupo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tx1"/>
                </a:solidFill>
              </a:rPr>
              <a:t>Eduarda</a:t>
            </a:r>
            <a:r>
              <a:rPr lang="en-US" sz="3200" b="1" dirty="0">
                <a:solidFill>
                  <a:schemeClr val="tx1"/>
                </a:solidFill>
              </a:rPr>
              <a:t> Braga </a:t>
            </a:r>
            <a:r>
              <a:rPr lang="en-US" sz="3200" b="1" dirty="0" err="1">
                <a:solidFill>
                  <a:schemeClr val="tx1"/>
                </a:solidFill>
              </a:rPr>
              <a:t>Portel</a:t>
            </a:r>
            <a:endParaRPr lang="en-US" sz="3200" b="1" dirty="0">
              <a:solidFill>
                <a:schemeClr val="tx1"/>
              </a:solidFill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Mateus Yukio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tx1"/>
                </a:solidFill>
              </a:rPr>
              <a:t>Murilo</a:t>
            </a:r>
            <a:r>
              <a:rPr lang="en-US" sz="3200" b="1" dirty="0">
                <a:solidFill>
                  <a:schemeClr val="tx1"/>
                </a:solidFill>
              </a:rPr>
              <a:t> Molina Barone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Vinicius Parelho</a:t>
            </a:r>
          </a:p>
          <a:p>
            <a:pPr marL="324000" lvl="1" indent="-228600" defTabSz="914400">
              <a:lnSpc>
                <a:spcPct val="9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8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9B130F1-CBA7-4431-B821-F88949C0E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18801D6-A286-4666-A61D-F7177BB5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4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8519B2C-6AAA-4729-A64B-8A55A068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FE92761-D4A8-4823-A18B-685088E10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666ED1E-25EB-48D9-8568-7F19B6BEC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FFD3B06-AF06-421C-A290-681BC2739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39E5FDC-2624-4BF8-82F2-90664FC65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4E864A8-F363-45E0-856E-D368F894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ED1B1DFC-0765-C69C-C43A-16C17624A721}"/>
              </a:ext>
            </a:extLst>
          </p:cNvPr>
          <p:cNvSpPr/>
          <p:nvPr/>
        </p:nvSpPr>
        <p:spPr>
          <a:xfrm>
            <a:off x="2871820" y="4999044"/>
            <a:ext cx="10515600" cy="11336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0" strike="noStrike" kern="1200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Descrição</a:t>
            </a:r>
            <a:r>
              <a:rPr lang="en-US" sz="52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5200" b="0" strike="noStrike" kern="1200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sz="52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tângulo 6" descr="Head with Gears">
            <a:extLst>
              <a:ext uri="{FF2B5EF4-FFF2-40B4-BE49-F238E27FC236}">
                <a16:creationId xmlns:a16="http://schemas.microsoft.com/office/drawing/2014/main" id="{59DFE025-102C-019A-AB3E-1032E97AB282}"/>
              </a:ext>
            </a:extLst>
          </p:cNvPr>
          <p:cNvSpPr/>
          <p:nvPr/>
        </p:nvSpPr>
        <p:spPr>
          <a:xfrm>
            <a:off x="1519552" y="1636838"/>
            <a:ext cx="984375" cy="98437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tângulo 7" descr="Usuários">
            <a:extLst>
              <a:ext uri="{FF2B5EF4-FFF2-40B4-BE49-F238E27FC236}">
                <a16:creationId xmlns:a16="http://schemas.microsoft.com/office/drawing/2014/main" id="{64588E0B-2360-DB97-D0BD-239591B45D07}"/>
              </a:ext>
            </a:extLst>
          </p:cNvPr>
          <p:cNvSpPr/>
          <p:nvPr/>
        </p:nvSpPr>
        <p:spPr>
          <a:xfrm>
            <a:off x="4166883" y="1566755"/>
            <a:ext cx="984375" cy="98437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tângulo 9" descr="Link">
            <a:extLst>
              <a:ext uri="{FF2B5EF4-FFF2-40B4-BE49-F238E27FC236}">
                <a16:creationId xmlns:a16="http://schemas.microsoft.com/office/drawing/2014/main" id="{E256DA0E-E121-D1EC-A62B-92C8592CC329}"/>
              </a:ext>
            </a:extLst>
          </p:cNvPr>
          <p:cNvSpPr/>
          <p:nvPr/>
        </p:nvSpPr>
        <p:spPr>
          <a:xfrm>
            <a:off x="6697416" y="1669898"/>
            <a:ext cx="984375" cy="984375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0C33D3-5622-C289-96C3-E23D42065AF6}"/>
              </a:ext>
            </a:extLst>
          </p:cNvPr>
          <p:cNvSpPr/>
          <p:nvPr/>
        </p:nvSpPr>
        <p:spPr>
          <a:xfrm>
            <a:off x="3287292" y="578734"/>
            <a:ext cx="8275818" cy="3287210"/>
          </a:xfrm>
          <a:prstGeom prst="rect">
            <a:avLst/>
          </a:prstGeom>
          <a:solidFill>
            <a:srgbClr val="E9E7E7"/>
          </a:solidFill>
          <a:ln>
            <a:solidFill>
              <a:srgbClr val="E9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C8EB214-FD0F-5BC9-4512-6652C791FE2E}"/>
              </a:ext>
            </a:extLst>
          </p:cNvPr>
          <p:cNvSpPr txBox="1"/>
          <p:nvPr/>
        </p:nvSpPr>
        <p:spPr>
          <a:xfrm>
            <a:off x="895727" y="3428703"/>
            <a:ext cx="2667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pt-BR" b="1" dirty="0"/>
              <a:t>O Jogo </a:t>
            </a:r>
            <a:r>
              <a:rPr lang="pt-BR" b="1" dirty="0" err="1"/>
              <a:t>CodeQuiz</a:t>
            </a:r>
            <a:r>
              <a:rPr lang="pt-BR" b="1" dirty="0"/>
              <a:t> é um Quiz para aprendizado da linguagem Python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0F477A3-4557-12EE-7980-F4551822F9EF}"/>
              </a:ext>
            </a:extLst>
          </p:cNvPr>
          <p:cNvSpPr txBox="1"/>
          <p:nvPr/>
        </p:nvSpPr>
        <p:spPr>
          <a:xfrm>
            <a:off x="4659070" y="3567203"/>
            <a:ext cx="2141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pt-BR" b="1" dirty="0"/>
              <a:t>Estudantes e entusiastas de programação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B645935-2570-6744-7BF6-252C66B2DB79}"/>
              </a:ext>
            </a:extLst>
          </p:cNvPr>
          <p:cNvSpPr txBox="1"/>
          <p:nvPr/>
        </p:nvSpPr>
        <p:spPr>
          <a:xfrm>
            <a:off x="8245162" y="3682988"/>
            <a:ext cx="2222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pt-BR" b="1" dirty="0"/>
              <a:t>https://github.com/Parelho/PIblob/master/Game.py  </a:t>
            </a:r>
            <a:endParaRPr lang="en-US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D6519FE1-88ED-2D14-0210-6426070D9B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9620" y="710400"/>
            <a:ext cx="2453194" cy="268630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7BFDA98-B928-FD39-FD0A-E7B1355CB7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7970" y="725263"/>
            <a:ext cx="2542646" cy="25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1513398" y="3637128"/>
            <a:ext cx="9165204" cy="15879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strike="noStrike" spc="-1">
                <a:latin typeface="+mj-lt"/>
                <a:ea typeface="+mj-ea"/>
                <a:cs typeface="+mj-cs"/>
              </a:rPr>
              <a:t>Tecnologias Utilizadas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9B130F1-CBA7-4431-B821-F88949C0E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18801D6-A286-4666-A61D-F7177BB5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4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8519B2C-6AAA-4729-A64B-8A55A068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FE92761-D4A8-4823-A18B-685088E10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340741FA-D25F-9E4F-05C5-8CB5ADAE4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16" y="1453579"/>
            <a:ext cx="1300379" cy="1300379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666ED1E-25EB-48D9-8568-7F19B6BEC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FFD3B06-AF06-421C-A290-681BC2739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2" name="Imagem 1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932499E-97E8-8664-CDCB-C0A509E1E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16" y="1777272"/>
            <a:ext cx="1438800" cy="652993"/>
          </a:xfrm>
          <a:prstGeom prst="rect">
            <a:avLst/>
          </a:pr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39E5FDC-2624-4BF8-82F2-90664FC65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4E864A8-F363-45E0-856E-D368F894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E54EB3E4-523A-BDC1-2C12-EBA9505E5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58" y="1453579"/>
            <a:ext cx="1171682" cy="1283968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4306589B-8487-76A9-77B1-A7E9FA212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89" y="1377188"/>
            <a:ext cx="1514813" cy="15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0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838200" y="713312"/>
            <a:ext cx="3962400" cy="54313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Dinâmica do Jogo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D114D980-5321-1149-0F0C-16205D1CA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137366"/>
              </p:ext>
            </p:extLst>
          </p:nvPr>
        </p:nvGraphicFramePr>
        <p:xfrm>
          <a:off x="5511704" y="713313"/>
          <a:ext cx="5842095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9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9FF12-115B-1448-FE51-36AD196EC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0" r="34174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A61499-52A5-BD7B-60BA-FFFB80004DC6}"/>
              </a:ext>
            </a:extLst>
          </p:cNvPr>
          <p:cNvSpPr txBox="1"/>
          <p:nvPr/>
        </p:nvSpPr>
        <p:spPr>
          <a:xfrm>
            <a:off x="350634" y="3538976"/>
            <a:ext cx="6094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pt-BR" b="0" dirty="0"/>
              <a:t>1-</a:t>
            </a:r>
            <a:r>
              <a:rPr lang="pt-BR" b="0" dirty="0">
                <a:solidFill>
                  <a:schemeClr val="accent6"/>
                </a:solidFill>
              </a:rPr>
              <a:t>SISTEMA DE LOGIN </a:t>
            </a:r>
          </a:p>
          <a:p>
            <a:pPr lvl="0">
              <a:lnSpc>
                <a:spcPct val="100000"/>
              </a:lnSpc>
            </a:pPr>
            <a:r>
              <a:rPr lang="pt-BR" b="0" dirty="0"/>
              <a:t>2-</a:t>
            </a:r>
            <a:r>
              <a:rPr lang="pt-BR" b="0" dirty="0">
                <a:solidFill>
                  <a:schemeClr val="accent6"/>
                </a:solidFill>
              </a:rPr>
              <a:t> MENU PRINCIPAL </a:t>
            </a:r>
          </a:p>
          <a:p>
            <a:pPr lvl="0">
              <a:lnSpc>
                <a:spcPct val="100000"/>
              </a:lnSpc>
            </a:pPr>
            <a:r>
              <a:rPr lang="pt-BR" b="0" dirty="0"/>
              <a:t>3-</a:t>
            </a:r>
            <a:r>
              <a:rPr lang="pt-BR" b="0" dirty="0">
                <a:solidFill>
                  <a:schemeClr val="accent6"/>
                </a:solidFill>
              </a:rPr>
              <a:t>MASCOTE</a:t>
            </a:r>
          </a:p>
          <a:p>
            <a:pPr lvl="0">
              <a:lnSpc>
                <a:spcPct val="100000"/>
              </a:lnSpc>
            </a:pPr>
            <a:r>
              <a:rPr lang="pt-BR" b="0" dirty="0"/>
              <a:t>4-</a:t>
            </a:r>
            <a:r>
              <a:rPr lang="pt-BR" b="0" dirty="0">
                <a:solidFill>
                  <a:schemeClr val="accent6"/>
                </a:solidFill>
              </a:rPr>
              <a:t> Opções</a:t>
            </a:r>
          </a:p>
          <a:p>
            <a:pPr lvl="0">
              <a:lnSpc>
                <a:spcPct val="100000"/>
              </a:lnSpc>
            </a:pPr>
            <a:r>
              <a:rPr lang="pt-BR" b="0" dirty="0"/>
              <a:t>5-</a:t>
            </a:r>
            <a:r>
              <a:rPr lang="pt-BR" b="0" dirty="0">
                <a:solidFill>
                  <a:schemeClr val="accent6"/>
                </a:solidFill>
              </a:rPr>
              <a:t>Loja</a:t>
            </a:r>
          </a:p>
          <a:p>
            <a:pPr lvl="0">
              <a:lnSpc>
                <a:spcPct val="100000"/>
              </a:lnSpc>
            </a:pPr>
            <a:r>
              <a:rPr lang="pt-BR" b="0" dirty="0"/>
              <a:t>6-</a:t>
            </a:r>
            <a:r>
              <a:rPr lang="pt-BR" b="0" dirty="0">
                <a:solidFill>
                  <a:schemeClr val="accent6"/>
                </a:solidFill>
              </a:rPr>
              <a:t> Níveis</a:t>
            </a:r>
          </a:p>
          <a:p>
            <a:pPr lvl="0">
              <a:lnSpc>
                <a:spcPct val="100000"/>
              </a:lnSpc>
            </a:pPr>
            <a:r>
              <a:rPr lang="pt-BR" b="0" dirty="0"/>
              <a:t>7-</a:t>
            </a:r>
            <a:r>
              <a:rPr lang="pt-BR" b="0" dirty="0">
                <a:solidFill>
                  <a:schemeClr val="accent6"/>
                </a:solidFill>
              </a:rPr>
              <a:t> Contador de </a:t>
            </a:r>
            <a:r>
              <a:rPr lang="pt-BR" b="0" dirty="0" err="1">
                <a:solidFill>
                  <a:schemeClr val="accent6"/>
                </a:solidFill>
              </a:rPr>
              <a:t>xp</a:t>
            </a:r>
            <a:r>
              <a:rPr lang="pt-BR" b="0" dirty="0">
                <a:solidFill>
                  <a:schemeClr val="accent6"/>
                </a:solidFill>
              </a:rPr>
              <a:t> e moedas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AE66B2-C25C-81EB-4709-FC4C21C512F5}"/>
              </a:ext>
            </a:extLst>
          </p:cNvPr>
          <p:cNvSpPr txBox="1"/>
          <p:nvPr/>
        </p:nvSpPr>
        <p:spPr>
          <a:xfrm>
            <a:off x="266219" y="1789613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pt-BR" b="1" dirty="0"/>
              <a:t>Desenvolvimento de habilidades envolvendo Python, conhecimento sobre conexão com banco de dados hospedado, entre outras coisas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FC83A3-0D27-A9F1-9CD8-5CC84B913DC4}"/>
              </a:ext>
            </a:extLst>
          </p:cNvPr>
          <p:cNvSpPr txBox="1"/>
          <p:nvPr/>
        </p:nvSpPr>
        <p:spPr>
          <a:xfrm>
            <a:off x="2534856" y="300942"/>
            <a:ext cx="280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Conclusão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004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2723</TotalTime>
  <Words>163</Words>
  <Application>Microsoft Office PowerPoint</Application>
  <PresentationFormat>Widescreen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Meiryo</vt:lpstr>
      <vt:lpstr>Abadi Extra Light</vt:lpstr>
      <vt:lpstr>Arial</vt:lpstr>
      <vt:lpstr>Calibri</vt:lpstr>
      <vt:lpstr>Symbol</vt:lpstr>
      <vt:lpstr>Wingdings</vt:lpstr>
      <vt:lpstr>Wingdings 2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Victor Hugo Regep Silva</dc:creator>
  <dc:description/>
  <cp:lastModifiedBy>VINICIUS PARELHO DE OLIVEIRA</cp:lastModifiedBy>
  <cp:revision>149</cp:revision>
  <cp:lastPrinted>2022-02-13T14:33:01Z</cp:lastPrinted>
  <dcterms:created xsi:type="dcterms:W3CDTF">2020-03-18T19:42:21Z</dcterms:created>
  <dcterms:modified xsi:type="dcterms:W3CDTF">2023-06-11T22:41:53Z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