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9" r:id="rId4"/>
    <p:sldId id="270" r:id="rId5"/>
    <p:sldId id="271" r:id="rId6"/>
    <p:sldId id="274" r:id="rId7"/>
    <p:sldId id="276" r:id="rId8"/>
    <p:sldId id="27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C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D6F4B-E453-4AC7-B881-91C628CA1EB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53D39F-4FB6-451C-9C87-6D874291299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O site deve ficar parecido com o site atual, apenas melhorando e completando o que falta no site. O mais importante será uma página principal com a logo da Missão Ambiental descrevendo o trabalho feito na ONG.</a:t>
          </a:r>
          <a:endParaRPr lang="en-US" dirty="0"/>
        </a:p>
      </dgm:t>
    </dgm:pt>
    <dgm:pt modelId="{7F32D149-2344-4D9B-819B-D50E62004EA7}" type="parTrans" cxnId="{C0B901F0-834D-4130-ADEE-CF5A83268CA1}">
      <dgm:prSet/>
      <dgm:spPr/>
      <dgm:t>
        <a:bodyPr/>
        <a:lstStyle/>
        <a:p>
          <a:endParaRPr lang="en-US"/>
        </a:p>
      </dgm:t>
    </dgm:pt>
    <dgm:pt modelId="{3B2BA406-74E7-413E-988F-53D0D845C694}" type="sibTrans" cxnId="{C0B901F0-834D-4130-ADEE-CF5A83268C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29EE3E-F033-4B04-85C3-84877A8C9A9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Caso possível, deve ser feito um sistema para poderem editar páginas, assim podem continuar utilizando o site caso conforme a Missão Ambiental se desenvolva.</a:t>
          </a:r>
          <a:endParaRPr lang="en-US"/>
        </a:p>
      </dgm:t>
    </dgm:pt>
    <dgm:pt modelId="{002E00EF-B3CB-4CEA-8351-1096FB8A3886}" type="parTrans" cxnId="{390D8866-B02F-49F8-96EB-9D9E00468272}">
      <dgm:prSet/>
      <dgm:spPr/>
      <dgm:t>
        <a:bodyPr/>
        <a:lstStyle/>
        <a:p>
          <a:endParaRPr lang="en-US"/>
        </a:p>
      </dgm:t>
    </dgm:pt>
    <dgm:pt modelId="{A2A79986-3C8C-40F3-8842-31FD12B26DF5}" type="sibTrans" cxnId="{390D8866-B02F-49F8-96EB-9D9E004682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E340D4-F971-422B-98B9-269094C4F52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Podem ser utilizadas “Stock Images” do Google caso não tenha uma boa imagem da Missão Ambiental para pôr no lugar. Foi apenas pedido para não modificar a logo e o esquema de cores geral do site.</a:t>
          </a:r>
          <a:endParaRPr lang="en-US"/>
        </a:p>
      </dgm:t>
    </dgm:pt>
    <dgm:pt modelId="{4A2E2DF5-8F78-479C-8643-CB6891D9B1A8}" type="parTrans" cxnId="{3DA9BE01-02DA-4890-B011-98DA82AC0F06}">
      <dgm:prSet/>
      <dgm:spPr/>
      <dgm:t>
        <a:bodyPr/>
        <a:lstStyle/>
        <a:p>
          <a:endParaRPr lang="en-US"/>
        </a:p>
      </dgm:t>
    </dgm:pt>
    <dgm:pt modelId="{7F25C050-D82B-45C2-A134-9D25485D5528}" type="sibTrans" cxnId="{3DA9BE01-02DA-4890-B011-98DA82AC0F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0E4B07-710E-4CB4-A3A4-DA037B51D48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Os visitantes da Missão Ambiental são de diversas idades, mas os principais grupos de visitam possuem de 18-70 anos.</a:t>
          </a:r>
          <a:endParaRPr lang="en-US"/>
        </a:p>
      </dgm:t>
    </dgm:pt>
    <dgm:pt modelId="{CB129CDD-F9AF-484A-9760-21AC5A6DEA73}" type="parTrans" cxnId="{705A9375-1F15-48BE-ABDB-73AFEDB0C442}">
      <dgm:prSet/>
      <dgm:spPr/>
      <dgm:t>
        <a:bodyPr/>
        <a:lstStyle/>
        <a:p>
          <a:endParaRPr lang="en-US"/>
        </a:p>
      </dgm:t>
    </dgm:pt>
    <dgm:pt modelId="{89832BC4-98AA-41E7-8C78-59F63EA8785D}" type="sibTrans" cxnId="{705A9375-1F15-48BE-ABDB-73AFEDB0C442}">
      <dgm:prSet/>
      <dgm:spPr/>
      <dgm:t>
        <a:bodyPr/>
        <a:lstStyle/>
        <a:p>
          <a:endParaRPr lang="en-US"/>
        </a:p>
      </dgm:t>
    </dgm:pt>
    <dgm:pt modelId="{F508A624-B7EE-4579-A28E-107B8CE77116}" type="pres">
      <dgm:prSet presAssocID="{2FDD6F4B-E453-4AC7-B881-91C628CA1EBA}" presName="root" presStyleCnt="0">
        <dgm:presLayoutVars>
          <dgm:dir/>
          <dgm:resizeHandles val="exact"/>
        </dgm:presLayoutVars>
      </dgm:prSet>
      <dgm:spPr/>
    </dgm:pt>
    <dgm:pt modelId="{E25A9522-C126-4EFF-9FC1-39BBA2907EC1}" type="pres">
      <dgm:prSet presAssocID="{2FDD6F4B-E453-4AC7-B881-91C628CA1EBA}" presName="container" presStyleCnt="0">
        <dgm:presLayoutVars>
          <dgm:dir/>
          <dgm:resizeHandles val="exact"/>
        </dgm:presLayoutVars>
      </dgm:prSet>
      <dgm:spPr/>
    </dgm:pt>
    <dgm:pt modelId="{D3C49CC0-AF8A-44C2-A80E-6FFD83BAF5C0}" type="pres">
      <dgm:prSet presAssocID="{2D53D39F-4FB6-451C-9C87-6D874291299B}" presName="compNode" presStyleCnt="0"/>
      <dgm:spPr/>
    </dgm:pt>
    <dgm:pt modelId="{C7C0D34E-B409-446E-BBEE-3792B7A31208}" type="pres">
      <dgm:prSet presAssocID="{2D53D39F-4FB6-451C-9C87-6D874291299B}" presName="iconBgRect" presStyleLbl="bgShp" presStyleIdx="0" presStyleCnt="4"/>
      <dgm:spPr/>
    </dgm:pt>
    <dgm:pt modelId="{995E489A-94F9-4D06-98CF-433515892B6A}" type="pres">
      <dgm:prSet presAssocID="{2D53D39F-4FB6-451C-9C87-6D87429129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5E7F1BBB-1A88-430C-BF63-48A90FA4453E}" type="pres">
      <dgm:prSet presAssocID="{2D53D39F-4FB6-451C-9C87-6D874291299B}" presName="spaceRect" presStyleCnt="0"/>
      <dgm:spPr/>
    </dgm:pt>
    <dgm:pt modelId="{2A126AB6-A15E-41B2-B4AB-AD97A779FDC1}" type="pres">
      <dgm:prSet presAssocID="{2D53D39F-4FB6-451C-9C87-6D874291299B}" presName="textRect" presStyleLbl="revTx" presStyleIdx="0" presStyleCnt="4">
        <dgm:presLayoutVars>
          <dgm:chMax val="1"/>
          <dgm:chPref val="1"/>
        </dgm:presLayoutVars>
      </dgm:prSet>
      <dgm:spPr/>
    </dgm:pt>
    <dgm:pt modelId="{54CEB12A-E0CA-48CB-A405-39D04A4498FA}" type="pres">
      <dgm:prSet presAssocID="{3B2BA406-74E7-413E-988F-53D0D845C694}" presName="sibTrans" presStyleLbl="sibTrans2D1" presStyleIdx="0" presStyleCnt="0"/>
      <dgm:spPr/>
    </dgm:pt>
    <dgm:pt modelId="{7E4EA6EE-DFFF-44B5-8CAF-DC3DA81F89DD}" type="pres">
      <dgm:prSet presAssocID="{5729EE3E-F033-4B04-85C3-84877A8C9A93}" presName="compNode" presStyleCnt="0"/>
      <dgm:spPr/>
    </dgm:pt>
    <dgm:pt modelId="{BD29C22F-2B44-48B5-896A-0E664213944A}" type="pres">
      <dgm:prSet presAssocID="{5729EE3E-F033-4B04-85C3-84877A8C9A93}" presName="iconBgRect" presStyleLbl="bgShp" presStyleIdx="1" presStyleCnt="4"/>
      <dgm:spPr/>
    </dgm:pt>
    <dgm:pt modelId="{0C9C0CDA-6D5B-4D32-ADF5-2831B0A3F84D}" type="pres">
      <dgm:prSet presAssocID="{5729EE3E-F033-4B04-85C3-84877A8C9A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EA38809-5E6D-421C-973B-88BB21E3944F}" type="pres">
      <dgm:prSet presAssocID="{5729EE3E-F033-4B04-85C3-84877A8C9A93}" presName="spaceRect" presStyleCnt="0"/>
      <dgm:spPr/>
    </dgm:pt>
    <dgm:pt modelId="{D9F636D8-5E4C-496E-A1D8-910778E13DAE}" type="pres">
      <dgm:prSet presAssocID="{5729EE3E-F033-4B04-85C3-84877A8C9A93}" presName="textRect" presStyleLbl="revTx" presStyleIdx="1" presStyleCnt="4">
        <dgm:presLayoutVars>
          <dgm:chMax val="1"/>
          <dgm:chPref val="1"/>
        </dgm:presLayoutVars>
      </dgm:prSet>
      <dgm:spPr/>
    </dgm:pt>
    <dgm:pt modelId="{D57A8A01-F7F6-44EB-B856-BE5FF66E4AF2}" type="pres">
      <dgm:prSet presAssocID="{A2A79986-3C8C-40F3-8842-31FD12B26DF5}" presName="sibTrans" presStyleLbl="sibTrans2D1" presStyleIdx="0" presStyleCnt="0"/>
      <dgm:spPr/>
    </dgm:pt>
    <dgm:pt modelId="{3D1BD704-7346-4FD5-AA2C-9B65B2A9685D}" type="pres">
      <dgm:prSet presAssocID="{E5E340D4-F971-422B-98B9-269094C4F52C}" presName="compNode" presStyleCnt="0"/>
      <dgm:spPr/>
    </dgm:pt>
    <dgm:pt modelId="{7482BEE7-9EF4-49C1-8FE8-F00622A3E8D7}" type="pres">
      <dgm:prSet presAssocID="{E5E340D4-F971-422B-98B9-269094C4F52C}" presName="iconBgRect" presStyleLbl="bgShp" presStyleIdx="2" presStyleCnt="4"/>
      <dgm:spPr/>
    </dgm:pt>
    <dgm:pt modelId="{CEE0BD16-1419-47C7-9CF8-412D766742EF}" type="pres">
      <dgm:prSet presAssocID="{E5E340D4-F971-422B-98B9-269094C4F5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m"/>
        </a:ext>
      </dgm:extLst>
    </dgm:pt>
    <dgm:pt modelId="{19E8A7A0-4DF7-4992-ADE3-0503DC43C7E0}" type="pres">
      <dgm:prSet presAssocID="{E5E340D4-F971-422B-98B9-269094C4F52C}" presName="spaceRect" presStyleCnt="0"/>
      <dgm:spPr/>
    </dgm:pt>
    <dgm:pt modelId="{CC2E00D8-2834-4020-9F98-AE2A623D29D3}" type="pres">
      <dgm:prSet presAssocID="{E5E340D4-F971-422B-98B9-269094C4F52C}" presName="textRect" presStyleLbl="revTx" presStyleIdx="2" presStyleCnt="4">
        <dgm:presLayoutVars>
          <dgm:chMax val="1"/>
          <dgm:chPref val="1"/>
        </dgm:presLayoutVars>
      </dgm:prSet>
      <dgm:spPr/>
    </dgm:pt>
    <dgm:pt modelId="{709013A6-F2BC-498C-93B0-CE863FC523C7}" type="pres">
      <dgm:prSet presAssocID="{7F25C050-D82B-45C2-A134-9D25485D5528}" presName="sibTrans" presStyleLbl="sibTrans2D1" presStyleIdx="0" presStyleCnt="0"/>
      <dgm:spPr/>
    </dgm:pt>
    <dgm:pt modelId="{CD900DAB-4AB9-4A73-82EB-4F6EA0A1B15E}" type="pres">
      <dgm:prSet presAssocID="{2F0E4B07-710E-4CB4-A3A4-DA037B51D481}" presName="compNode" presStyleCnt="0"/>
      <dgm:spPr/>
    </dgm:pt>
    <dgm:pt modelId="{2570F3F7-92CC-4048-89EF-3AD0BCD145FD}" type="pres">
      <dgm:prSet presAssocID="{2F0E4B07-710E-4CB4-A3A4-DA037B51D481}" presName="iconBgRect" presStyleLbl="bgShp" presStyleIdx="3" presStyleCnt="4"/>
      <dgm:spPr/>
    </dgm:pt>
    <dgm:pt modelId="{B955E661-46B2-4BB3-8CA5-F4DE5F4AB9AB}" type="pres">
      <dgm:prSet presAssocID="{2F0E4B07-710E-4CB4-A3A4-DA037B51D4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0BB1C1C3-A364-4760-9207-9068109367E9}" type="pres">
      <dgm:prSet presAssocID="{2F0E4B07-710E-4CB4-A3A4-DA037B51D481}" presName="spaceRect" presStyleCnt="0"/>
      <dgm:spPr/>
    </dgm:pt>
    <dgm:pt modelId="{AA337677-93B8-4ED1-9CA8-17BF91125976}" type="pres">
      <dgm:prSet presAssocID="{2F0E4B07-710E-4CB4-A3A4-DA037B51D48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DA9BE01-02DA-4890-B011-98DA82AC0F06}" srcId="{2FDD6F4B-E453-4AC7-B881-91C628CA1EBA}" destId="{E5E340D4-F971-422B-98B9-269094C4F52C}" srcOrd="2" destOrd="0" parTransId="{4A2E2DF5-8F78-479C-8643-CB6891D9B1A8}" sibTransId="{7F25C050-D82B-45C2-A134-9D25485D5528}"/>
    <dgm:cxn modelId="{00A60430-0258-4F1C-8BD4-9934AC51E09D}" type="presOf" srcId="{2FDD6F4B-E453-4AC7-B881-91C628CA1EBA}" destId="{F508A624-B7EE-4579-A28E-107B8CE77116}" srcOrd="0" destOrd="0" presId="urn:microsoft.com/office/officeart/2018/2/layout/IconCircleList"/>
    <dgm:cxn modelId="{37942344-92C3-4AE5-BF2D-632822A1CC59}" type="presOf" srcId="{2D53D39F-4FB6-451C-9C87-6D874291299B}" destId="{2A126AB6-A15E-41B2-B4AB-AD97A779FDC1}" srcOrd="0" destOrd="0" presId="urn:microsoft.com/office/officeart/2018/2/layout/IconCircleList"/>
    <dgm:cxn modelId="{B7655664-344F-4F63-AA53-5BE0D76543DB}" type="presOf" srcId="{5729EE3E-F033-4B04-85C3-84877A8C9A93}" destId="{D9F636D8-5E4C-496E-A1D8-910778E13DAE}" srcOrd="0" destOrd="0" presId="urn:microsoft.com/office/officeart/2018/2/layout/IconCircleList"/>
    <dgm:cxn modelId="{390D8866-B02F-49F8-96EB-9D9E00468272}" srcId="{2FDD6F4B-E453-4AC7-B881-91C628CA1EBA}" destId="{5729EE3E-F033-4B04-85C3-84877A8C9A93}" srcOrd="1" destOrd="0" parTransId="{002E00EF-B3CB-4CEA-8351-1096FB8A3886}" sibTransId="{A2A79986-3C8C-40F3-8842-31FD12B26DF5}"/>
    <dgm:cxn modelId="{705A9375-1F15-48BE-ABDB-73AFEDB0C442}" srcId="{2FDD6F4B-E453-4AC7-B881-91C628CA1EBA}" destId="{2F0E4B07-710E-4CB4-A3A4-DA037B51D481}" srcOrd="3" destOrd="0" parTransId="{CB129CDD-F9AF-484A-9760-21AC5A6DEA73}" sibTransId="{89832BC4-98AA-41E7-8C78-59F63EA8785D}"/>
    <dgm:cxn modelId="{373D2CB7-293E-4745-8B87-E6CDEB8BC90B}" type="presOf" srcId="{3B2BA406-74E7-413E-988F-53D0D845C694}" destId="{54CEB12A-E0CA-48CB-A405-39D04A4498FA}" srcOrd="0" destOrd="0" presId="urn:microsoft.com/office/officeart/2018/2/layout/IconCircleList"/>
    <dgm:cxn modelId="{07E869B7-BD19-495E-BE64-2D975FACA24C}" type="presOf" srcId="{E5E340D4-F971-422B-98B9-269094C4F52C}" destId="{CC2E00D8-2834-4020-9F98-AE2A623D29D3}" srcOrd="0" destOrd="0" presId="urn:microsoft.com/office/officeart/2018/2/layout/IconCircleList"/>
    <dgm:cxn modelId="{D02AF9DC-0CCC-414A-8A30-A6EC56013B32}" type="presOf" srcId="{7F25C050-D82B-45C2-A134-9D25485D5528}" destId="{709013A6-F2BC-498C-93B0-CE863FC523C7}" srcOrd="0" destOrd="0" presId="urn:microsoft.com/office/officeart/2018/2/layout/IconCircleList"/>
    <dgm:cxn modelId="{C0B901F0-834D-4130-ADEE-CF5A83268CA1}" srcId="{2FDD6F4B-E453-4AC7-B881-91C628CA1EBA}" destId="{2D53D39F-4FB6-451C-9C87-6D874291299B}" srcOrd="0" destOrd="0" parTransId="{7F32D149-2344-4D9B-819B-D50E62004EA7}" sibTransId="{3B2BA406-74E7-413E-988F-53D0D845C694}"/>
    <dgm:cxn modelId="{BFF866F2-6A33-493C-9A1E-D0987CF4AF6D}" type="presOf" srcId="{A2A79986-3C8C-40F3-8842-31FD12B26DF5}" destId="{D57A8A01-F7F6-44EB-B856-BE5FF66E4AF2}" srcOrd="0" destOrd="0" presId="urn:microsoft.com/office/officeart/2018/2/layout/IconCircleList"/>
    <dgm:cxn modelId="{7BB2CDF7-D001-484D-9D82-A6707B358CB7}" type="presOf" srcId="{2F0E4B07-710E-4CB4-A3A4-DA037B51D481}" destId="{AA337677-93B8-4ED1-9CA8-17BF91125976}" srcOrd="0" destOrd="0" presId="urn:microsoft.com/office/officeart/2018/2/layout/IconCircleList"/>
    <dgm:cxn modelId="{7F2A8DC7-0C60-4752-AA66-39A662A08801}" type="presParOf" srcId="{F508A624-B7EE-4579-A28E-107B8CE77116}" destId="{E25A9522-C126-4EFF-9FC1-39BBA2907EC1}" srcOrd="0" destOrd="0" presId="urn:microsoft.com/office/officeart/2018/2/layout/IconCircleList"/>
    <dgm:cxn modelId="{8F882BCC-62FF-4ED4-9061-4946E6C23690}" type="presParOf" srcId="{E25A9522-C126-4EFF-9FC1-39BBA2907EC1}" destId="{D3C49CC0-AF8A-44C2-A80E-6FFD83BAF5C0}" srcOrd="0" destOrd="0" presId="urn:microsoft.com/office/officeart/2018/2/layout/IconCircleList"/>
    <dgm:cxn modelId="{C2CBF004-3F01-49EB-905C-5F10D80F5C32}" type="presParOf" srcId="{D3C49CC0-AF8A-44C2-A80E-6FFD83BAF5C0}" destId="{C7C0D34E-B409-446E-BBEE-3792B7A31208}" srcOrd="0" destOrd="0" presId="urn:microsoft.com/office/officeart/2018/2/layout/IconCircleList"/>
    <dgm:cxn modelId="{B0E05725-B48D-498F-8165-81C5EF6390D8}" type="presParOf" srcId="{D3C49CC0-AF8A-44C2-A80E-6FFD83BAF5C0}" destId="{995E489A-94F9-4D06-98CF-433515892B6A}" srcOrd="1" destOrd="0" presId="urn:microsoft.com/office/officeart/2018/2/layout/IconCircleList"/>
    <dgm:cxn modelId="{1B7F2C39-825F-4598-B884-001CC48F9DFE}" type="presParOf" srcId="{D3C49CC0-AF8A-44C2-A80E-6FFD83BAF5C0}" destId="{5E7F1BBB-1A88-430C-BF63-48A90FA4453E}" srcOrd="2" destOrd="0" presId="urn:microsoft.com/office/officeart/2018/2/layout/IconCircleList"/>
    <dgm:cxn modelId="{ED91ADC0-1EA9-4138-96F9-17460B123FE6}" type="presParOf" srcId="{D3C49CC0-AF8A-44C2-A80E-6FFD83BAF5C0}" destId="{2A126AB6-A15E-41B2-B4AB-AD97A779FDC1}" srcOrd="3" destOrd="0" presId="urn:microsoft.com/office/officeart/2018/2/layout/IconCircleList"/>
    <dgm:cxn modelId="{26D2B229-01D8-4836-B456-CDDE3EC506CC}" type="presParOf" srcId="{E25A9522-C126-4EFF-9FC1-39BBA2907EC1}" destId="{54CEB12A-E0CA-48CB-A405-39D04A4498FA}" srcOrd="1" destOrd="0" presId="urn:microsoft.com/office/officeart/2018/2/layout/IconCircleList"/>
    <dgm:cxn modelId="{5E6D9924-82FA-472E-B149-8DDCBD0AF07D}" type="presParOf" srcId="{E25A9522-C126-4EFF-9FC1-39BBA2907EC1}" destId="{7E4EA6EE-DFFF-44B5-8CAF-DC3DA81F89DD}" srcOrd="2" destOrd="0" presId="urn:microsoft.com/office/officeart/2018/2/layout/IconCircleList"/>
    <dgm:cxn modelId="{F4DBCB48-2ACE-49C3-969F-EF5C038208DE}" type="presParOf" srcId="{7E4EA6EE-DFFF-44B5-8CAF-DC3DA81F89DD}" destId="{BD29C22F-2B44-48B5-896A-0E664213944A}" srcOrd="0" destOrd="0" presId="urn:microsoft.com/office/officeart/2018/2/layout/IconCircleList"/>
    <dgm:cxn modelId="{D7FB07BE-56A7-4374-847A-0F07B9FAC0B1}" type="presParOf" srcId="{7E4EA6EE-DFFF-44B5-8CAF-DC3DA81F89DD}" destId="{0C9C0CDA-6D5B-4D32-ADF5-2831B0A3F84D}" srcOrd="1" destOrd="0" presId="urn:microsoft.com/office/officeart/2018/2/layout/IconCircleList"/>
    <dgm:cxn modelId="{70EC57C9-5CF8-456D-9D17-EC1F95F74343}" type="presParOf" srcId="{7E4EA6EE-DFFF-44B5-8CAF-DC3DA81F89DD}" destId="{4EA38809-5E6D-421C-973B-88BB21E3944F}" srcOrd="2" destOrd="0" presId="urn:microsoft.com/office/officeart/2018/2/layout/IconCircleList"/>
    <dgm:cxn modelId="{7D0D64C0-0D16-45CC-94A2-B908E9CD4877}" type="presParOf" srcId="{7E4EA6EE-DFFF-44B5-8CAF-DC3DA81F89DD}" destId="{D9F636D8-5E4C-496E-A1D8-910778E13DAE}" srcOrd="3" destOrd="0" presId="urn:microsoft.com/office/officeart/2018/2/layout/IconCircleList"/>
    <dgm:cxn modelId="{2BD42A99-7B84-48BA-AEEC-B9A6FB2189B1}" type="presParOf" srcId="{E25A9522-C126-4EFF-9FC1-39BBA2907EC1}" destId="{D57A8A01-F7F6-44EB-B856-BE5FF66E4AF2}" srcOrd="3" destOrd="0" presId="urn:microsoft.com/office/officeart/2018/2/layout/IconCircleList"/>
    <dgm:cxn modelId="{EF70D633-3363-4C96-B47D-1C9A9DAE8E03}" type="presParOf" srcId="{E25A9522-C126-4EFF-9FC1-39BBA2907EC1}" destId="{3D1BD704-7346-4FD5-AA2C-9B65B2A9685D}" srcOrd="4" destOrd="0" presId="urn:microsoft.com/office/officeart/2018/2/layout/IconCircleList"/>
    <dgm:cxn modelId="{9C84F37A-AB88-4802-B38B-6D486FB2D341}" type="presParOf" srcId="{3D1BD704-7346-4FD5-AA2C-9B65B2A9685D}" destId="{7482BEE7-9EF4-49C1-8FE8-F00622A3E8D7}" srcOrd="0" destOrd="0" presId="urn:microsoft.com/office/officeart/2018/2/layout/IconCircleList"/>
    <dgm:cxn modelId="{1CA008D3-6462-4629-98F9-4D4A55099F9E}" type="presParOf" srcId="{3D1BD704-7346-4FD5-AA2C-9B65B2A9685D}" destId="{CEE0BD16-1419-47C7-9CF8-412D766742EF}" srcOrd="1" destOrd="0" presId="urn:microsoft.com/office/officeart/2018/2/layout/IconCircleList"/>
    <dgm:cxn modelId="{FBF2AFC0-0EFF-4057-AF96-AB0D5102B286}" type="presParOf" srcId="{3D1BD704-7346-4FD5-AA2C-9B65B2A9685D}" destId="{19E8A7A0-4DF7-4992-ADE3-0503DC43C7E0}" srcOrd="2" destOrd="0" presId="urn:microsoft.com/office/officeart/2018/2/layout/IconCircleList"/>
    <dgm:cxn modelId="{BA2FC004-8549-4D08-9A2F-0DF8E0545A02}" type="presParOf" srcId="{3D1BD704-7346-4FD5-AA2C-9B65B2A9685D}" destId="{CC2E00D8-2834-4020-9F98-AE2A623D29D3}" srcOrd="3" destOrd="0" presId="urn:microsoft.com/office/officeart/2018/2/layout/IconCircleList"/>
    <dgm:cxn modelId="{5979EE50-82C4-48C8-A1BD-5B23D6F4301A}" type="presParOf" srcId="{E25A9522-C126-4EFF-9FC1-39BBA2907EC1}" destId="{709013A6-F2BC-498C-93B0-CE863FC523C7}" srcOrd="5" destOrd="0" presId="urn:microsoft.com/office/officeart/2018/2/layout/IconCircleList"/>
    <dgm:cxn modelId="{C3091E62-F981-40D8-8FF2-4EF6472E5C47}" type="presParOf" srcId="{E25A9522-C126-4EFF-9FC1-39BBA2907EC1}" destId="{CD900DAB-4AB9-4A73-82EB-4F6EA0A1B15E}" srcOrd="6" destOrd="0" presId="urn:microsoft.com/office/officeart/2018/2/layout/IconCircleList"/>
    <dgm:cxn modelId="{CEE0687F-4871-4EBB-B7C4-FE13263E47FC}" type="presParOf" srcId="{CD900DAB-4AB9-4A73-82EB-4F6EA0A1B15E}" destId="{2570F3F7-92CC-4048-89EF-3AD0BCD145FD}" srcOrd="0" destOrd="0" presId="urn:microsoft.com/office/officeart/2018/2/layout/IconCircleList"/>
    <dgm:cxn modelId="{922B22B6-AE1C-4CED-AFAC-C6DB04EE42DE}" type="presParOf" srcId="{CD900DAB-4AB9-4A73-82EB-4F6EA0A1B15E}" destId="{B955E661-46B2-4BB3-8CA5-F4DE5F4AB9AB}" srcOrd="1" destOrd="0" presId="urn:microsoft.com/office/officeart/2018/2/layout/IconCircleList"/>
    <dgm:cxn modelId="{6D530ED6-0B1E-44BA-90C1-813F2FD748FF}" type="presParOf" srcId="{CD900DAB-4AB9-4A73-82EB-4F6EA0A1B15E}" destId="{0BB1C1C3-A364-4760-9207-9068109367E9}" srcOrd="2" destOrd="0" presId="urn:microsoft.com/office/officeart/2018/2/layout/IconCircleList"/>
    <dgm:cxn modelId="{7F4949B7-506A-4CAC-A75F-81F9CD7FB667}" type="presParOf" srcId="{CD900DAB-4AB9-4A73-82EB-4F6EA0A1B15E}" destId="{AA337677-93B8-4ED1-9CA8-17BF9112597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0D34E-B409-446E-BBEE-3792B7A31208}">
      <dsp:nvSpPr>
        <dsp:cNvPr id="0" name=""/>
        <dsp:cNvSpPr/>
      </dsp:nvSpPr>
      <dsp:spPr>
        <a:xfrm>
          <a:off x="51664" y="145625"/>
          <a:ext cx="1252987" cy="12529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E489A-94F9-4D06-98CF-433515892B6A}">
      <dsp:nvSpPr>
        <dsp:cNvPr id="0" name=""/>
        <dsp:cNvSpPr/>
      </dsp:nvSpPr>
      <dsp:spPr>
        <a:xfrm>
          <a:off x="314791" y="408753"/>
          <a:ext cx="726732" cy="7267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26AB6-A15E-41B2-B4AB-AD97A779FDC1}">
      <dsp:nvSpPr>
        <dsp:cNvPr id="0" name=""/>
        <dsp:cNvSpPr/>
      </dsp:nvSpPr>
      <dsp:spPr>
        <a:xfrm>
          <a:off x="1573149" y="145625"/>
          <a:ext cx="2953471" cy="125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O site deve ficar parecido com o site atual, apenas melhorando e completando o que falta no site. O mais importante será uma página principal com a logo da Missão Ambiental descrevendo o trabalho feito na ONG.</a:t>
          </a:r>
          <a:endParaRPr lang="en-US" sz="1300" kern="1200" dirty="0"/>
        </a:p>
      </dsp:txBody>
      <dsp:txXfrm>
        <a:off x="1573149" y="145625"/>
        <a:ext cx="2953471" cy="1252987"/>
      </dsp:txXfrm>
    </dsp:sp>
    <dsp:sp modelId="{BD29C22F-2B44-48B5-896A-0E664213944A}">
      <dsp:nvSpPr>
        <dsp:cNvPr id="0" name=""/>
        <dsp:cNvSpPr/>
      </dsp:nvSpPr>
      <dsp:spPr>
        <a:xfrm>
          <a:off x="5041241" y="145625"/>
          <a:ext cx="1252987" cy="12529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C0CDA-6D5B-4D32-ADF5-2831B0A3F84D}">
      <dsp:nvSpPr>
        <dsp:cNvPr id="0" name=""/>
        <dsp:cNvSpPr/>
      </dsp:nvSpPr>
      <dsp:spPr>
        <a:xfrm>
          <a:off x="5304368" y="408753"/>
          <a:ext cx="726732" cy="7267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636D8-5E4C-496E-A1D8-910778E13DAE}">
      <dsp:nvSpPr>
        <dsp:cNvPr id="0" name=""/>
        <dsp:cNvSpPr/>
      </dsp:nvSpPr>
      <dsp:spPr>
        <a:xfrm>
          <a:off x="6562726" y="145625"/>
          <a:ext cx="2953471" cy="125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Caso possível, deve ser feito um sistema para poderem editar páginas, assim podem continuar utilizando o site caso conforme a Missão Ambiental se desenvolva.</a:t>
          </a:r>
          <a:endParaRPr lang="en-US" sz="1300" kern="1200"/>
        </a:p>
      </dsp:txBody>
      <dsp:txXfrm>
        <a:off x="6562726" y="145625"/>
        <a:ext cx="2953471" cy="1252987"/>
      </dsp:txXfrm>
    </dsp:sp>
    <dsp:sp modelId="{7482BEE7-9EF4-49C1-8FE8-F00622A3E8D7}">
      <dsp:nvSpPr>
        <dsp:cNvPr id="0" name=""/>
        <dsp:cNvSpPr/>
      </dsp:nvSpPr>
      <dsp:spPr>
        <a:xfrm>
          <a:off x="51664" y="1971539"/>
          <a:ext cx="1252987" cy="12529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0BD16-1419-47C7-9CF8-412D766742EF}">
      <dsp:nvSpPr>
        <dsp:cNvPr id="0" name=""/>
        <dsp:cNvSpPr/>
      </dsp:nvSpPr>
      <dsp:spPr>
        <a:xfrm>
          <a:off x="314791" y="2234666"/>
          <a:ext cx="726732" cy="7267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E00D8-2834-4020-9F98-AE2A623D29D3}">
      <dsp:nvSpPr>
        <dsp:cNvPr id="0" name=""/>
        <dsp:cNvSpPr/>
      </dsp:nvSpPr>
      <dsp:spPr>
        <a:xfrm>
          <a:off x="1573149" y="1971539"/>
          <a:ext cx="2953471" cy="125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Podem ser utilizadas “Stock Images” do Google caso não tenha uma boa imagem da Missão Ambiental para pôr no lugar. Foi apenas pedido para não modificar a logo e o esquema de cores geral do site.</a:t>
          </a:r>
          <a:endParaRPr lang="en-US" sz="1300" kern="1200"/>
        </a:p>
      </dsp:txBody>
      <dsp:txXfrm>
        <a:off x="1573149" y="1971539"/>
        <a:ext cx="2953471" cy="1252987"/>
      </dsp:txXfrm>
    </dsp:sp>
    <dsp:sp modelId="{2570F3F7-92CC-4048-89EF-3AD0BCD145FD}">
      <dsp:nvSpPr>
        <dsp:cNvPr id="0" name=""/>
        <dsp:cNvSpPr/>
      </dsp:nvSpPr>
      <dsp:spPr>
        <a:xfrm>
          <a:off x="5041241" y="1971539"/>
          <a:ext cx="1252987" cy="12529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5E661-46B2-4BB3-8CA5-F4DE5F4AB9AB}">
      <dsp:nvSpPr>
        <dsp:cNvPr id="0" name=""/>
        <dsp:cNvSpPr/>
      </dsp:nvSpPr>
      <dsp:spPr>
        <a:xfrm>
          <a:off x="5304368" y="2234666"/>
          <a:ext cx="726732" cy="7267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37677-93B8-4ED1-9CA8-17BF91125976}">
      <dsp:nvSpPr>
        <dsp:cNvPr id="0" name=""/>
        <dsp:cNvSpPr/>
      </dsp:nvSpPr>
      <dsp:spPr>
        <a:xfrm>
          <a:off x="6562726" y="1971539"/>
          <a:ext cx="2953471" cy="125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Os visitantes da Missão Ambiental são de diversas idades, mas os principais grupos de visitam possuem de 18-70 anos.</a:t>
          </a:r>
          <a:endParaRPr lang="en-US" sz="1300" kern="1200"/>
        </a:p>
      </dsp:txBody>
      <dsp:txXfrm>
        <a:off x="6562726" y="1971539"/>
        <a:ext cx="2953471" cy="1252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DF9A2-3B64-4018-A34A-F52EF57F7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01A8CC-7376-4E44-98D2-F1101AAAB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121533-0A69-4E06-B090-244DD52D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5647-6526-465F-8F7E-8E2F6F32F604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3B070A-D798-4EC2-B641-083D7C39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086668-6BCA-44AC-8A71-252B00F1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929-860E-4A4D-9627-131279AF1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70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43D69-BB02-4852-B7F8-85B4C47B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6E72BD-A420-41ED-BEF9-76F213EC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6EB4D2-C2CC-409F-A962-956DC59F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5647-6526-465F-8F7E-8E2F6F32F604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E15DDB-38D0-487E-BEE2-BE0A2A34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52D18-8841-41E7-978D-851FDE29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929-860E-4A4D-9627-131279AF1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40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D4B091-0A29-482E-BF80-1B80E6C4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94007B-0314-4E62-8858-44DFFF44E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F73A0-261F-4DF6-8F65-D908DA8A7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45647-6526-465F-8F7E-8E2F6F32F604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3A4985-9811-43BB-A59A-88ED3DDB7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BE8B45-0547-45EA-95BC-C0F2E79A7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D1929-860E-4A4D-9627-131279AF19D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98B68143-FF96-9547-BD1C-1B1394F91D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456" y="0"/>
            <a:ext cx="1427545" cy="709646"/>
          </a:xfrm>
          <a:prstGeom prst="rect">
            <a:avLst/>
          </a:prstGeom>
        </p:spPr>
      </p:pic>
      <p:pic>
        <p:nvPicPr>
          <p:cNvPr id="9" name="Picture 2" descr="Computer engineering Icon - Download Computer engineering Icon 1248188 |  Noun Project">
            <a:extLst>
              <a:ext uri="{FF2B5EF4-FFF2-40B4-BE49-F238E27FC236}">
                <a16:creationId xmlns:a16="http://schemas.microsoft.com/office/drawing/2014/main" id="{CFB14343-5003-CB44-9D9D-F34A87E607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790" y="23150"/>
            <a:ext cx="694481" cy="69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83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C30393D-136A-41BC-980A-F982B7231389}"/>
              </a:ext>
            </a:extLst>
          </p:cNvPr>
          <p:cNvSpPr txBox="1"/>
          <p:nvPr/>
        </p:nvSpPr>
        <p:spPr>
          <a:xfrm>
            <a:off x="538843" y="1232357"/>
            <a:ext cx="11114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TTI111 - PROJETO INTEGRADOR INTERDISCIPLINAR - FRONT END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30BCF2BF-F032-BC4F-B1F9-6C673E1A0F89}"/>
              </a:ext>
            </a:extLst>
          </p:cNvPr>
          <p:cNvSpPr txBox="1"/>
          <p:nvPr/>
        </p:nvSpPr>
        <p:spPr>
          <a:xfrm>
            <a:off x="4138146" y="6023752"/>
            <a:ext cx="29044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Prof. Alexsander Tressino</a:t>
            </a:r>
          </a:p>
          <a:p>
            <a:r>
              <a:rPr lang="pt-BR" sz="1200" dirty="0">
                <a:solidFill>
                  <a:schemeClr val="bg1"/>
                </a:solidFill>
              </a:rPr>
              <a:t>alexsander.tressino@maua.br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81CB27-C242-8C4E-B6E1-8A1EF560B019}"/>
              </a:ext>
            </a:extLst>
          </p:cNvPr>
          <p:cNvSpPr/>
          <p:nvPr/>
        </p:nvSpPr>
        <p:spPr>
          <a:xfrm>
            <a:off x="2466540" y="2047235"/>
            <a:ext cx="5907862" cy="6250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Descobrindo a Missão Ambiental</a:t>
            </a:r>
            <a:endParaRPr lang="pt-BR" sz="2800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EE32759-6479-0E4D-A436-628A83AF8C66}"/>
              </a:ext>
            </a:extLst>
          </p:cNvPr>
          <p:cNvSpPr/>
          <p:nvPr/>
        </p:nvSpPr>
        <p:spPr>
          <a:xfrm>
            <a:off x="891295" y="3795704"/>
            <a:ext cx="3150489" cy="192438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Vinícius Parelho – 23.00591-2</a:t>
            </a:r>
          </a:p>
          <a:p>
            <a:r>
              <a:rPr lang="en-US" dirty="0"/>
              <a:t>Murilo Molina – 23.01001-0</a:t>
            </a:r>
          </a:p>
          <a:p>
            <a:r>
              <a:rPr lang="en-US" dirty="0"/>
              <a:t>Eduarda Portel – 23.00292-0</a:t>
            </a:r>
          </a:p>
          <a:p>
            <a:r>
              <a:rPr lang="en-US" dirty="0"/>
              <a:t>Matheus Yukio – 23.01330-3</a:t>
            </a:r>
          </a:p>
          <a:p>
            <a:r>
              <a:rPr lang="en-US" dirty="0"/>
              <a:t>Gustavo Ara – 23.00791-5</a:t>
            </a:r>
          </a:p>
        </p:txBody>
      </p:sp>
      <p:sp>
        <p:nvSpPr>
          <p:cNvPr id="8" name="CaixaDeTexto 1">
            <a:extLst>
              <a:ext uri="{FF2B5EF4-FFF2-40B4-BE49-F238E27FC236}">
                <a16:creationId xmlns:a16="http://schemas.microsoft.com/office/drawing/2014/main" id="{A548A0C1-77C6-4973-A1EE-0DD2F1A83B56}"/>
              </a:ext>
            </a:extLst>
          </p:cNvPr>
          <p:cNvSpPr txBox="1"/>
          <p:nvPr/>
        </p:nvSpPr>
        <p:spPr>
          <a:xfrm>
            <a:off x="103932" y="6039141"/>
            <a:ext cx="5090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Coordenação:  Prof. Dr. Angelo Sebastião Zanini</a:t>
            </a:r>
          </a:p>
          <a:p>
            <a:r>
              <a:rPr lang="pt-BR" sz="1400" dirty="0">
                <a:solidFill>
                  <a:schemeClr val="bg1"/>
                </a:solidFill>
              </a:rPr>
              <a:t>                           Prof.ª Dra. Ana Paula Gonçalves Serra </a:t>
            </a:r>
          </a:p>
        </p:txBody>
      </p:sp>
    </p:spTree>
    <p:extLst>
      <p:ext uri="{BB962C8B-B14F-4D97-AF65-F5344CB8AC3E}">
        <p14:creationId xmlns:p14="http://schemas.microsoft.com/office/powerpoint/2010/main" val="130857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826405-9834-4046-17F7-FEBD7115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508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8D3F02-8CDA-A25F-64F4-C6F9837DEB9D}"/>
              </a:ext>
            </a:extLst>
          </p:cNvPr>
          <p:cNvSpPr txBox="1"/>
          <p:nvPr/>
        </p:nvSpPr>
        <p:spPr>
          <a:xfrm>
            <a:off x="323435" y="219068"/>
            <a:ext cx="1644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Objetivo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118840-3E0B-94F0-F043-A01B6FEB88DE}"/>
              </a:ext>
            </a:extLst>
          </p:cNvPr>
          <p:cNvSpPr txBox="1"/>
          <p:nvPr/>
        </p:nvSpPr>
        <p:spPr>
          <a:xfrm>
            <a:off x="1986351" y="1672788"/>
            <a:ext cx="8519724" cy="286232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indent="457200" algn="l">
              <a:spcBef>
                <a:spcPts val="0"/>
              </a:spcBef>
              <a:spcAft>
                <a:spcPts val="0"/>
              </a:spcAft>
            </a:pPr>
            <a:r>
              <a:rPr lang="pt-BR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Missão Ambiental busca um novo site para sua ONG. Será feito um site mais completo que busque mostrar melhor a imagem da Missão Ambiental e seus trabalhos.</a:t>
            </a:r>
          </a:p>
          <a:p>
            <a:pPr marL="0" marR="0" indent="457200" algn="l">
              <a:spcBef>
                <a:spcPts val="0"/>
              </a:spcBef>
              <a:spcAft>
                <a:spcPts val="0"/>
              </a:spcAft>
            </a:pPr>
            <a:endParaRPr lang="pt-BR" sz="20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indent="457200" algn="l">
              <a:spcBef>
                <a:spcPts val="0"/>
              </a:spcBef>
              <a:spcAft>
                <a:spcPts val="0"/>
              </a:spcAft>
            </a:pPr>
            <a:endParaRPr lang="pt-BR" sz="20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indent="457200" algn="l">
              <a:spcBef>
                <a:spcPts val="0"/>
              </a:spcBef>
              <a:spcAft>
                <a:spcPts val="0"/>
              </a:spcAft>
            </a:pP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pt-BR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O site incluíra páginas detalhando o que é trabalhado na Missão Ambiental, além de uma seção para divulgar seus parceiros e links importantes.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6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826405-9834-4046-17F7-FEBD7115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508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8D3F02-8CDA-A25F-64F4-C6F9837DEB9D}"/>
              </a:ext>
            </a:extLst>
          </p:cNvPr>
          <p:cNvSpPr txBox="1"/>
          <p:nvPr/>
        </p:nvSpPr>
        <p:spPr>
          <a:xfrm>
            <a:off x="323435" y="219068"/>
            <a:ext cx="426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Usuários e Stakeholders</a:t>
            </a:r>
            <a:endParaRPr lang="pt-BR" sz="3200" b="1" dirty="0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B49EBC4-FFBD-7CC1-5B88-F23D891B8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07949"/>
              </p:ext>
            </p:extLst>
          </p:nvPr>
        </p:nvGraphicFramePr>
        <p:xfrm>
          <a:off x="2454275" y="1362046"/>
          <a:ext cx="7566025" cy="19844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6764">
                  <a:extLst>
                    <a:ext uri="{9D8B030D-6E8A-4147-A177-3AD203B41FA5}">
                      <a16:colId xmlns:a16="http://schemas.microsoft.com/office/drawing/2014/main" val="2885790420"/>
                    </a:ext>
                  </a:extLst>
                </a:gridCol>
                <a:gridCol w="5869261">
                  <a:extLst>
                    <a:ext uri="{9D8B030D-6E8A-4147-A177-3AD203B41FA5}">
                      <a16:colId xmlns:a16="http://schemas.microsoft.com/office/drawing/2014/main" val="548470745"/>
                    </a:ext>
                  </a:extLst>
                </a:gridCol>
              </a:tblGrid>
              <a:tr h="32544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Usuários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Descrição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085787"/>
                  </a:ext>
                </a:extLst>
              </a:tr>
              <a:tr h="5127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Voluntários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Interessados pela Missão Ambiental que buscam ajudar com seus projetos.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34566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Membros da Missão Ambiental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Membros internos da ONG que vão utilizar o site para divulgar seus trabalhos.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5075174"/>
                  </a:ext>
                </a:extLst>
              </a:tr>
              <a:tr h="65088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Interessados pela ONG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Pessoas que estão interessados pelos projetos da ONG, mas que não se voluntariaram.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392922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AF66D954-C227-F55C-584F-9468BFCE7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53606"/>
              </p:ext>
            </p:extLst>
          </p:nvPr>
        </p:nvGraphicFramePr>
        <p:xfrm>
          <a:off x="2454275" y="3346457"/>
          <a:ext cx="7566025" cy="3292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6764">
                  <a:extLst>
                    <a:ext uri="{9D8B030D-6E8A-4147-A177-3AD203B41FA5}">
                      <a16:colId xmlns:a16="http://schemas.microsoft.com/office/drawing/2014/main" val="2286466547"/>
                    </a:ext>
                  </a:extLst>
                </a:gridCol>
                <a:gridCol w="5869261">
                  <a:extLst>
                    <a:ext uri="{9D8B030D-6E8A-4147-A177-3AD203B41FA5}">
                      <a16:colId xmlns:a16="http://schemas.microsoft.com/office/drawing/2014/main" val="2860310832"/>
                    </a:ext>
                  </a:extLst>
                </a:gridCol>
              </a:tblGrid>
              <a:tr h="2532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Stakeholders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Descrição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4397178"/>
                  </a:ext>
                </a:extLst>
              </a:tr>
              <a:tr h="2532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Administrador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“Líder” geral da Missão Ambiental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753515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Secretaria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Responsáveis pela comunicação entre interessados pela ONG.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0658794"/>
                  </a:ext>
                </a:extLst>
              </a:tr>
              <a:tr h="2532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Marketing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Divulgam a ONG pelas redes sociais.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341413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Voluntários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Ajudam com os projetos da Missão Ambiental, como a compostagem.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748413"/>
                  </a:ext>
                </a:extLst>
              </a:tr>
              <a:tr h="2532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Apicultores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Cuidam das abelhas sem ferrão criadas dentro da ONG.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854241"/>
                  </a:ext>
                </a:extLst>
              </a:tr>
              <a:tr h="2532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Jardineiros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Cuidam das hortas e plantações.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153702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Patrocinadores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Organizações ou pessoas que investem na Missão Ambiental.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5529217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Desenvolvedores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Programadores que vão criar o novo site para a Missão Ambiental.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300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59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826405-9834-4046-17F7-FEBD7115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508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8D3F02-8CDA-A25F-64F4-C6F9837DEB9D}"/>
              </a:ext>
            </a:extLst>
          </p:cNvPr>
          <p:cNvSpPr txBox="1"/>
          <p:nvPr/>
        </p:nvSpPr>
        <p:spPr>
          <a:xfrm>
            <a:off x="323435" y="219068"/>
            <a:ext cx="7328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Resultados do levantamento de requisitos</a:t>
            </a:r>
          </a:p>
        </p:txBody>
      </p:sp>
      <p:graphicFrame>
        <p:nvGraphicFramePr>
          <p:cNvPr id="13" name="CaixaDeTexto 2">
            <a:extLst>
              <a:ext uri="{FF2B5EF4-FFF2-40B4-BE49-F238E27FC236}">
                <a16:creationId xmlns:a16="http://schemas.microsoft.com/office/drawing/2014/main" id="{51E2CE65-C472-679A-E08D-69F8E3DA96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061614"/>
              </p:ext>
            </p:extLst>
          </p:nvPr>
        </p:nvGraphicFramePr>
        <p:xfrm>
          <a:off x="1312069" y="1924898"/>
          <a:ext cx="9567862" cy="3370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20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826405-9834-4046-17F7-FEBD7115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508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8D3F02-8CDA-A25F-64F4-C6F9837DEB9D}"/>
              </a:ext>
            </a:extLst>
          </p:cNvPr>
          <p:cNvSpPr txBox="1"/>
          <p:nvPr/>
        </p:nvSpPr>
        <p:spPr>
          <a:xfrm>
            <a:off x="323435" y="219068"/>
            <a:ext cx="1713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Personas</a:t>
            </a:r>
          </a:p>
        </p:txBody>
      </p:sp>
      <p:pic>
        <p:nvPicPr>
          <p:cNvPr id="2" name="Imagem 1" descr="Uma imagem contendo Diagrama&#10;&#10;Descrição gerada automaticamente">
            <a:extLst>
              <a:ext uri="{FF2B5EF4-FFF2-40B4-BE49-F238E27FC236}">
                <a16:creationId xmlns:a16="http://schemas.microsoft.com/office/drawing/2014/main" id="{6473F0A8-B778-9B72-FA6B-9C686DFB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203" y="803843"/>
            <a:ext cx="4354195" cy="5403216"/>
          </a:xfrm>
          <a:prstGeom prst="rect">
            <a:avLst/>
          </a:prstGeom>
        </p:spPr>
      </p:pic>
      <p:pic>
        <p:nvPicPr>
          <p:cNvPr id="3" name="Imagem 2" descr="Uma imagem contendo Diagrama&#10;&#10;Descrição gerada automaticamente">
            <a:extLst>
              <a:ext uri="{FF2B5EF4-FFF2-40B4-BE49-F238E27FC236}">
                <a16:creationId xmlns:a16="http://schemas.microsoft.com/office/drawing/2014/main" id="{0772CE1C-3132-4309-90EC-C3DA2C32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803843"/>
            <a:ext cx="4208145" cy="559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1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826405-9834-4046-17F7-FEBD7115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508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8D3F02-8CDA-A25F-64F4-C6F9837DEB9D}"/>
              </a:ext>
            </a:extLst>
          </p:cNvPr>
          <p:cNvSpPr txBox="1"/>
          <p:nvPr/>
        </p:nvSpPr>
        <p:spPr>
          <a:xfrm>
            <a:off x="323435" y="219068"/>
            <a:ext cx="3573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Mapa de </a:t>
            </a:r>
            <a:r>
              <a:rPr lang="en-US" sz="3200" b="1" dirty="0" err="1"/>
              <a:t>navegação</a:t>
            </a:r>
            <a:endParaRPr lang="pt-BR" sz="3200" b="1" dirty="0"/>
          </a:p>
        </p:txBody>
      </p:sp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91764C9E-645D-C2FD-0998-8653BEAA5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389" y="1104077"/>
            <a:ext cx="5337222" cy="479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9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826405-9834-4046-17F7-FEBD7115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508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8D3F02-8CDA-A25F-64F4-C6F9837DEB9D}"/>
              </a:ext>
            </a:extLst>
          </p:cNvPr>
          <p:cNvSpPr txBox="1"/>
          <p:nvPr/>
        </p:nvSpPr>
        <p:spPr>
          <a:xfrm>
            <a:off x="323435" y="219068"/>
            <a:ext cx="363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Teste de usabilidade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B6324C-0588-7D64-67FA-C226EC33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81" y="1551747"/>
            <a:ext cx="69151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7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826405-9834-4046-17F7-FEBD7115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508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8D3F02-8CDA-A25F-64F4-C6F9837DEB9D}"/>
              </a:ext>
            </a:extLst>
          </p:cNvPr>
          <p:cNvSpPr txBox="1"/>
          <p:nvPr/>
        </p:nvSpPr>
        <p:spPr>
          <a:xfrm>
            <a:off x="323435" y="219068"/>
            <a:ext cx="3218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Acesso ao projeto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18EDE41E-075B-AC14-0109-DBF4EE0C3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90" y="2155110"/>
            <a:ext cx="2857500" cy="2857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06A7694-2ECC-F6FA-BF97-7C1A87C0BCA5}"/>
              </a:ext>
            </a:extLst>
          </p:cNvPr>
          <p:cNvSpPr txBox="1"/>
          <p:nvPr/>
        </p:nvSpPr>
        <p:spPr>
          <a:xfrm>
            <a:off x="581263" y="1293336"/>
            <a:ext cx="39801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Repositório do GitHub</a:t>
            </a:r>
          </a:p>
          <a:p>
            <a:endParaRPr lang="en-US" dirty="0"/>
          </a:p>
        </p:txBody>
      </p:sp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601AE2BA-3EDB-555E-9347-B23F2019F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234" y="2000250"/>
            <a:ext cx="2857500" cy="28575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5EEF200-620E-A34B-7148-C5FC34378CF2}"/>
              </a:ext>
            </a:extLst>
          </p:cNvPr>
          <p:cNvSpPr txBox="1"/>
          <p:nvPr/>
        </p:nvSpPr>
        <p:spPr>
          <a:xfrm>
            <a:off x="6995491" y="1293336"/>
            <a:ext cx="7742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Divisão do trabalho</a:t>
            </a:r>
          </a:p>
        </p:txBody>
      </p:sp>
    </p:spTree>
    <p:extLst>
      <p:ext uri="{BB962C8B-B14F-4D97-AF65-F5344CB8AC3E}">
        <p14:creationId xmlns:p14="http://schemas.microsoft.com/office/powerpoint/2010/main" val="2637687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402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Zanini</dc:creator>
  <cp:lastModifiedBy>VINICIUS PARELHO DE OLIVEIRA</cp:lastModifiedBy>
  <cp:revision>15</cp:revision>
  <dcterms:created xsi:type="dcterms:W3CDTF">2021-03-24T03:30:23Z</dcterms:created>
  <dcterms:modified xsi:type="dcterms:W3CDTF">2023-12-03T16:58:33Z</dcterms:modified>
</cp:coreProperties>
</file>