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384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4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36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1</vt:lpstr>
      <vt:lpstr>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G Kalyan</dc:creator>
  <cp:lastModifiedBy>G Kalyan</cp:lastModifiedBy>
  <cp:revision>1</cp:revision>
  <dcterms:created xsi:type="dcterms:W3CDTF">2006-08-16T00:00:00Z</dcterms:created>
  <dcterms:modified xsi:type="dcterms:W3CDTF">2020-10-18T12:44:50Z</dcterms:modified>
</cp:coreProperties>
</file>