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202336-F8D7-0549-A411-C43F3CA90B84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0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11/17/13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9074" y="5326570"/>
            <a:ext cx="5777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Snap Decision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7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SnapDecision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 interactive shopping application to assist the impulsive buyer with making the best possible decision by seeing reviews, ratings, and suggestions provided by cloud knowledge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45" y="1570261"/>
            <a:ext cx="5075025" cy="37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STEP 1: I DEMAND …</a:t>
            </a:r>
          </a:p>
          <a:p>
            <a:r>
              <a:rPr lang="en-US" dirty="0" smtClean="0"/>
              <a:t>Using GLASS: the user sends an email to our service asking for information on (ex. The Great Gatsby)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2: SUCCESS</a:t>
            </a:r>
          </a:p>
          <a:p>
            <a:r>
              <a:rPr lang="en-US" dirty="0" smtClean="0"/>
              <a:t>Then, using </a:t>
            </a:r>
            <a:r>
              <a:rPr lang="en-US" dirty="0" err="1" smtClean="0"/>
              <a:t>AppEngine</a:t>
            </a:r>
            <a:r>
              <a:rPr lang="en-US" dirty="0" smtClean="0"/>
              <a:t>, and various shopping API’s such as Amazon and Google Books, we grab all the relevant information and send it back to the GLASS device using python web 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2691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85</TotalTime>
  <Words>108</Words>
  <Application>Microsoft Macintosh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PowerPoint Presentation</vt:lpstr>
      <vt:lpstr>What is SnapDecision?</vt:lpstr>
      <vt:lpstr>How does it work?</vt:lpstr>
      <vt:lpstr>Demo time!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Rodriguez</dc:creator>
  <cp:lastModifiedBy>Stephen Rodriguez</cp:lastModifiedBy>
  <cp:revision>2</cp:revision>
  <dcterms:created xsi:type="dcterms:W3CDTF">2013-11-17T15:07:41Z</dcterms:created>
  <dcterms:modified xsi:type="dcterms:W3CDTF">2013-11-17T16:32:57Z</dcterms:modified>
</cp:coreProperties>
</file>