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Brygada 1918" panose="020B0604020202020204" charset="0"/>
      <p:regular r:id="rId12"/>
    </p:embeddedFont>
    <p:embeddedFont>
      <p:font typeface="Brygada 1918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0822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399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Innovating Crop Protection: A Smart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352109" y="3402052"/>
            <a:ext cx="7556421" cy="22634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Protecting crops from wild animals is a critical challenge for farmers globally. Our innovative project offers a sustainable, cost-effective, and safe solution to minimise crop damage and enhance farm safety.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280190" y="5467111"/>
            <a:ext cx="2237542" cy="2053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403011"/>
              </a:solidFill>
              <a:latin typeface="Brygada 1918 Bold" pitchFamily="34" charset="0"/>
              <a:ea typeface="Brygada 1918 Bold" pitchFamily="34" charset="-122"/>
              <a:cs typeface="Brygada 1918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By: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Mokshitha KJ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</a:rPr>
              <a:t>Paresh R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968430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The Challenge: Human-Wildlife Conflict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1457724"/>
            <a:ext cx="6342102" cy="63421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48940" y="3051961"/>
            <a:ext cx="6342102" cy="3153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Farmers, especially those near forest or wildlife habitats, face significant crop damage from animals like wild boars, elephants, and deer. This leads to substantial financial losses and dangerous human-animal confrontations.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5087"/>
            <a:ext cx="93596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Limitations of Traditional Methods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04597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44253" y="21806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Costly Fencing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44253" y="2671048"/>
            <a:ext cx="85347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Building and maintaining robust physical fences is often prohibitively expensive for most farmers, requiring significant upfront investment and ongoing upkeep.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6382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44253" y="4098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Unreliable Guarding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644253" y="4588907"/>
            <a:ext cx="85347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Human guarding is labour-intensive, prone to fatigue, and offers limited effectiveness, especially during night hours or in adverse weather conditions.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8168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44253" y="60163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Unsafe Interactions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644253" y="6506766"/>
            <a:ext cx="85347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Direct human intervention to deter animals can be extremely dangerous, risking injury or even loss of life for farmers and farmhands.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59" y="389177"/>
            <a:ext cx="7772043" cy="493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Our Solution: A Smart, Automated System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7" y="1078788"/>
            <a:ext cx="7961709" cy="68939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88397" y="2774314"/>
            <a:ext cx="5179576" cy="3081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We present a low-cost, automated, and intelligent system designed to protect crops. Utilizing an Arduino board as its central controller, our solution integrates seamlessly with various sensors for real-time detection and alerts.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188" y="486370"/>
            <a:ext cx="7949327" cy="659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Core Components of the System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8188" y="1564124"/>
            <a:ext cx="474464" cy="474464"/>
          </a:xfrm>
          <a:prstGeom prst="roundRect">
            <a:avLst>
              <a:gd name="adj" fmla="val 66681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23511" y="1636514"/>
            <a:ext cx="3068836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Arduino Microcontroller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423511" y="2092404"/>
            <a:ext cx="881110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brain of the system, processing sensor data and triggering responses. Its versatility allows for customisable programming to adapt to different farm environments.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38188" y="3188732"/>
            <a:ext cx="474464" cy="474464"/>
          </a:xfrm>
          <a:prstGeom prst="roundRect">
            <a:avLst>
              <a:gd name="adj" fmla="val 66681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423511" y="3261122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Motion Sensors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423511" y="3717012"/>
            <a:ext cx="881110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Detects the presence and movement of animals within designated farm zones, initiating the alert sequence. These are crucial for early detection.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8188" y="4813340"/>
            <a:ext cx="474464" cy="474464"/>
          </a:xfrm>
          <a:prstGeom prst="roundRect">
            <a:avLst>
              <a:gd name="adj" fmla="val 66681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23511" y="4885730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Laser Sensors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423511" y="5341620"/>
            <a:ext cx="881110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Forms an invisible perimeter, triggering an alert when an animal breaks the laser beam, offering precise detection even in challenging conditions.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38188" y="6437948"/>
            <a:ext cx="474464" cy="474464"/>
          </a:xfrm>
          <a:prstGeom prst="roundRect">
            <a:avLst>
              <a:gd name="adj" fmla="val 66681"/>
            </a:avLst>
          </a:prstGeom>
          <a:solidFill>
            <a:srgbClr val="CC914D"/>
          </a:solidFill>
          <a:ln w="7620">
            <a:solidFill>
              <a:srgbClr val="B2773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423511" y="6510338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Fire Sensors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423511" y="6966228"/>
            <a:ext cx="881110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An added safety feature to detect fire hazards on the field, providing immediate alerts to prevent widespread damage and ensure farm safety.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93852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How the System Works: Real-Time Detection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674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Animal Intrusion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54674" y="3206115"/>
            <a:ext cx="80243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Wild animals cross either the motion or laser detection zones on the farmland.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674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Sensor Activation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54674" y="4875967"/>
            <a:ext cx="80243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sensors detect the intrusion and instantly send signals to the connected Arduino board.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674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Alert Trigger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54674" y="6545818"/>
            <a:ext cx="80243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Arduino processes the signals and triggers an immediate alert system to inform the farmer and deter the animal.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04999" y="740233"/>
            <a:ext cx="70202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Diverse Alert Mechanisms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1896189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1896070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012" y="1896069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71738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Upon detection, the system can activate various alerts: a loud buzzer to scare animals, mobile notifications for farmers' immediate awareness, or powerful lights to deter intruders and illuminate the area.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08244" y="806410"/>
            <a:ext cx="93852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Benefits: Enhanced Farm Safety and Productivity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51390" y="3386257"/>
            <a:ext cx="29394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90%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4451390" y="4418052"/>
            <a:ext cx="29394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Crop Damage Reduction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471938" y="5262801"/>
            <a:ext cx="29394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Minimises destruction, ensuring higher yields and greater financial stability for farmers.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674293" y="3386257"/>
            <a:ext cx="29394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10x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7674293" y="4418052"/>
            <a:ext cx="29394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Increased Farm Safety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74293" y="5262801"/>
            <a:ext cx="29394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Reduces dangerous human-animal conflicts and provides early fire hazard warnings.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897195" y="3386257"/>
            <a:ext cx="29394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80%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897195" y="4418052"/>
            <a:ext cx="29394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Reduced Human Intervention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897195" y="5262801"/>
            <a:ext cx="29394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automated system frees up farmers' time, allowing them to focus on other critical farming tasks.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0869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Conclusion and Future Scope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14800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Our smart crop protection system offers a robust, cost-effective solution for a pervasive agricultural problem. Future enhancements include AI-driven animal identification, solar power integration, and expanded sensor networks for even greater coverage and efficiency.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540</Words>
  <Application>Microsoft Office PowerPoint</Application>
  <PresentationFormat>Custom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Brygada 1918</vt:lpstr>
      <vt:lpstr>Brygada 1918 Bold</vt:lpstr>
      <vt:lpstr>Brygada 1918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Paresh Gowda</cp:lastModifiedBy>
  <cp:revision>6</cp:revision>
  <dcterms:created xsi:type="dcterms:W3CDTF">2025-06-28T04:27:27Z</dcterms:created>
  <dcterms:modified xsi:type="dcterms:W3CDTF">2025-06-28T06:48:26Z</dcterms:modified>
</cp:coreProperties>
</file>