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8" r:id="rId4"/>
    <p:sldId id="259" r:id="rId5"/>
    <p:sldId id="269" r:id="rId6"/>
    <p:sldId id="270" r:id="rId7"/>
    <p:sldId id="261" r:id="rId8"/>
    <p:sldId id="271" r:id="rId9"/>
    <p:sldId id="260" r:id="rId10"/>
    <p:sldId id="256" r:id="rId11"/>
    <p:sldId id="267" r:id="rId12"/>
    <p:sldId id="266" r:id="rId13"/>
    <p:sldId id="264" r:id="rId14"/>
    <p:sldId id="265" r:id="rId15"/>
    <p:sldId id="262" r:id="rId16"/>
    <p:sldId id="26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66FF33"/>
    <a:srgbClr val="00CC00"/>
    <a:srgbClr val="009900"/>
    <a:srgbClr val="006600"/>
    <a:srgbClr val="0EB62A"/>
    <a:srgbClr val="19ED09"/>
    <a:srgbClr val="1CF026"/>
    <a:srgbClr val="6CF961"/>
    <a:srgbClr val="13E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6" d="100"/>
          <a:sy n="66" d="100"/>
        </p:scale>
        <p:origin x="48"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E868-1AED-493D-8C9B-08F87543C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82C611-8CF0-42BD-8C0F-73D36ED10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DF1343-EAC5-49DA-875B-D2A52640C877}"/>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5" name="Footer Placeholder 4">
            <a:extLst>
              <a:ext uri="{FF2B5EF4-FFF2-40B4-BE49-F238E27FC236}">
                <a16:creationId xmlns:a16="http://schemas.microsoft.com/office/drawing/2014/main" id="{4776A7B5-AF57-4EB3-A033-A12E7C2BC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EE0FF-D3B8-4025-9F52-0FA9A58CDCD4}"/>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423758639"/>
      </p:ext>
    </p:extLst>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58E9-A009-4021-9700-228C49686B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027995-B964-451C-B798-2FCFF7775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2B23D-7578-4F4A-AA35-6E60621E3827}"/>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5" name="Footer Placeholder 4">
            <a:extLst>
              <a:ext uri="{FF2B5EF4-FFF2-40B4-BE49-F238E27FC236}">
                <a16:creationId xmlns:a16="http://schemas.microsoft.com/office/drawing/2014/main" id="{F024DF07-4C49-49E3-8339-2BB5CF50A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14369-8BD5-44E2-8D59-46E702A31B5C}"/>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2268455322"/>
      </p:ext>
    </p:extLst>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99ED6-304D-405D-BE83-DA2747F803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29825B-9652-4322-A581-B39131277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EF44F1-63C9-4103-902F-EF506F160188}"/>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5" name="Footer Placeholder 4">
            <a:extLst>
              <a:ext uri="{FF2B5EF4-FFF2-40B4-BE49-F238E27FC236}">
                <a16:creationId xmlns:a16="http://schemas.microsoft.com/office/drawing/2014/main" id="{74E3573C-5E08-469A-ADA5-8ADD3D90B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73AD5-91C1-4285-963A-78917381760B}"/>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2462169670"/>
      </p:ext>
    </p:extLst>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834C-4963-4F9F-A079-97EF45F61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874BE3-1B40-428D-9AB1-5FEBCE68C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4687F-CE78-4BBC-B241-1EE5B75059B7}"/>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5" name="Footer Placeholder 4">
            <a:extLst>
              <a:ext uri="{FF2B5EF4-FFF2-40B4-BE49-F238E27FC236}">
                <a16:creationId xmlns:a16="http://schemas.microsoft.com/office/drawing/2014/main" id="{F9225CBC-C200-474A-8F1C-3B6FD5352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DEF6E-784A-4A9D-BD82-8E5520564BD5}"/>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1575837225"/>
      </p:ext>
    </p:extLst>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3AEE-6A2A-4AB4-926A-918D78CF2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597896-7237-40ED-80B8-94200E46B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9FEEC1-9840-419D-94DB-F636CA75AABD}"/>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5" name="Footer Placeholder 4">
            <a:extLst>
              <a:ext uri="{FF2B5EF4-FFF2-40B4-BE49-F238E27FC236}">
                <a16:creationId xmlns:a16="http://schemas.microsoft.com/office/drawing/2014/main" id="{8B56A70B-A250-47FD-A64A-8222D9AEF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A9EAB-19D1-47C6-989B-FEDCA297F3A6}"/>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3065418325"/>
      </p:ext>
    </p:extLst>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E87C-13EA-4BE9-BB31-27A3EB6186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5998AF-BC9A-4415-9708-7982E57A31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E66035-66A2-4FBC-892B-11B89E8BC0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190C5-C24E-42DF-AC70-C0930EEA3BC6}"/>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6" name="Footer Placeholder 5">
            <a:extLst>
              <a:ext uri="{FF2B5EF4-FFF2-40B4-BE49-F238E27FC236}">
                <a16:creationId xmlns:a16="http://schemas.microsoft.com/office/drawing/2014/main" id="{A1C70D2E-10CE-422F-A404-A5F69E308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83CF0F-8DE6-4248-9603-9E673A427BA8}"/>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1956473964"/>
      </p:ext>
    </p:extLst>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6990-299F-447B-BE02-729685F696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FBBE4-D329-4944-B989-C2BAA6D50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E912B8-645C-4DA7-880B-32C990E2D6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3281F4-31B7-4C76-BF7C-5A9E49F06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ECA82A-6912-4F9F-9502-02DFFC4AD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8D3382-6273-4A91-B9E8-CFC59F12EB8E}"/>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8" name="Footer Placeholder 7">
            <a:extLst>
              <a:ext uri="{FF2B5EF4-FFF2-40B4-BE49-F238E27FC236}">
                <a16:creationId xmlns:a16="http://schemas.microsoft.com/office/drawing/2014/main" id="{A9E42B3E-F0E1-4394-AF27-B4823892A4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90615E-2C81-43DA-AB95-16D75664ACB0}"/>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3608750014"/>
      </p:ext>
    </p:extLst>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4756-1804-4624-A4C5-55CF3A1045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A2E020-B351-4E8B-96DB-992045472EDC}"/>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4" name="Footer Placeholder 3">
            <a:extLst>
              <a:ext uri="{FF2B5EF4-FFF2-40B4-BE49-F238E27FC236}">
                <a16:creationId xmlns:a16="http://schemas.microsoft.com/office/drawing/2014/main" id="{ED6418B5-6161-494B-9E05-5B2470F95F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9931E3-CA4F-4AEF-815E-23EF442C1DFA}"/>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3841859638"/>
      </p:ext>
    </p:extLst>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50B4A-71E0-457A-B547-F178EFE1E456}"/>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3" name="Footer Placeholder 2">
            <a:extLst>
              <a:ext uri="{FF2B5EF4-FFF2-40B4-BE49-F238E27FC236}">
                <a16:creationId xmlns:a16="http://schemas.microsoft.com/office/drawing/2014/main" id="{4406A6AD-B2FE-447B-851D-CC90267FED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64AFB0-4424-4517-8E52-CDC94555DB15}"/>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76254540"/>
      </p:ext>
    </p:extLst>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8025-5DD3-4F28-BE2A-F33254E9B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B30D94-1C3F-4FC6-8A48-3BF529E52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6DAEAA-4BBC-4BA3-ACBD-2AD4ADFF4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FE0D0-79F7-4261-B1F5-80D5897E0D0B}"/>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6" name="Footer Placeholder 5">
            <a:extLst>
              <a:ext uri="{FF2B5EF4-FFF2-40B4-BE49-F238E27FC236}">
                <a16:creationId xmlns:a16="http://schemas.microsoft.com/office/drawing/2014/main" id="{A6BB22DF-75F2-40D6-8858-1C64A71BC7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86D927-0B6A-453B-B63C-46D53D9F81AB}"/>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1316589858"/>
      </p:ext>
    </p:extLst>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37E6-D181-4372-B1EC-E731E2756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354A8E-32E7-4718-9BBB-F0985504D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01E7C6-9D03-4ED9-8B14-06E78D2F9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122D6-33A8-467D-B76B-18341BC3D7A4}"/>
              </a:ext>
            </a:extLst>
          </p:cNvPr>
          <p:cNvSpPr>
            <a:spLocks noGrp="1"/>
          </p:cNvSpPr>
          <p:nvPr>
            <p:ph type="dt" sz="half" idx="10"/>
          </p:nvPr>
        </p:nvSpPr>
        <p:spPr/>
        <p:txBody>
          <a:bodyPr/>
          <a:lstStyle/>
          <a:p>
            <a:fld id="{001EA08F-C62A-48B3-BC44-67D9FF7D8B64}" type="datetimeFigureOut">
              <a:rPr lang="en-IN" smtClean="0"/>
              <a:t>28-02-2020</a:t>
            </a:fld>
            <a:endParaRPr lang="en-IN"/>
          </a:p>
        </p:txBody>
      </p:sp>
      <p:sp>
        <p:nvSpPr>
          <p:cNvPr id="6" name="Footer Placeholder 5">
            <a:extLst>
              <a:ext uri="{FF2B5EF4-FFF2-40B4-BE49-F238E27FC236}">
                <a16:creationId xmlns:a16="http://schemas.microsoft.com/office/drawing/2014/main" id="{06CD0692-440D-4BE4-BD12-37B8FE569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DEBA7-1380-4423-9465-A63AA002E55A}"/>
              </a:ext>
            </a:extLst>
          </p:cNvPr>
          <p:cNvSpPr>
            <a:spLocks noGrp="1"/>
          </p:cNvSpPr>
          <p:nvPr>
            <p:ph type="sldNum" sz="quarter" idx="12"/>
          </p:nvPr>
        </p:nvSpPr>
        <p:spPr/>
        <p:txBody>
          <a:bodyPr/>
          <a:lstStyle/>
          <a:p>
            <a:fld id="{5591B763-54BD-49A1-8FC3-FDB9CBDE77A4}" type="slidenum">
              <a:rPr lang="en-IN" smtClean="0"/>
              <a:t>‹#›</a:t>
            </a:fld>
            <a:endParaRPr lang="en-IN"/>
          </a:p>
        </p:txBody>
      </p:sp>
    </p:spTree>
    <p:extLst>
      <p:ext uri="{BB962C8B-B14F-4D97-AF65-F5344CB8AC3E}">
        <p14:creationId xmlns:p14="http://schemas.microsoft.com/office/powerpoint/2010/main" val="3273422762"/>
      </p:ext>
    </p:extLst>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4F594-BC4F-4432-8D42-5C77C5DD1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D0BC6-2B91-4627-BE72-139250044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1F6AA-48F4-4500-8CE7-A3DEA76EE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EA08F-C62A-48B3-BC44-67D9FF7D8B64}" type="datetimeFigureOut">
              <a:rPr lang="en-IN" smtClean="0"/>
              <a:t>28-02-2020</a:t>
            </a:fld>
            <a:endParaRPr lang="en-IN"/>
          </a:p>
        </p:txBody>
      </p:sp>
      <p:sp>
        <p:nvSpPr>
          <p:cNvPr id="5" name="Footer Placeholder 4">
            <a:extLst>
              <a:ext uri="{FF2B5EF4-FFF2-40B4-BE49-F238E27FC236}">
                <a16:creationId xmlns:a16="http://schemas.microsoft.com/office/drawing/2014/main" id="{C78BA572-E7FF-4E43-B8FD-81196531A8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9E26DA-26CE-4B88-9F4A-5AB57461F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1B763-54BD-49A1-8FC3-FDB9CBDE77A4}" type="slidenum">
              <a:rPr lang="en-IN" smtClean="0"/>
              <a:t>‹#›</a:t>
            </a:fld>
            <a:endParaRPr lang="en-IN"/>
          </a:p>
        </p:txBody>
      </p:sp>
    </p:spTree>
    <p:extLst>
      <p:ext uri="{BB962C8B-B14F-4D97-AF65-F5344CB8AC3E}">
        <p14:creationId xmlns:p14="http://schemas.microsoft.com/office/powerpoint/2010/main" val="2687121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mb/>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6.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6.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15B4E3-5CF8-47EC-885D-FA219C622C5F}"/>
              </a:ext>
            </a:extLst>
          </p:cNvPr>
          <p:cNvSpPr/>
          <p:nvPr/>
        </p:nvSpPr>
        <p:spPr>
          <a:xfrm>
            <a:off x="-1" y="3857897"/>
            <a:ext cx="3884102" cy="60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04F656A3-95E0-4F94-B1D2-8F426CC06A3D}"/>
              </a:ext>
            </a:extLst>
          </p:cNvPr>
          <p:cNvSpPr/>
          <p:nvPr/>
        </p:nvSpPr>
        <p:spPr>
          <a:xfrm>
            <a:off x="-1" y="0"/>
            <a:ext cx="3884103" cy="3857897"/>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ID: SGH000560</a:t>
            </a:r>
          </a:p>
          <a:p>
            <a:pPr algn="ctr"/>
            <a:r>
              <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ID: SGH113</a:t>
            </a:r>
          </a:p>
          <a:p>
            <a:pPr algn="ctr"/>
            <a:r>
              <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Industry Type: MSME</a:t>
            </a: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cs typeface="Times New Roman" panose="02020603050405020304" pitchFamily="18" charset="0"/>
            </a:endParaRPr>
          </a:p>
          <a:p>
            <a:pPr algn="ctr"/>
            <a:endParaRPr lang="en-US" sz="2800" b="1" dirty="0">
              <a:ln w="3175">
                <a:solidFill>
                  <a:srgbClr val="00B0F0"/>
                </a:solidFill>
                <a:prstDash val="solid"/>
              </a:ln>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43F32B8-54DC-4882-BD08-4F3ADE64497A}"/>
              </a:ext>
            </a:extLst>
          </p:cNvPr>
          <p:cNvSpPr/>
          <p:nvPr/>
        </p:nvSpPr>
        <p:spPr>
          <a:xfrm>
            <a:off x="0" y="3918857"/>
            <a:ext cx="3884102" cy="2939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2400" b="1" dirty="0">
              <a:ln w="3175">
                <a:solidFill>
                  <a:schemeClr val="tx1"/>
                </a:solidFill>
                <a:prstDash val="solid"/>
              </a:ln>
              <a:solidFill>
                <a:srgbClr val="FFFFFF"/>
              </a:solidFill>
              <a:effectLst>
                <a:outerShdw blurRad="38100" dist="22860" dir="5400000" algn="tl" rotWithShape="0">
                  <a:srgbClr val="000000">
                    <a:alpha val="30000"/>
                  </a:srgbClr>
                </a:outerShdw>
              </a:effectLst>
              <a:cs typeface="Times New Roman" panose="02020603050405020304" pitchFamily="18" charset="0"/>
            </a:endParaRPr>
          </a:p>
          <a:p>
            <a:endParaRPr lang="en-US" sz="2400" b="1" dirty="0">
              <a:ln w="3175">
                <a:solidFill>
                  <a:schemeClr val="tx1"/>
                </a:solidFill>
                <a:prstDash val="solid"/>
              </a:ln>
              <a:solidFill>
                <a:srgbClr val="FFFFFF"/>
              </a:solidFill>
              <a:effectLst>
                <a:outerShdw blurRad="38100" dist="22860" dir="5400000" algn="tl" rotWithShape="0">
                  <a:srgbClr val="000000">
                    <a:alpha val="30000"/>
                  </a:srgbClr>
                </a:outerShdw>
              </a:effectLst>
              <a:cs typeface="Times New Roman" panose="02020603050405020304" pitchFamily="18" charset="0"/>
            </a:endParaRPr>
          </a:p>
          <a:p>
            <a:r>
              <a:rPr lang="en-US" sz="2400" b="1" dirty="0">
                <a:ln w="3175">
                  <a:solidFill>
                    <a:schemeClr val="tx1"/>
                  </a:solidFill>
                  <a:prstDash val="solid"/>
                </a:ln>
                <a:solidFill>
                  <a:srgbClr val="FFFFFF"/>
                </a:solidFill>
                <a:effectLst>
                  <a:outerShdw blurRad="38100" dist="22860" dir="5400000" algn="tl" rotWithShape="0">
                    <a:srgbClr val="000000">
                      <a:alpha val="30000"/>
                    </a:srgbClr>
                  </a:outerShdw>
                </a:effectLst>
                <a:cs typeface="Times New Roman" panose="02020603050405020304" pitchFamily="18" charset="0"/>
              </a:rPr>
              <a:t>Faculty Coordinator: </a:t>
            </a:r>
          </a:p>
          <a:p>
            <a:r>
              <a:rPr lang="en-US" sz="2800" b="1" dirty="0">
                <a:ln w="3175">
                  <a:solidFill>
                    <a:schemeClr val="tx1"/>
                  </a:solidFill>
                  <a:prstDash val="solid"/>
                </a:ln>
                <a:solidFill>
                  <a:srgbClr val="00B0F0"/>
                </a:solidFill>
                <a:effectLst>
                  <a:outerShdw blurRad="38100" dist="22860" dir="5400000" algn="tl" rotWithShape="0">
                    <a:srgbClr val="000000">
                      <a:alpha val="30000"/>
                    </a:srgbClr>
                  </a:outerShdw>
                </a:effectLst>
                <a:cs typeface="Times New Roman" panose="02020603050405020304" pitchFamily="18" charset="0"/>
              </a:rPr>
              <a:t>Prof. Jaimin Chavada</a:t>
            </a:r>
            <a:endParaRPr lang="en-US" sz="2400" b="1" dirty="0">
              <a:ln w="3175">
                <a:solidFill>
                  <a:schemeClr val="tx1"/>
                </a:solidFill>
                <a:prstDash val="solid"/>
              </a:ln>
              <a:solidFill>
                <a:srgbClr val="FFFFFF"/>
              </a:solidFill>
              <a:effectLst>
                <a:outerShdw blurRad="38100" dist="22860" dir="5400000" algn="tl" rotWithShape="0">
                  <a:srgbClr val="000000">
                    <a:alpha val="30000"/>
                  </a:srgbClr>
                </a:outerShdw>
              </a:effectLst>
              <a:cs typeface="Times New Roman" panose="02020603050405020304" pitchFamily="18" charset="0"/>
            </a:endParaRPr>
          </a:p>
          <a:p>
            <a:r>
              <a:rPr lang="en-US" sz="2400" b="1" dirty="0">
                <a:ln w="3175">
                  <a:solidFill>
                    <a:schemeClr val="tx1"/>
                  </a:solidFill>
                  <a:prstDash val="solid"/>
                </a:ln>
                <a:solidFill>
                  <a:schemeClr val="bg1"/>
                </a:solidFill>
              </a:rPr>
              <a:t>Team Leader: 		</a:t>
            </a:r>
            <a:r>
              <a:rPr lang="en-US" sz="2400" b="1" dirty="0">
                <a:ln w="3175">
                  <a:solidFill>
                    <a:schemeClr val="tx1"/>
                  </a:solidFill>
                  <a:prstDash val="solid"/>
                </a:ln>
                <a:solidFill>
                  <a:srgbClr val="00B0F0"/>
                </a:solidFill>
              </a:rPr>
              <a:t>Krushit</a:t>
            </a:r>
            <a:endParaRPr lang="en-US" sz="2000" b="1" dirty="0">
              <a:ln w="3175">
                <a:solidFill>
                  <a:schemeClr val="tx1"/>
                </a:solidFill>
                <a:prstDash val="solid"/>
              </a:ln>
              <a:solidFill>
                <a:schemeClr val="bg1"/>
              </a:solidFill>
            </a:endParaRPr>
          </a:p>
          <a:p>
            <a:r>
              <a:rPr lang="en-US" sz="2000" b="1" dirty="0">
                <a:ln w="3175">
                  <a:solidFill>
                    <a:schemeClr val="tx1"/>
                  </a:solidFill>
                  <a:prstDash val="solid"/>
                </a:ln>
                <a:solidFill>
                  <a:schemeClr val="bg1"/>
                </a:solidFill>
              </a:rPr>
              <a:t>Team Member: 		Purvesh</a:t>
            </a:r>
          </a:p>
          <a:p>
            <a:pPr lvl="5"/>
            <a:r>
              <a:rPr lang="en-US" sz="2000" b="1" dirty="0">
                <a:ln w="3175">
                  <a:solidFill>
                    <a:schemeClr val="tx1"/>
                  </a:solidFill>
                  <a:prstDash val="solid"/>
                </a:ln>
                <a:solidFill>
                  <a:schemeClr val="bg1"/>
                </a:solidFill>
              </a:rPr>
              <a:t>	Paresh</a:t>
            </a:r>
          </a:p>
          <a:p>
            <a:pPr lvl="5"/>
            <a:r>
              <a:rPr lang="en-US" sz="2000" b="1" dirty="0">
                <a:ln w="3175">
                  <a:solidFill>
                    <a:schemeClr val="tx1"/>
                  </a:solidFill>
                  <a:prstDash val="solid"/>
                </a:ln>
                <a:solidFill>
                  <a:schemeClr val="bg1"/>
                </a:solidFill>
              </a:rPr>
              <a:t>	Saurav</a:t>
            </a:r>
            <a:endParaRPr lang="en-IN" sz="2000" b="1" dirty="0">
              <a:ln w="3175">
                <a:solidFill>
                  <a:schemeClr val="tx1"/>
                </a:solidFill>
                <a:prstDash val="solid"/>
              </a:ln>
              <a:solidFill>
                <a:schemeClr val="bg1"/>
              </a:solidFill>
            </a:endParaRPr>
          </a:p>
        </p:txBody>
      </p:sp>
      <p:pic>
        <p:nvPicPr>
          <p:cNvPr id="6" name="Picture 5">
            <a:extLst>
              <a:ext uri="{FF2B5EF4-FFF2-40B4-BE49-F238E27FC236}">
                <a16:creationId xmlns:a16="http://schemas.microsoft.com/office/drawing/2014/main" id="{03F8B1B7-3CBD-4BB9-85AC-848F1155F17F}"/>
              </a:ext>
            </a:extLst>
          </p:cNvPr>
          <p:cNvPicPr>
            <a:picLocks noChangeAspect="1"/>
          </p:cNvPicPr>
          <p:nvPr/>
        </p:nvPicPr>
        <p:blipFill rotWithShape="1">
          <a:blip r:embed="rId2"/>
          <a:srcRect l="74571" t="13587" r="21357" b="75557"/>
          <a:stretch/>
        </p:blipFill>
        <p:spPr>
          <a:xfrm>
            <a:off x="11582400" y="0"/>
            <a:ext cx="609600" cy="914256"/>
          </a:xfrm>
          <a:prstGeom prst="rect">
            <a:avLst/>
          </a:prstGeom>
        </p:spPr>
      </p:pic>
      <p:pic>
        <p:nvPicPr>
          <p:cNvPr id="8" name="Picture 7">
            <a:extLst>
              <a:ext uri="{FF2B5EF4-FFF2-40B4-BE49-F238E27FC236}">
                <a16:creationId xmlns:a16="http://schemas.microsoft.com/office/drawing/2014/main" id="{0A91557E-AA60-4C7C-A2D7-08CECB157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9958" y="0"/>
            <a:ext cx="1466099" cy="599440"/>
          </a:xfrm>
          <a:prstGeom prst="rect">
            <a:avLst/>
          </a:prstGeom>
        </p:spPr>
      </p:pic>
      <p:sp>
        <p:nvSpPr>
          <p:cNvPr id="9" name="Rectangle 8">
            <a:extLst>
              <a:ext uri="{FF2B5EF4-FFF2-40B4-BE49-F238E27FC236}">
                <a16:creationId xmlns:a16="http://schemas.microsoft.com/office/drawing/2014/main" id="{FA54DF7D-9F0C-432C-802E-3D63A105F3C4}"/>
              </a:ext>
            </a:extLst>
          </p:cNvPr>
          <p:cNvSpPr/>
          <p:nvPr/>
        </p:nvSpPr>
        <p:spPr>
          <a:xfrm>
            <a:off x="6270172" y="1379700"/>
            <a:ext cx="3884102" cy="5078313"/>
          </a:xfrm>
          <a:prstGeom prst="rect">
            <a:avLst/>
          </a:prstGeom>
          <a:noFill/>
        </p:spPr>
        <p:txBody>
          <a:bodyPr wrap="square" lIns="91440" tIns="45720" rIns="91440" bIns="45720">
            <a:spAutoFit/>
          </a:bodyPr>
          <a:lstStyle/>
          <a:p>
            <a:pPr algn="ctr"/>
            <a:r>
              <a:rPr lang="en-US" sz="5400" b="1" cap="none" spc="0" dirty="0">
                <a:ln w="22225">
                  <a:solidFill>
                    <a:srgbClr val="00B0F0"/>
                  </a:solidFill>
                  <a:prstDash val="solid"/>
                </a:ln>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effectLst/>
              </a:rPr>
              <a:t>SMART GUJARAT FOR NEW INDIA HACKATHON 2019-2020</a:t>
            </a:r>
          </a:p>
        </p:txBody>
      </p:sp>
      <p:pic>
        <p:nvPicPr>
          <p:cNvPr id="13" name="Picture 12">
            <a:extLst>
              <a:ext uri="{FF2B5EF4-FFF2-40B4-BE49-F238E27FC236}">
                <a16:creationId xmlns:a16="http://schemas.microsoft.com/office/drawing/2014/main" id="{230D33AD-330C-48BD-B897-08DBF9DE6DDE}"/>
              </a:ext>
            </a:extLst>
          </p:cNvPr>
          <p:cNvPicPr>
            <a:picLocks noChangeAspect="1"/>
          </p:cNvPicPr>
          <p:nvPr/>
        </p:nvPicPr>
        <p:blipFill rotWithShape="1">
          <a:blip r:embed="rId4">
            <a:extLst>
              <a:ext uri="{28A0092B-C50C-407E-A947-70E740481C1C}">
                <a14:useLocalDpi xmlns:a14="http://schemas.microsoft.com/office/drawing/2010/main" val="0"/>
              </a:ext>
            </a:extLst>
          </a:blip>
          <a:srcRect t="-2065" b="2065"/>
          <a:stretch/>
        </p:blipFill>
        <p:spPr>
          <a:xfrm>
            <a:off x="844731" y="-26210"/>
            <a:ext cx="1889930" cy="1889930"/>
          </a:xfrm>
          <a:prstGeom prst="ellipse">
            <a:avLst/>
          </a:prstGeom>
          <a:ln>
            <a:noFill/>
          </a:ln>
          <a:effectLst>
            <a:softEdge rad="112500"/>
          </a:effectLst>
        </p:spPr>
      </p:pic>
    </p:spTree>
    <p:extLst>
      <p:ext uri="{BB962C8B-B14F-4D97-AF65-F5344CB8AC3E}">
        <p14:creationId xmlns:p14="http://schemas.microsoft.com/office/powerpoint/2010/main" val="4082887559"/>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a:extLst>
              <a:ext uri="{FF2B5EF4-FFF2-40B4-BE49-F238E27FC236}">
                <a16:creationId xmlns:a16="http://schemas.microsoft.com/office/drawing/2014/main" id="{53B2802A-34E3-4878-A069-AB9C3C871FF7}"/>
              </a:ext>
            </a:extLst>
          </p:cNvPr>
          <p:cNvSpPr txBox="1"/>
          <p:nvPr/>
        </p:nvSpPr>
        <p:spPr>
          <a:xfrm>
            <a:off x="2728043" y="1103679"/>
            <a:ext cx="618631" cy="369332"/>
          </a:xfrm>
          <a:prstGeom prst="rect">
            <a:avLst/>
          </a:prstGeom>
          <a:noFill/>
        </p:spPr>
        <p:txBody>
          <a:bodyPr wrap="none" rtlCol="0">
            <a:spAutoFit/>
          </a:bodyPr>
          <a:lstStyle/>
          <a:p>
            <a:r>
              <a:rPr lang="en-US" dirty="0"/>
              <a:t>Web</a:t>
            </a:r>
            <a:endParaRPr lang="en-IN" dirty="0"/>
          </a:p>
        </p:txBody>
      </p:sp>
      <p:sp>
        <p:nvSpPr>
          <p:cNvPr id="101" name="TextBox 100">
            <a:extLst>
              <a:ext uri="{FF2B5EF4-FFF2-40B4-BE49-F238E27FC236}">
                <a16:creationId xmlns:a16="http://schemas.microsoft.com/office/drawing/2014/main" id="{4EE8FA6A-6CFA-4361-AF78-C09C9F2522C3}"/>
              </a:ext>
            </a:extLst>
          </p:cNvPr>
          <p:cNvSpPr txBox="1"/>
          <p:nvPr/>
        </p:nvSpPr>
        <p:spPr>
          <a:xfrm>
            <a:off x="2622235" y="2774396"/>
            <a:ext cx="934358" cy="369332"/>
          </a:xfrm>
          <a:prstGeom prst="rect">
            <a:avLst/>
          </a:prstGeom>
          <a:noFill/>
        </p:spPr>
        <p:txBody>
          <a:bodyPr wrap="none" rtlCol="0">
            <a:spAutoFit/>
          </a:bodyPr>
          <a:lstStyle/>
          <a:p>
            <a:r>
              <a:rPr lang="en-US" dirty="0"/>
              <a:t>Android</a:t>
            </a:r>
            <a:endParaRPr lang="en-IN" dirty="0"/>
          </a:p>
        </p:txBody>
      </p:sp>
      <p:sp>
        <p:nvSpPr>
          <p:cNvPr id="102" name="TextBox 101">
            <a:extLst>
              <a:ext uri="{FF2B5EF4-FFF2-40B4-BE49-F238E27FC236}">
                <a16:creationId xmlns:a16="http://schemas.microsoft.com/office/drawing/2014/main" id="{9E695E5C-F372-4EB4-BD1D-127454BB791D}"/>
              </a:ext>
            </a:extLst>
          </p:cNvPr>
          <p:cNvSpPr txBox="1"/>
          <p:nvPr/>
        </p:nvSpPr>
        <p:spPr>
          <a:xfrm>
            <a:off x="2714001" y="4376271"/>
            <a:ext cx="757758" cy="369332"/>
          </a:xfrm>
          <a:prstGeom prst="rect">
            <a:avLst/>
          </a:prstGeom>
          <a:noFill/>
        </p:spPr>
        <p:txBody>
          <a:bodyPr wrap="square" rtlCol="0">
            <a:spAutoFit/>
          </a:bodyPr>
          <a:lstStyle/>
          <a:p>
            <a:r>
              <a:rPr lang="en-US" dirty="0"/>
              <a:t>Alexa</a:t>
            </a:r>
            <a:endParaRPr lang="en-IN" dirty="0"/>
          </a:p>
        </p:txBody>
      </p:sp>
      <p:sp>
        <p:nvSpPr>
          <p:cNvPr id="103" name="TextBox 102">
            <a:extLst>
              <a:ext uri="{FF2B5EF4-FFF2-40B4-BE49-F238E27FC236}">
                <a16:creationId xmlns:a16="http://schemas.microsoft.com/office/drawing/2014/main" id="{06416F80-4B9E-46ED-8DF8-34877CAFDAC4}"/>
              </a:ext>
            </a:extLst>
          </p:cNvPr>
          <p:cNvSpPr txBox="1"/>
          <p:nvPr/>
        </p:nvSpPr>
        <p:spPr>
          <a:xfrm>
            <a:off x="2184816" y="5982394"/>
            <a:ext cx="1877890" cy="369332"/>
          </a:xfrm>
          <a:prstGeom prst="rect">
            <a:avLst/>
          </a:prstGeom>
          <a:noFill/>
        </p:spPr>
        <p:txBody>
          <a:bodyPr wrap="square" rtlCol="0">
            <a:spAutoFit/>
          </a:bodyPr>
          <a:lstStyle/>
          <a:p>
            <a:r>
              <a:rPr lang="en-US" dirty="0"/>
              <a:t>Google Assistant</a:t>
            </a:r>
            <a:endParaRPr lang="en-IN" dirty="0"/>
          </a:p>
        </p:txBody>
      </p:sp>
      <p:sp>
        <p:nvSpPr>
          <p:cNvPr id="112" name="Rectangle: Rounded Corners 111">
            <a:extLst>
              <a:ext uri="{FF2B5EF4-FFF2-40B4-BE49-F238E27FC236}">
                <a16:creationId xmlns:a16="http://schemas.microsoft.com/office/drawing/2014/main" id="{B596E7BD-CF14-4D12-B21F-D876B3C2B9AA}"/>
              </a:ext>
            </a:extLst>
          </p:cNvPr>
          <p:cNvSpPr/>
          <p:nvPr/>
        </p:nvSpPr>
        <p:spPr>
          <a:xfrm>
            <a:off x="2192892" y="174514"/>
            <a:ext cx="1734820" cy="621559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CEAFB18-5E55-49D4-A67B-859ABD37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15" y="2825442"/>
            <a:ext cx="904044" cy="899390"/>
          </a:xfrm>
          <a:prstGeom prst="rect">
            <a:avLst/>
          </a:prstGeom>
        </p:spPr>
      </p:pic>
      <p:pic>
        <p:nvPicPr>
          <p:cNvPr id="9" name="Picture 8">
            <a:extLst>
              <a:ext uri="{FF2B5EF4-FFF2-40B4-BE49-F238E27FC236}">
                <a16:creationId xmlns:a16="http://schemas.microsoft.com/office/drawing/2014/main" id="{6E763B56-93F2-4D3B-84D7-6FE0EE649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871" y="277787"/>
            <a:ext cx="812976" cy="746571"/>
          </a:xfrm>
          <a:prstGeom prst="rect">
            <a:avLst/>
          </a:prstGeom>
        </p:spPr>
      </p:pic>
      <p:pic>
        <p:nvPicPr>
          <p:cNvPr id="13" name="Picture 12">
            <a:extLst>
              <a:ext uri="{FF2B5EF4-FFF2-40B4-BE49-F238E27FC236}">
                <a16:creationId xmlns:a16="http://schemas.microsoft.com/office/drawing/2014/main" id="{BDB9A1C8-13AF-4F13-BFE6-F02395A08615}"/>
              </a:ext>
            </a:extLst>
          </p:cNvPr>
          <p:cNvPicPr>
            <a:picLocks noChangeAspect="1"/>
          </p:cNvPicPr>
          <p:nvPr/>
        </p:nvPicPr>
        <p:blipFill rotWithShape="1">
          <a:blip r:embed="rId4">
            <a:extLst>
              <a:ext uri="{28A0092B-C50C-407E-A947-70E740481C1C}">
                <a14:useLocalDpi xmlns:a14="http://schemas.microsoft.com/office/drawing/2010/main" val="0"/>
              </a:ext>
            </a:extLst>
          </a:blip>
          <a:srcRect l="21556" t="7432" r="21295" b="28471"/>
          <a:stretch/>
        </p:blipFill>
        <p:spPr>
          <a:xfrm>
            <a:off x="2643828" y="1814333"/>
            <a:ext cx="891171" cy="999516"/>
          </a:xfrm>
          <a:prstGeom prst="rect">
            <a:avLst/>
          </a:prstGeom>
        </p:spPr>
      </p:pic>
      <p:pic>
        <p:nvPicPr>
          <p:cNvPr id="19" name="Picture 18">
            <a:extLst>
              <a:ext uri="{FF2B5EF4-FFF2-40B4-BE49-F238E27FC236}">
                <a16:creationId xmlns:a16="http://schemas.microsoft.com/office/drawing/2014/main" id="{40E58C29-41E7-4E2B-B3A9-809059913155}"/>
              </a:ext>
            </a:extLst>
          </p:cNvPr>
          <p:cNvPicPr>
            <a:picLocks noChangeAspect="1"/>
          </p:cNvPicPr>
          <p:nvPr/>
        </p:nvPicPr>
        <p:blipFill rotWithShape="1">
          <a:blip r:embed="rId5">
            <a:extLst>
              <a:ext uri="{28A0092B-C50C-407E-A947-70E740481C1C}">
                <a14:useLocalDpi xmlns:a14="http://schemas.microsoft.com/office/drawing/2010/main" val="0"/>
              </a:ext>
            </a:extLst>
          </a:blip>
          <a:srcRect l="17903" t="21471" r="17360" b="19972"/>
          <a:stretch/>
        </p:blipFill>
        <p:spPr>
          <a:xfrm>
            <a:off x="2601211" y="5214416"/>
            <a:ext cx="866790" cy="795988"/>
          </a:xfrm>
          <a:prstGeom prst="rect">
            <a:avLst/>
          </a:prstGeom>
        </p:spPr>
      </p:pic>
      <p:pic>
        <p:nvPicPr>
          <p:cNvPr id="21" name="Picture 20">
            <a:extLst>
              <a:ext uri="{FF2B5EF4-FFF2-40B4-BE49-F238E27FC236}">
                <a16:creationId xmlns:a16="http://schemas.microsoft.com/office/drawing/2014/main" id="{073E9712-E9CE-401A-9523-00200A3F74C9}"/>
              </a:ext>
            </a:extLst>
          </p:cNvPr>
          <p:cNvPicPr>
            <a:picLocks noChangeAspect="1"/>
          </p:cNvPicPr>
          <p:nvPr/>
        </p:nvPicPr>
        <p:blipFill rotWithShape="1">
          <a:blip r:embed="rId6">
            <a:extLst>
              <a:ext uri="{28A0092B-C50C-407E-A947-70E740481C1C}">
                <a14:useLocalDpi xmlns:a14="http://schemas.microsoft.com/office/drawing/2010/main" val="0"/>
              </a:ext>
            </a:extLst>
          </a:blip>
          <a:srcRect l="35092" t="-132" r="34564" b="34957"/>
          <a:stretch/>
        </p:blipFill>
        <p:spPr>
          <a:xfrm>
            <a:off x="2613003" y="3636502"/>
            <a:ext cx="854998" cy="858875"/>
          </a:xfrm>
          <a:prstGeom prst="rect">
            <a:avLst/>
          </a:prstGeom>
        </p:spPr>
      </p:pic>
      <p:pic>
        <p:nvPicPr>
          <p:cNvPr id="34" name="Picture 33">
            <a:extLst>
              <a:ext uri="{FF2B5EF4-FFF2-40B4-BE49-F238E27FC236}">
                <a16:creationId xmlns:a16="http://schemas.microsoft.com/office/drawing/2014/main" id="{C77D1B04-9A86-4583-AF78-F2E375BE423C}"/>
              </a:ext>
            </a:extLst>
          </p:cNvPr>
          <p:cNvPicPr>
            <a:picLocks noChangeAspect="1"/>
          </p:cNvPicPr>
          <p:nvPr/>
        </p:nvPicPr>
        <p:blipFill rotWithShape="1">
          <a:blip r:embed="rId7">
            <a:extLst>
              <a:ext uri="{28A0092B-C50C-407E-A947-70E740481C1C}">
                <a14:useLocalDpi xmlns:a14="http://schemas.microsoft.com/office/drawing/2010/main" val="0"/>
              </a:ext>
            </a:extLst>
          </a:blip>
          <a:srcRect l="23229" t="14032" r="22398" b="13341"/>
          <a:stretch/>
        </p:blipFill>
        <p:spPr>
          <a:xfrm>
            <a:off x="5810229" y="1751350"/>
            <a:ext cx="2133015" cy="2849065"/>
          </a:xfrm>
          <a:prstGeom prst="rect">
            <a:avLst/>
          </a:prstGeom>
        </p:spPr>
      </p:pic>
      <p:cxnSp>
        <p:nvCxnSpPr>
          <p:cNvPr id="36" name="Straight Arrow Connector 35">
            <a:extLst>
              <a:ext uri="{FF2B5EF4-FFF2-40B4-BE49-F238E27FC236}">
                <a16:creationId xmlns:a16="http://schemas.microsoft.com/office/drawing/2014/main" id="{F241D7B2-AA68-4492-87A9-5C4A2BA5AEB4}"/>
              </a:ext>
            </a:extLst>
          </p:cNvPr>
          <p:cNvCxnSpPr>
            <a:cxnSpLocks/>
          </p:cNvCxnSpPr>
          <p:nvPr/>
        </p:nvCxnSpPr>
        <p:spPr>
          <a:xfrm>
            <a:off x="4194694" y="1091330"/>
            <a:ext cx="1566300" cy="925043"/>
          </a:xfrm>
          <a:prstGeom prst="straightConnector1">
            <a:avLst/>
          </a:prstGeom>
          <a:ln w="28575">
            <a:solidFill>
              <a:schemeClr val="tx1">
                <a:lumMod val="95000"/>
                <a:lumOff val="5000"/>
              </a:schemeClr>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9" name="Straight Arrow Connector 38">
            <a:extLst>
              <a:ext uri="{FF2B5EF4-FFF2-40B4-BE49-F238E27FC236}">
                <a16:creationId xmlns:a16="http://schemas.microsoft.com/office/drawing/2014/main" id="{1CA74229-8083-4E2D-B09E-6C8E836C5DEB}"/>
              </a:ext>
            </a:extLst>
          </p:cNvPr>
          <p:cNvCxnSpPr>
            <a:cxnSpLocks/>
          </p:cNvCxnSpPr>
          <p:nvPr/>
        </p:nvCxnSpPr>
        <p:spPr>
          <a:xfrm>
            <a:off x="4164704" y="2497792"/>
            <a:ext cx="1481294" cy="323695"/>
          </a:xfrm>
          <a:prstGeom prst="straightConnector1">
            <a:avLst/>
          </a:prstGeom>
          <a:ln w="28575">
            <a:solidFill>
              <a:schemeClr val="tx1">
                <a:lumMod val="95000"/>
                <a:lumOff val="5000"/>
              </a:schemeClr>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7" name="Straight Arrow Connector 46">
            <a:extLst>
              <a:ext uri="{FF2B5EF4-FFF2-40B4-BE49-F238E27FC236}">
                <a16:creationId xmlns:a16="http://schemas.microsoft.com/office/drawing/2014/main" id="{FF68460C-79F8-483F-B254-0B0B79575B34}"/>
              </a:ext>
            </a:extLst>
          </p:cNvPr>
          <p:cNvCxnSpPr>
            <a:cxnSpLocks/>
            <a:endCxn id="86" idx="1"/>
          </p:cNvCxnSpPr>
          <p:nvPr/>
        </p:nvCxnSpPr>
        <p:spPr>
          <a:xfrm flipV="1">
            <a:off x="4017049" y="3926333"/>
            <a:ext cx="237319" cy="94224"/>
          </a:xfrm>
          <a:prstGeom prst="straightConnector1">
            <a:avLst/>
          </a:prstGeom>
          <a:ln w="28575">
            <a:solidFill>
              <a:schemeClr val="tx1">
                <a:lumMod val="95000"/>
                <a:lumOff val="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a:extLst>
              <a:ext uri="{FF2B5EF4-FFF2-40B4-BE49-F238E27FC236}">
                <a16:creationId xmlns:a16="http://schemas.microsoft.com/office/drawing/2014/main" id="{59782D1B-48A9-446A-BB91-755008B2E0BB}"/>
              </a:ext>
            </a:extLst>
          </p:cNvPr>
          <p:cNvCxnSpPr>
            <a:cxnSpLocks/>
          </p:cNvCxnSpPr>
          <p:nvPr/>
        </p:nvCxnSpPr>
        <p:spPr>
          <a:xfrm flipV="1">
            <a:off x="4062706" y="4364100"/>
            <a:ext cx="1705558" cy="745831"/>
          </a:xfrm>
          <a:prstGeom prst="straightConnector1">
            <a:avLst/>
          </a:prstGeom>
          <a:ln w="28575">
            <a:solidFill>
              <a:schemeClr val="tx1">
                <a:lumMod val="95000"/>
                <a:lumOff val="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69" name="Straight Arrow Connector 68">
            <a:extLst>
              <a:ext uri="{FF2B5EF4-FFF2-40B4-BE49-F238E27FC236}">
                <a16:creationId xmlns:a16="http://schemas.microsoft.com/office/drawing/2014/main" id="{18119995-BB66-451D-A4BB-C80AD0E73049}"/>
              </a:ext>
            </a:extLst>
          </p:cNvPr>
          <p:cNvCxnSpPr>
            <a:cxnSpLocks/>
          </p:cNvCxnSpPr>
          <p:nvPr/>
        </p:nvCxnSpPr>
        <p:spPr>
          <a:xfrm flipV="1">
            <a:off x="819432" y="1310117"/>
            <a:ext cx="1207073" cy="1337330"/>
          </a:xfrm>
          <a:prstGeom prst="straightConnector1">
            <a:avLst/>
          </a:prstGeom>
          <a:ln w="28575">
            <a:solidFill>
              <a:schemeClr val="tx1">
                <a:lumMod val="95000"/>
                <a:lumOff val="5000"/>
              </a:schemeClr>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6" name="Straight Arrow Connector 75">
            <a:extLst>
              <a:ext uri="{FF2B5EF4-FFF2-40B4-BE49-F238E27FC236}">
                <a16:creationId xmlns:a16="http://schemas.microsoft.com/office/drawing/2014/main" id="{3D9FE0E7-8098-4D71-9A2D-8B22B416E7AC}"/>
              </a:ext>
            </a:extLst>
          </p:cNvPr>
          <p:cNvCxnSpPr>
            <a:cxnSpLocks/>
          </p:cNvCxnSpPr>
          <p:nvPr/>
        </p:nvCxnSpPr>
        <p:spPr>
          <a:xfrm flipV="1">
            <a:off x="1102615" y="2547134"/>
            <a:ext cx="904044" cy="331668"/>
          </a:xfrm>
          <a:prstGeom prst="straightConnector1">
            <a:avLst/>
          </a:prstGeom>
          <a:ln w="28575">
            <a:solidFill>
              <a:schemeClr val="tx1">
                <a:lumMod val="95000"/>
                <a:lumOff val="5000"/>
              </a:schemeClr>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7" name="Straight Arrow Connector 76">
            <a:extLst>
              <a:ext uri="{FF2B5EF4-FFF2-40B4-BE49-F238E27FC236}">
                <a16:creationId xmlns:a16="http://schemas.microsoft.com/office/drawing/2014/main" id="{C9902931-859F-40A0-A32E-C88519D6C3CB}"/>
              </a:ext>
            </a:extLst>
          </p:cNvPr>
          <p:cNvCxnSpPr>
            <a:cxnSpLocks/>
          </p:cNvCxnSpPr>
          <p:nvPr/>
        </p:nvCxnSpPr>
        <p:spPr>
          <a:xfrm>
            <a:off x="1130147" y="3636503"/>
            <a:ext cx="884211" cy="176658"/>
          </a:xfrm>
          <a:prstGeom prst="straightConnector1">
            <a:avLst/>
          </a:prstGeom>
          <a:ln w="28575">
            <a:solidFill>
              <a:schemeClr val="tx1">
                <a:lumMod val="95000"/>
                <a:lumOff val="5000"/>
              </a:schemeClr>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81" name="Straight Arrow Connector 80">
            <a:extLst>
              <a:ext uri="{FF2B5EF4-FFF2-40B4-BE49-F238E27FC236}">
                <a16:creationId xmlns:a16="http://schemas.microsoft.com/office/drawing/2014/main" id="{8470E7A1-723D-479F-BADF-15CFAF48450A}"/>
              </a:ext>
            </a:extLst>
          </p:cNvPr>
          <p:cNvCxnSpPr>
            <a:cxnSpLocks/>
          </p:cNvCxnSpPr>
          <p:nvPr/>
        </p:nvCxnSpPr>
        <p:spPr>
          <a:xfrm>
            <a:off x="802994" y="3941739"/>
            <a:ext cx="1164720" cy="1066466"/>
          </a:xfrm>
          <a:prstGeom prst="straightConnector1">
            <a:avLst/>
          </a:prstGeom>
          <a:ln w="28575">
            <a:solidFill>
              <a:schemeClr val="tx1">
                <a:lumMod val="95000"/>
                <a:lumOff val="5000"/>
              </a:schemeClr>
            </a:solidFill>
            <a:headEnd type="triangle"/>
            <a:tailEnd type="triangle"/>
          </a:ln>
        </p:spPr>
        <p:style>
          <a:lnRef idx="3">
            <a:schemeClr val="accent5"/>
          </a:lnRef>
          <a:fillRef idx="0">
            <a:schemeClr val="accent5"/>
          </a:fillRef>
          <a:effectRef idx="2">
            <a:schemeClr val="accent5"/>
          </a:effectRef>
          <a:fontRef idx="minor">
            <a:schemeClr val="tx1"/>
          </a:fontRef>
        </p:style>
      </p:cxnSp>
      <p:pic>
        <p:nvPicPr>
          <p:cNvPr id="84" name="Picture 83">
            <a:extLst>
              <a:ext uri="{FF2B5EF4-FFF2-40B4-BE49-F238E27FC236}">
                <a16:creationId xmlns:a16="http://schemas.microsoft.com/office/drawing/2014/main" id="{6F63F2A7-BDC8-4B9C-AF88-3E43A165B6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46953" y="2497792"/>
            <a:ext cx="1228320" cy="1458630"/>
          </a:xfrm>
          <a:prstGeom prst="rect">
            <a:avLst/>
          </a:prstGeom>
        </p:spPr>
      </p:pic>
      <p:sp>
        <p:nvSpPr>
          <p:cNvPr id="86" name="TextBox 85">
            <a:extLst>
              <a:ext uri="{FF2B5EF4-FFF2-40B4-BE49-F238E27FC236}">
                <a16:creationId xmlns:a16="http://schemas.microsoft.com/office/drawing/2014/main" id="{2564E972-B069-4B07-94CA-028912B3AD6C}"/>
              </a:ext>
            </a:extLst>
          </p:cNvPr>
          <p:cNvSpPr txBox="1"/>
          <p:nvPr/>
        </p:nvSpPr>
        <p:spPr>
          <a:xfrm rot="21026932">
            <a:off x="4247134" y="3701249"/>
            <a:ext cx="1043639" cy="276999"/>
          </a:xfrm>
          <a:prstGeom prst="rect">
            <a:avLst/>
          </a:prstGeom>
          <a:noFill/>
        </p:spPr>
        <p:txBody>
          <a:bodyPr wrap="square" rtlCol="0">
            <a:spAutoFit/>
          </a:bodyPr>
          <a:lstStyle/>
          <a:p>
            <a:r>
              <a:rPr lang="en-US" sz="1200" dirty="0"/>
              <a:t>HTTP request</a:t>
            </a:r>
            <a:endParaRPr lang="en-IN" sz="1200" dirty="0"/>
          </a:p>
        </p:txBody>
      </p:sp>
      <p:cxnSp>
        <p:nvCxnSpPr>
          <p:cNvPr id="88" name="Straight Arrow Connector 87">
            <a:extLst>
              <a:ext uri="{FF2B5EF4-FFF2-40B4-BE49-F238E27FC236}">
                <a16:creationId xmlns:a16="http://schemas.microsoft.com/office/drawing/2014/main" id="{51F83A32-799C-4009-82FF-83E2F47C675A}"/>
              </a:ext>
            </a:extLst>
          </p:cNvPr>
          <p:cNvCxnSpPr>
            <a:cxnSpLocks/>
          </p:cNvCxnSpPr>
          <p:nvPr/>
        </p:nvCxnSpPr>
        <p:spPr>
          <a:xfrm flipV="1">
            <a:off x="5217482" y="3636503"/>
            <a:ext cx="437519" cy="109898"/>
          </a:xfrm>
          <a:prstGeom prst="straightConnector1">
            <a:avLst/>
          </a:prstGeom>
          <a:ln w="28575">
            <a:solidFill>
              <a:schemeClr val="tx1">
                <a:lumMod val="95000"/>
                <a:lumOff val="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91" name="Straight Arrow Connector 90">
            <a:extLst>
              <a:ext uri="{FF2B5EF4-FFF2-40B4-BE49-F238E27FC236}">
                <a16:creationId xmlns:a16="http://schemas.microsoft.com/office/drawing/2014/main" id="{1E1B6329-E7EC-4825-9FCA-590C2ADDF33F}"/>
              </a:ext>
            </a:extLst>
          </p:cNvPr>
          <p:cNvCxnSpPr>
            <a:cxnSpLocks/>
          </p:cNvCxnSpPr>
          <p:nvPr/>
        </p:nvCxnSpPr>
        <p:spPr>
          <a:xfrm>
            <a:off x="8004364" y="3219193"/>
            <a:ext cx="392047" cy="7914"/>
          </a:xfrm>
          <a:prstGeom prst="straightConnector1">
            <a:avLst/>
          </a:prstGeom>
          <a:ln w="28575">
            <a:solidFill>
              <a:schemeClr val="tx1">
                <a:lumMod val="95000"/>
                <a:lumOff val="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93" name="Straight Arrow Connector 92">
            <a:extLst>
              <a:ext uri="{FF2B5EF4-FFF2-40B4-BE49-F238E27FC236}">
                <a16:creationId xmlns:a16="http://schemas.microsoft.com/office/drawing/2014/main" id="{AD1C95FE-5AA6-43D4-8029-5DFA46AF6C1B}"/>
              </a:ext>
            </a:extLst>
          </p:cNvPr>
          <p:cNvCxnSpPr>
            <a:cxnSpLocks/>
          </p:cNvCxnSpPr>
          <p:nvPr/>
        </p:nvCxnSpPr>
        <p:spPr>
          <a:xfrm>
            <a:off x="9816502" y="3219193"/>
            <a:ext cx="492268" cy="0"/>
          </a:xfrm>
          <a:prstGeom prst="straightConnector1">
            <a:avLst/>
          </a:prstGeom>
          <a:ln w="28575">
            <a:solidFill>
              <a:schemeClr val="tx1">
                <a:lumMod val="95000"/>
                <a:lumOff val="5000"/>
              </a:schemeClr>
            </a:solidFill>
            <a:tailEnd type="triangle"/>
          </a:ln>
        </p:spPr>
        <p:style>
          <a:lnRef idx="3">
            <a:schemeClr val="accent5"/>
          </a:lnRef>
          <a:fillRef idx="0">
            <a:schemeClr val="accent5"/>
          </a:fillRef>
          <a:effectRef idx="2">
            <a:schemeClr val="accent5"/>
          </a:effectRef>
          <a:fontRef idx="minor">
            <a:schemeClr val="tx1"/>
          </a:fontRef>
        </p:style>
      </p:cxnSp>
      <p:pic>
        <p:nvPicPr>
          <p:cNvPr id="95" name="Picture 94">
            <a:extLst>
              <a:ext uri="{FF2B5EF4-FFF2-40B4-BE49-F238E27FC236}">
                <a16:creationId xmlns:a16="http://schemas.microsoft.com/office/drawing/2014/main" id="{7A8F1257-FD82-4673-BAC1-2F5AE46AD5E7}"/>
              </a:ext>
            </a:extLst>
          </p:cNvPr>
          <p:cNvPicPr>
            <a:picLocks noChangeAspect="1"/>
          </p:cNvPicPr>
          <p:nvPr/>
        </p:nvPicPr>
        <p:blipFill rotWithShape="1">
          <a:blip r:embed="rId9">
            <a:extLst>
              <a:ext uri="{28A0092B-C50C-407E-A947-70E740481C1C}">
                <a14:useLocalDpi xmlns:a14="http://schemas.microsoft.com/office/drawing/2010/main" val="0"/>
              </a:ext>
            </a:extLst>
          </a:blip>
          <a:srcRect l="55248" t="4567" r="11100" b="14862"/>
          <a:stretch/>
        </p:blipFill>
        <p:spPr>
          <a:xfrm>
            <a:off x="10610778" y="2203356"/>
            <a:ext cx="1188138" cy="2172915"/>
          </a:xfrm>
          <a:prstGeom prst="rect">
            <a:avLst/>
          </a:prstGeom>
        </p:spPr>
      </p:pic>
      <p:sp>
        <p:nvSpPr>
          <p:cNvPr id="97" name="TextBox 96">
            <a:extLst>
              <a:ext uri="{FF2B5EF4-FFF2-40B4-BE49-F238E27FC236}">
                <a16:creationId xmlns:a16="http://schemas.microsoft.com/office/drawing/2014/main" id="{C7573672-0278-41A4-8866-D60622ABBEBA}"/>
              </a:ext>
            </a:extLst>
          </p:cNvPr>
          <p:cNvSpPr txBox="1"/>
          <p:nvPr/>
        </p:nvSpPr>
        <p:spPr>
          <a:xfrm>
            <a:off x="6252927" y="4687896"/>
            <a:ext cx="1114601" cy="646331"/>
          </a:xfrm>
          <a:prstGeom prst="rect">
            <a:avLst/>
          </a:prstGeom>
          <a:noFill/>
        </p:spPr>
        <p:txBody>
          <a:bodyPr wrap="none" rtlCol="0">
            <a:spAutoFit/>
          </a:bodyPr>
          <a:lstStyle/>
          <a:p>
            <a:r>
              <a:rPr lang="en-US" dirty="0"/>
              <a:t>Database</a:t>
            </a:r>
          </a:p>
          <a:p>
            <a:r>
              <a:rPr lang="en-US" dirty="0"/>
              <a:t>(Firebase)</a:t>
            </a:r>
            <a:endParaRPr lang="en-IN" dirty="0"/>
          </a:p>
        </p:txBody>
      </p:sp>
      <p:sp>
        <p:nvSpPr>
          <p:cNvPr id="98" name="TextBox 97">
            <a:extLst>
              <a:ext uri="{FF2B5EF4-FFF2-40B4-BE49-F238E27FC236}">
                <a16:creationId xmlns:a16="http://schemas.microsoft.com/office/drawing/2014/main" id="{745FA88F-CF36-4A00-8A8E-B5530BC92952}"/>
              </a:ext>
            </a:extLst>
          </p:cNvPr>
          <p:cNvSpPr txBox="1"/>
          <p:nvPr/>
        </p:nvSpPr>
        <p:spPr>
          <a:xfrm>
            <a:off x="8323319" y="4020556"/>
            <a:ext cx="1605376" cy="646331"/>
          </a:xfrm>
          <a:prstGeom prst="rect">
            <a:avLst/>
          </a:prstGeom>
          <a:noFill/>
        </p:spPr>
        <p:txBody>
          <a:bodyPr wrap="none" rtlCol="0">
            <a:spAutoFit/>
          </a:bodyPr>
          <a:lstStyle/>
          <a:p>
            <a:r>
              <a:rPr lang="en-US" dirty="0"/>
              <a:t>Automation Kit</a:t>
            </a:r>
          </a:p>
          <a:p>
            <a:r>
              <a:rPr lang="en-US" dirty="0"/>
              <a:t>(Raspberry Pi)</a:t>
            </a:r>
            <a:endParaRPr lang="en-IN" dirty="0"/>
          </a:p>
        </p:txBody>
      </p:sp>
      <p:sp>
        <p:nvSpPr>
          <p:cNvPr id="99" name="TextBox 98">
            <a:extLst>
              <a:ext uri="{FF2B5EF4-FFF2-40B4-BE49-F238E27FC236}">
                <a16:creationId xmlns:a16="http://schemas.microsoft.com/office/drawing/2014/main" id="{FABEC440-4530-4E62-BFFE-227006D58BC0}"/>
              </a:ext>
            </a:extLst>
          </p:cNvPr>
          <p:cNvSpPr txBox="1"/>
          <p:nvPr/>
        </p:nvSpPr>
        <p:spPr>
          <a:xfrm>
            <a:off x="10610778" y="4568700"/>
            <a:ext cx="1202573" cy="369332"/>
          </a:xfrm>
          <a:prstGeom prst="rect">
            <a:avLst/>
          </a:prstGeom>
          <a:noFill/>
        </p:spPr>
        <p:txBody>
          <a:bodyPr wrap="none" rtlCol="0">
            <a:spAutoFit/>
          </a:bodyPr>
          <a:lstStyle/>
          <a:p>
            <a:r>
              <a:rPr lang="en-US" dirty="0"/>
              <a:t>Appliances</a:t>
            </a:r>
            <a:endParaRPr lang="en-IN" dirty="0"/>
          </a:p>
        </p:txBody>
      </p:sp>
      <p:sp>
        <p:nvSpPr>
          <p:cNvPr id="121" name="TextBox 120">
            <a:extLst>
              <a:ext uri="{FF2B5EF4-FFF2-40B4-BE49-F238E27FC236}">
                <a16:creationId xmlns:a16="http://schemas.microsoft.com/office/drawing/2014/main" id="{65DA79E3-1EFA-422A-89E5-5A988C04D80D}"/>
              </a:ext>
            </a:extLst>
          </p:cNvPr>
          <p:cNvSpPr txBox="1"/>
          <p:nvPr/>
        </p:nvSpPr>
        <p:spPr>
          <a:xfrm>
            <a:off x="2488676" y="6390112"/>
            <a:ext cx="1083374" cy="369332"/>
          </a:xfrm>
          <a:prstGeom prst="rect">
            <a:avLst/>
          </a:prstGeom>
          <a:noFill/>
        </p:spPr>
        <p:txBody>
          <a:bodyPr wrap="none" rtlCol="0">
            <a:spAutoFit/>
          </a:bodyPr>
          <a:lstStyle/>
          <a:p>
            <a:r>
              <a:rPr lang="en-US" dirty="0"/>
              <a:t>Platforms</a:t>
            </a:r>
            <a:endParaRPr lang="en-IN" dirty="0"/>
          </a:p>
        </p:txBody>
      </p:sp>
      <p:sp>
        <p:nvSpPr>
          <p:cNvPr id="2" name="Oval 1">
            <a:extLst>
              <a:ext uri="{FF2B5EF4-FFF2-40B4-BE49-F238E27FC236}">
                <a16:creationId xmlns:a16="http://schemas.microsoft.com/office/drawing/2014/main" id="{F6F42431-42AF-4C01-8E68-3144C322E1BE}"/>
              </a:ext>
            </a:extLst>
          </p:cNvPr>
          <p:cNvSpPr/>
          <p:nvPr/>
        </p:nvSpPr>
        <p:spPr>
          <a:xfrm>
            <a:off x="792791" y="2541749"/>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9F1C39A3-8727-42F4-8922-6D3A1A9A5B59}"/>
              </a:ext>
            </a:extLst>
          </p:cNvPr>
          <p:cNvSpPr/>
          <p:nvPr/>
        </p:nvSpPr>
        <p:spPr>
          <a:xfrm>
            <a:off x="1118525" y="2801415"/>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B1EDE195-F1B8-442E-99A9-4053FCAF884B}"/>
              </a:ext>
            </a:extLst>
          </p:cNvPr>
          <p:cNvSpPr/>
          <p:nvPr/>
        </p:nvSpPr>
        <p:spPr>
          <a:xfrm>
            <a:off x="1099233" y="3586704"/>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6FB3B24E-063A-4365-ADF3-858FA425F7C9}"/>
              </a:ext>
            </a:extLst>
          </p:cNvPr>
          <p:cNvSpPr/>
          <p:nvPr/>
        </p:nvSpPr>
        <p:spPr>
          <a:xfrm>
            <a:off x="799236" y="3910862"/>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1A020367-BCBB-4C22-B85C-4CEB24F43EB8}"/>
              </a:ext>
            </a:extLst>
          </p:cNvPr>
          <p:cNvSpPr/>
          <p:nvPr/>
        </p:nvSpPr>
        <p:spPr>
          <a:xfrm>
            <a:off x="4150218" y="2455436"/>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F2618557-CA24-4EFB-9533-97695DEE4B04}"/>
              </a:ext>
            </a:extLst>
          </p:cNvPr>
          <p:cNvSpPr/>
          <p:nvPr/>
        </p:nvSpPr>
        <p:spPr>
          <a:xfrm>
            <a:off x="4016507" y="3934373"/>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C679023C-30BB-4E0C-ABB2-87591824311B}"/>
              </a:ext>
            </a:extLst>
          </p:cNvPr>
          <p:cNvSpPr/>
          <p:nvPr/>
        </p:nvSpPr>
        <p:spPr>
          <a:xfrm>
            <a:off x="4056779" y="5044068"/>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694DDF28-205F-4F24-BCA0-B5FA4930791F}"/>
              </a:ext>
            </a:extLst>
          </p:cNvPr>
          <p:cNvSpPr/>
          <p:nvPr/>
        </p:nvSpPr>
        <p:spPr>
          <a:xfrm>
            <a:off x="4157706" y="1037023"/>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2F2B8F3E-382B-4952-A008-5D7210988B3D}"/>
              </a:ext>
            </a:extLst>
          </p:cNvPr>
          <p:cNvSpPr/>
          <p:nvPr/>
        </p:nvSpPr>
        <p:spPr>
          <a:xfrm>
            <a:off x="7926599" y="3170424"/>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4CD47A35-510F-45AF-9071-1D36D3103AB6}"/>
              </a:ext>
            </a:extLst>
          </p:cNvPr>
          <p:cNvSpPr/>
          <p:nvPr/>
        </p:nvSpPr>
        <p:spPr>
          <a:xfrm>
            <a:off x="9740864" y="3150587"/>
            <a:ext cx="131726" cy="13172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6" name="Picture 95">
            <a:extLst>
              <a:ext uri="{FF2B5EF4-FFF2-40B4-BE49-F238E27FC236}">
                <a16:creationId xmlns:a16="http://schemas.microsoft.com/office/drawing/2014/main" id="{09E5C316-67EF-4D25-A23A-C4FD78DBBF39}"/>
              </a:ext>
            </a:extLst>
          </p:cNvPr>
          <p:cNvPicPr>
            <a:picLocks noChangeAspect="1"/>
          </p:cNvPicPr>
          <p:nvPr/>
        </p:nvPicPr>
        <p:blipFill rotWithShape="1">
          <a:blip r:embed="rId9">
            <a:extLst>
              <a:ext uri="{28A0092B-C50C-407E-A947-70E740481C1C}">
                <a14:useLocalDpi xmlns:a14="http://schemas.microsoft.com/office/drawing/2010/main" val="0"/>
              </a:ext>
            </a:extLst>
          </a:blip>
          <a:srcRect l="2970" t="3527" r="46738" b="14863"/>
          <a:stretch/>
        </p:blipFill>
        <p:spPr>
          <a:xfrm>
            <a:off x="10308770" y="2184200"/>
            <a:ext cx="1753055" cy="2172915"/>
          </a:xfrm>
          <a:prstGeom prst="rect">
            <a:avLst/>
          </a:prstGeom>
        </p:spPr>
      </p:pic>
    </p:spTree>
    <p:extLst>
      <p:ext uri="{BB962C8B-B14F-4D97-AF65-F5344CB8AC3E}">
        <p14:creationId xmlns:p14="http://schemas.microsoft.com/office/powerpoint/2010/main" val="52587980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fade">
                                      <p:cBhvr>
                                        <p:cTn id="24" dur="500"/>
                                        <p:tgtEl>
                                          <p:spTgt spid="101"/>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0-#ppt_w/2"/>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par>
                                <p:cTn id="45" presetID="2" presetClass="entr" presetSubtype="12"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additive="base">
                                        <p:cTn id="47" dur="500" fill="hold"/>
                                        <p:tgtEl>
                                          <p:spTgt spid="76"/>
                                        </p:tgtEl>
                                        <p:attrNameLst>
                                          <p:attrName>ppt_x</p:attrName>
                                        </p:attrNameLst>
                                      </p:cBhvr>
                                      <p:tavLst>
                                        <p:tav tm="0">
                                          <p:val>
                                            <p:strVal val="0-#ppt_w/2"/>
                                          </p:val>
                                        </p:tav>
                                        <p:tav tm="100000">
                                          <p:val>
                                            <p:strVal val="#ppt_x"/>
                                          </p:val>
                                        </p:tav>
                                      </p:tavLst>
                                    </p:anim>
                                    <p:anim calcmode="lin" valueType="num">
                                      <p:cBhvr additive="base">
                                        <p:cTn id="48" dur="500" fill="hold"/>
                                        <p:tgtEl>
                                          <p:spTgt spid="76"/>
                                        </p:tgtEl>
                                        <p:attrNameLst>
                                          <p:attrName>ppt_y</p:attrName>
                                        </p:attrNameLst>
                                      </p:cBhvr>
                                      <p:tavLst>
                                        <p:tav tm="0">
                                          <p:val>
                                            <p:strVal val="1+#ppt_h/2"/>
                                          </p:val>
                                        </p:tav>
                                        <p:tav tm="100000">
                                          <p:val>
                                            <p:strVal val="#ppt_y"/>
                                          </p:val>
                                        </p:tav>
                                      </p:tavLst>
                                    </p:anim>
                                  </p:childTnLst>
                                </p:cTn>
                              </p:par>
                              <p:par>
                                <p:cTn id="49" presetID="2" presetClass="entr" presetSubtype="9"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additive="base">
                                        <p:cTn id="51" dur="500" fill="hold"/>
                                        <p:tgtEl>
                                          <p:spTgt spid="77"/>
                                        </p:tgtEl>
                                        <p:attrNameLst>
                                          <p:attrName>ppt_x</p:attrName>
                                        </p:attrNameLst>
                                      </p:cBhvr>
                                      <p:tavLst>
                                        <p:tav tm="0">
                                          <p:val>
                                            <p:strVal val="0-#ppt_w/2"/>
                                          </p:val>
                                        </p:tav>
                                        <p:tav tm="100000">
                                          <p:val>
                                            <p:strVal val="#ppt_x"/>
                                          </p:val>
                                        </p:tav>
                                      </p:tavLst>
                                    </p:anim>
                                    <p:anim calcmode="lin" valueType="num">
                                      <p:cBhvr additive="base">
                                        <p:cTn id="52" dur="500" fill="hold"/>
                                        <p:tgtEl>
                                          <p:spTgt spid="77"/>
                                        </p:tgtEl>
                                        <p:attrNameLst>
                                          <p:attrName>ppt_y</p:attrName>
                                        </p:attrNameLst>
                                      </p:cBhvr>
                                      <p:tavLst>
                                        <p:tav tm="0">
                                          <p:val>
                                            <p:strVal val="0-#ppt_h/2"/>
                                          </p:val>
                                        </p:tav>
                                        <p:tav tm="100000">
                                          <p:val>
                                            <p:strVal val="#ppt_y"/>
                                          </p:val>
                                        </p:tav>
                                      </p:tavLst>
                                    </p:anim>
                                  </p:childTnLst>
                                </p:cTn>
                              </p:par>
                              <p:par>
                                <p:cTn id="53" presetID="2" presetClass="entr" presetSubtype="9"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500" fill="hold"/>
                                        <p:tgtEl>
                                          <p:spTgt spid="81"/>
                                        </p:tgtEl>
                                        <p:attrNameLst>
                                          <p:attrName>ppt_x</p:attrName>
                                        </p:attrNameLst>
                                      </p:cBhvr>
                                      <p:tavLst>
                                        <p:tav tm="0">
                                          <p:val>
                                            <p:strVal val="0-#ppt_w/2"/>
                                          </p:val>
                                        </p:tav>
                                        <p:tav tm="100000">
                                          <p:val>
                                            <p:strVal val="#ppt_x"/>
                                          </p:val>
                                        </p:tav>
                                      </p:tavLst>
                                    </p:anim>
                                    <p:anim calcmode="lin" valueType="num">
                                      <p:cBhvr additive="base">
                                        <p:cTn id="56"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fade">
                                      <p:cBhvr>
                                        <p:cTn id="64" dur="500"/>
                                        <p:tgtEl>
                                          <p:spTgt spid="9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12"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additive="base">
                                        <p:cTn id="69" dur="500" fill="hold"/>
                                        <p:tgtEl>
                                          <p:spTgt spid="48"/>
                                        </p:tgtEl>
                                        <p:attrNameLst>
                                          <p:attrName>ppt_x</p:attrName>
                                        </p:attrNameLst>
                                      </p:cBhvr>
                                      <p:tavLst>
                                        <p:tav tm="0">
                                          <p:val>
                                            <p:strVal val="0-#ppt_w/2"/>
                                          </p:val>
                                        </p:tav>
                                        <p:tav tm="100000">
                                          <p:val>
                                            <p:strVal val="#ppt_x"/>
                                          </p:val>
                                        </p:tav>
                                      </p:tavLst>
                                    </p:anim>
                                    <p:anim calcmode="lin" valueType="num">
                                      <p:cBhvr additive="base">
                                        <p:cTn id="70" dur="500" fill="hold"/>
                                        <p:tgtEl>
                                          <p:spTgt spid="48"/>
                                        </p:tgtEl>
                                        <p:attrNameLst>
                                          <p:attrName>ppt_y</p:attrName>
                                        </p:attrNameLst>
                                      </p:cBhvr>
                                      <p:tavLst>
                                        <p:tav tm="0">
                                          <p:val>
                                            <p:strVal val="1+#ppt_h/2"/>
                                          </p:val>
                                        </p:tav>
                                        <p:tav tm="100000">
                                          <p:val>
                                            <p:strVal val="#ppt_y"/>
                                          </p:val>
                                        </p:tav>
                                      </p:tavLst>
                                    </p:anim>
                                  </p:childTnLst>
                                </p:cTn>
                              </p:par>
                              <p:par>
                                <p:cTn id="71" presetID="2" presetClass="entr" presetSubtype="9"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0-#ppt_w/2"/>
                                          </p:val>
                                        </p:tav>
                                        <p:tav tm="100000">
                                          <p:val>
                                            <p:strVal val="#ppt_x"/>
                                          </p:val>
                                        </p:tav>
                                      </p:tavLst>
                                    </p:anim>
                                    <p:anim calcmode="lin" valueType="num">
                                      <p:cBhvr additive="base">
                                        <p:cTn id="74" dur="500" fill="hold"/>
                                        <p:tgtEl>
                                          <p:spTgt spid="39"/>
                                        </p:tgtEl>
                                        <p:attrNameLst>
                                          <p:attrName>ppt_y</p:attrName>
                                        </p:attrNameLst>
                                      </p:cBhvr>
                                      <p:tavLst>
                                        <p:tav tm="0">
                                          <p:val>
                                            <p:strVal val="0-#ppt_h/2"/>
                                          </p:val>
                                        </p:tav>
                                        <p:tav tm="100000">
                                          <p:val>
                                            <p:strVal val="#ppt_y"/>
                                          </p:val>
                                        </p:tav>
                                      </p:tavLst>
                                    </p:anim>
                                  </p:childTnLst>
                                </p:cTn>
                              </p:par>
                              <p:par>
                                <p:cTn id="75" presetID="2" presetClass="entr" presetSubtype="9"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additive="base">
                                        <p:cTn id="77" dur="500" fill="hold"/>
                                        <p:tgtEl>
                                          <p:spTgt spid="36"/>
                                        </p:tgtEl>
                                        <p:attrNameLst>
                                          <p:attrName>ppt_x</p:attrName>
                                        </p:attrNameLst>
                                      </p:cBhvr>
                                      <p:tavLst>
                                        <p:tav tm="0">
                                          <p:val>
                                            <p:strVal val="0-#ppt_w/2"/>
                                          </p:val>
                                        </p:tav>
                                        <p:tav tm="100000">
                                          <p:val>
                                            <p:strVal val="#ppt_x"/>
                                          </p:val>
                                        </p:tav>
                                      </p:tavLst>
                                    </p:anim>
                                    <p:anim calcmode="lin" valueType="num">
                                      <p:cBhvr additive="base">
                                        <p:cTn id="78"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12"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0-#ppt_w/2"/>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12" fill="hold" nodeType="withEffect">
                                  <p:stCondLst>
                                    <p:cond delay="0"/>
                                  </p:stCondLst>
                                  <p:childTnLst>
                                    <p:set>
                                      <p:cBhvr>
                                        <p:cTn id="86" dur="1" fill="hold">
                                          <p:stCondLst>
                                            <p:cond delay="0"/>
                                          </p:stCondLst>
                                        </p:cTn>
                                        <p:tgtEl>
                                          <p:spTgt spid="88"/>
                                        </p:tgtEl>
                                        <p:attrNameLst>
                                          <p:attrName>style.visibility</p:attrName>
                                        </p:attrNameLst>
                                      </p:cBhvr>
                                      <p:to>
                                        <p:strVal val="visible"/>
                                      </p:to>
                                    </p:set>
                                    <p:anim calcmode="lin" valueType="num">
                                      <p:cBhvr additive="base">
                                        <p:cTn id="87" dur="500" fill="hold"/>
                                        <p:tgtEl>
                                          <p:spTgt spid="88"/>
                                        </p:tgtEl>
                                        <p:attrNameLst>
                                          <p:attrName>ppt_x</p:attrName>
                                        </p:attrNameLst>
                                      </p:cBhvr>
                                      <p:tavLst>
                                        <p:tav tm="0">
                                          <p:val>
                                            <p:strVal val="0-#ppt_w/2"/>
                                          </p:val>
                                        </p:tav>
                                        <p:tav tm="100000">
                                          <p:val>
                                            <p:strVal val="#ppt_x"/>
                                          </p:val>
                                        </p:tav>
                                      </p:tavLst>
                                    </p:anim>
                                    <p:anim calcmode="lin" valueType="num">
                                      <p:cBhvr additive="base">
                                        <p:cTn id="88" dur="500" fill="hold"/>
                                        <p:tgtEl>
                                          <p:spTgt spid="88"/>
                                        </p:tgtEl>
                                        <p:attrNameLst>
                                          <p:attrName>ppt_y</p:attrName>
                                        </p:attrNameLst>
                                      </p:cBhvr>
                                      <p:tavLst>
                                        <p:tav tm="0">
                                          <p:val>
                                            <p:strVal val="1+#ppt_h/2"/>
                                          </p:val>
                                        </p:tav>
                                        <p:tav tm="100000">
                                          <p:val>
                                            <p:strVal val="#ppt_y"/>
                                          </p:val>
                                        </p:tav>
                                      </p:tavLst>
                                    </p:anim>
                                  </p:childTnLst>
                                </p:cTn>
                              </p:par>
                              <p:par>
                                <p:cTn id="89" presetID="2" presetClass="entr" presetSubtype="12" fill="hold" grpId="0" nodeType="withEffect">
                                  <p:stCondLst>
                                    <p:cond delay="0"/>
                                  </p:stCondLst>
                                  <p:childTnLst>
                                    <p:set>
                                      <p:cBhvr>
                                        <p:cTn id="90" dur="1" fill="hold">
                                          <p:stCondLst>
                                            <p:cond delay="0"/>
                                          </p:stCondLst>
                                        </p:cTn>
                                        <p:tgtEl>
                                          <p:spTgt spid="86"/>
                                        </p:tgtEl>
                                        <p:attrNameLst>
                                          <p:attrName>style.visibility</p:attrName>
                                        </p:attrNameLst>
                                      </p:cBhvr>
                                      <p:to>
                                        <p:strVal val="visible"/>
                                      </p:to>
                                    </p:set>
                                    <p:anim calcmode="lin" valueType="num">
                                      <p:cBhvr additive="base">
                                        <p:cTn id="91" dur="500" fill="hold"/>
                                        <p:tgtEl>
                                          <p:spTgt spid="86"/>
                                        </p:tgtEl>
                                        <p:attrNameLst>
                                          <p:attrName>ppt_x</p:attrName>
                                        </p:attrNameLst>
                                      </p:cBhvr>
                                      <p:tavLst>
                                        <p:tav tm="0">
                                          <p:val>
                                            <p:strVal val="0-#ppt_w/2"/>
                                          </p:val>
                                        </p:tav>
                                        <p:tav tm="100000">
                                          <p:val>
                                            <p:strVal val="#ppt_x"/>
                                          </p:val>
                                        </p:tav>
                                      </p:tavLst>
                                    </p:anim>
                                    <p:anim calcmode="lin" valueType="num">
                                      <p:cBhvr additive="base">
                                        <p:cTn id="9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4"/>
                                        </p:tgtEl>
                                        <p:attrNameLst>
                                          <p:attrName>style.visibility</p:attrName>
                                        </p:attrNameLst>
                                      </p:cBhvr>
                                      <p:to>
                                        <p:strVal val="visible"/>
                                      </p:to>
                                    </p:set>
                                    <p:animEffect transition="in" filter="fade">
                                      <p:cBhvr>
                                        <p:cTn id="97" dur="500"/>
                                        <p:tgtEl>
                                          <p:spTgt spid="8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8"/>
                                        </p:tgtEl>
                                        <p:attrNameLst>
                                          <p:attrName>style.visibility</p:attrName>
                                        </p:attrNameLst>
                                      </p:cBhvr>
                                      <p:to>
                                        <p:strVal val="visible"/>
                                      </p:to>
                                    </p:set>
                                    <p:animEffect transition="in" filter="fade">
                                      <p:cBhvr>
                                        <p:cTn id="100" dur="500"/>
                                        <p:tgtEl>
                                          <p:spTgt spid="98"/>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nodeType="clickEffect">
                                  <p:stCondLst>
                                    <p:cond delay="0"/>
                                  </p:stCondLst>
                                  <p:childTnLst>
                                    <p:set>
                                      <p:cBhvr>
                                        <p:cTn id="104" dur="1" fill="hold">
                                          <p:stCondLst>
                                            <p:cond delay="0"/>
                                          </p:stCondLst>
                                        </p:cTn>
                                        <p:tgtEl>
                                          <p:spTgt spid="91"/>
                                        </p:tgtEl>
                                        <p:attrNameLst>
                                          <p:attrName>style.visibility</p:attrName>
                                        </p:attrNameLst>
                                      </p:cBhvr>
                                      <p:to>
                                        <p:strVal val="visible"/>
                                      </p:to>
                                    </p:set>
                                    <p:anim calcmode="lin" valueType="num">
                                      <p:cBhvr additive="base">
                                        <p:cTn id="105" dur="500" fill="hold"/>
                                        <p:tgtEl>
                                          <p:spTgt spid="91"/>
                                        </p:tgtEl>
                                        <p:attrNameLst>
                                          <p:attrName>ppt_x</p:attrName>
                                        </p:attrNameLst>
                                      </p:cBhvr>
                                      <p:tavLst>
                                        <p:tav tm="0">
                                          <p:val>
                                            <p:strVal val="0-#ppt_w/2"/>
                                          </p:val>
                                        </p:tav>
                                        <p:tav tm="100000">
                                          <p:val>
                                            <p:strVal val="#ppt_x"/>
                                          </p:val>
                                        </p:tav>
                                      </p:tavLst>
                                    </p:anim>
                                    <p:anim calcmode="lin" valueType="num">
                                      <p:cBhvr additive="base">
                                        <p:cTn id="106"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95"/>
                                        </p:tgtEl>
                                        <p:attrNameLst>
                                          <p:attrName>style.visibility</p:attrName>
                                        </p:attrNameLst>
                                      </p:cBhvr>
                                      <p:to>
                                        <p:strVal val="visible"/>
                                      </p:to>
                                    </p:set>
                                    <p:animEffect transition="in" filter="fade">
                                      <p:cBhvr>
                                        <p:cTn id="111" dur="500"/>
                                        <p:tgtEl>
                                          <p:spTgt spid="9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9"/>
                                        </p:tgtEl>
                                        <p:attrNameLst>
                                          <p:attrName>style.visibility</p:attrName>
                                        </p:attrNameLst>
                                      </p:cBhvr>
                                      <p:to>
                                        <p:strVal val="visible"/>
                                      </p:to>
                                    </p:set>
                                    <p:animEffect transition="in" filter="fade">
                                      <p:cBhvr>
                                        <p:cTn id="114" dur="500"/>
                                        <p:tgtEl>
                                          <p:spTgt spid="99"/>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8" fill="hold" nodeType="clickEffect">
                                  <p:stCondLst>
                                    <p:cond delay="0"/>
                                  </p:stCondLst>
                                  <p:childTnLst>
                                    <p:set>
                                      <p:cBhvr>
                                        <p:cTn id="118" dur="1" fill="hold">
                                          <p:stCondLst>
                                            <p:cond delay="0"/>
                                          </p:stCondLst>
                                        </p:cTn>
                                        <p:tgtEl>
                                          <p:spTgt spid="93"/>
                                        </p:tgtEl>
                                        <p:attrNameLst>
                                          <p:attrName>style.visibility</p:attrName>
                                        </p:attrNameLst>
                                      </p:cBhvr>
                                      <p:to>
                                        <p:strVal val="visible"/>
                                      </p:to>
                                    </p:set>
                                    <p:anim calcmode="lin" valueType="num">
                                      <p:cBhvr additive="base">
                                        <p:cTn id="119" dur="500" fill="hold"/>
                                        <p:tgtEl>
                                          <p:spTgt spid="93"/>
                                        </p:tgtEl>
                                        <p:attrNameLst>
                                          <p:attrName>ppt_x</p:attrName>
                                        </p:attrNameLst>
                                      </p:cBhvr>
                                      <p:tavLst>
                                        <p:tav tm="0">
                                          <p:val>
                                            <p:strVal val="0-#ppt_w/2"/>
                                          </p:val>
                                        </p:tav>
                                        <p:tav tm="100000">
                                          <p:val>
                                            <p:strVal val="#ppt_x"/>
                                          </p:val>
                                        </p:tav>
                                      </p:tavLst>
                                    </p:anim>
                                    <p:anim calcmode="lin" valueType="num">
                                      <p:cBhvr additive="base">
                                        <p:cTn id="120"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6" presetClass="entr" presetSubtype="16" fill="hold" grpId="0" nodeType="clickEffect">
                                  <p:stCondLst>
                                    <p:cond delay="0"/>
                                  </p:stCondLst>
                                  <p:childTnLst>
                                    <p:set>
                                      <p:cBhvr>
                                        <p:cTn id="124" dur="1" fill="hold">
                                          <p:stCondLst>
                                            <p:cond delay="0"/>
                                          </p:stCondLst>
                                        </p:cTn>
                                        <p:tgtEl>
                                          <p:spTgt spid="2"/>
                                        </p:tgtEl>
                                        <p:attrNameLst>
                                          <p:attrName>style.visibility</p:attrName>
                                        </p:attrNameLst>
                                      </p:cBhvr>
                                      <p:to>
                                        <p:strVal val="visible"/>
                                      </p:to>
                                    </p:set>
                                    <p:animEffect transition="in" filter="circle(in)">
                                      <p:cBhvr>
                                        <p:cTn id="125" dur="500"/>
                                        <p:tgtEl>
                                          <p:spTgt spid="2"/>
                                        </p:tgtEl>
                                      </p:cBhvr>
                                    </p:animEffect>
                                  </p:childTnLst>
                                </p:cTn>
                              </p:par>
                              <p:par>
                                <p:cTn id="126" presetID="6" presetClass="entr" presetSubtype="16"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animEffect transition="in" filter="circle(in)">
                                      <p:cBhvr>
                                        <p:cTn id="128" dur="500"/>
                                        <p:tgtEl>
                                          <p:spTgt spid="33"/>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35"/>
                                        </p:tgtEl>
                                        <p:attrNameLst>
                                          <p:attrName>style.visibility</p:attrName>
                                        </p:attrNameLst>
                                      </p:cBhvr>
                                      <p:to>
                                        <p:strVal val="visible"/>
                                      </p:to>
                                    </p:set>
                                    <p:animEffect transition="in" filter="circle(in)">
                                      <p:cBhvr>
                                        <p:cTn id="131" dur="500"/>
                                        <p:tgtEl>
                                          <p:spTgt spid="35"/>
                                        </p:tgtEl>
                                      </p:cBhvr>
                                    </p:animEffect>
                                  </p:childTnLst>
                                </p:cTn>
                              </p:par>
                              <p:par>
                                <p:cTn id="132" presetID="6" presetClass="entr" presetSubtype="16"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circle(in)">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56" presetClass="path" presetSubtype="0" accel="50000" decel="50000" fill="hold" grpId="1" nodeType="clickEffect">
                                  <p:stCondLst>
                                    <p:cond delay="0"/>
                                  </p:stCondLst>
                                  <p:childTnLst>
                                    <p:animMotion origin="layout" path="M -2.5E-6 -2.59259E-6 L 0.09427 -0.18912 " pathEditMode="relative" rAng="0" ptsTypes="AA">
                                      <p:cBhvr>
                                        <p:cTn id="138" dur="1000" fill="hold"/>
                                        <p:tgtEl>
                                          <p:spTgt spid="2"/>
                                        </p:tgtEl>
                                        <p:attrNameLst>
                                          <p:attrName>ppt_x</p:attrName>
                                          <p:attrName>ppt_y</p:attrName>
                                        </p:attrNameLst>
                                      </p:cBhvr>
                                      <p:rCtr x="4714" y="-9468"/>
                                    </p:animMotion>
                                  </p:childTnLst>
                                </p:cTn>
                              </p:par>
                              <p:par>
                                <p:cTn id="139" presetID="56" presetClass="path" presetSubtype="0" accel="50000" decel="50000" fill="hold" grpId="1" nodeType="withEffect">
                                  <p:stCondLst>
                                    <p:cond delay="0"/>
                                  </p:stCondLst>
                                  <p:childTnLst>
                                    <p:animMotion origin="layout" path="M 4.58333E-6 4.44444E-6 L 0.06484 -0.04213 " pathEditMode="relative" rAng="0" ptsTypes="AA">
                                      <p:cBhvr>
                                        <p:cTn id="140" dur="1000" fill="hold"/>
                                        <p:tgtEl>
                                          <p:spTgt spid="33"/>
                                        </p:tgtEl>
                                        <p:attrNameLst>
                                          <p:attrName>ppt_x</p:attrName>
                                          <p:attrName>ppt_y</p:attrName>
                                        </p:attrNameLst>
                                      </p:cBhvr>
                                      <p:rCtr x="3242" y="-2106"/>
                                    </p:animMotion>
                                  </p:childTnLst>
                                </p:cTn>
                              </p:par>
                              <p:par>
                                <p:cTn id="141" presetID="56" presetClass="path" presetSubtype="0" accel="50000" decel="50000" fill="hold" grpId="1" nodeType="withEffect">
                                  <p:stCondLst>
                                    <p:cond delay="0"/>
                                  </p:stCondLst>
                                  <p:childTnLst>
                                    <p:animMotion origin="layout" path="M -2.70833E-6 2.59259E-6 L 0.06654 0.02361 " pathEditMode="relative" rAng="0" ptsTypes="AA">
                                      <p:cBhvr>
                                        <p:cTn id="142" dur="1000" fill="hold"/>
                                        <p:tgtEl>
                                          <p:spTgt spid="35"/>
                                        </p:tgtEl>
                                        <p:attrNameLst>
                                          <p:attrName>ppt_x</p:attrName>
                                          <p:attrName>ppt_y</p:attrName>
                                        </p:attrNameLst>
                                      </p:cBhvr>
                                      <p:rCtr x="3320" y="1181"/>
                                    </p:animMotion>
                                  </p:childTnLst>
                                </p:cTn>
                              </p:par>
                              <p:par>
                                <p:cTn id="143" presetID="56" presetClass="path" presetSubtype="0" accel="50000" decel="50000" fill="hold" grpId="1" nodeType="withEffect">
                                  <p:stCondLst>
                                    <p:cond delay="0"/>
                                  </p:stCondLst>
                                  <p:childTnLst>
                                    <p:animMotion origin="layout" path="M -3.33333E-6 -1.11111E-6 L 0.08711 0.15046 " pathEditMode="relative" rAng="0" ptsTypes="AA">
                                      <p:cBhvr>
                                        <p:cTn id="144" dur="1000" fill="hold"/>
                                        <p:tgtEl>
                                          <p:spTgt spid="37"/>
                                        </p:tgtEl>
                                        <p:attrNameLst>
                                          <p:attrName>ppt_x</p:attrName>
                                          <p:attrName>ppt_y</p:attrName>
                                        </p:attrNameLst>
                                      </p:cBhvr>
                                      <p:rCtr x="4349" y="7523"/>
                                    </p:animMotion>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2" nodeType="clickEffect">
                                  <p:stCondLst>
                                    <p:cond delay="0"/>
                                  </p:stCondLst>
                                  <p:childTnLst>
                                    <p:set>
                                      <p:cBhvr>
                                        <p:cTn id="148" dur="1" fill="hold">
                                          <p:stCondLst>
                                            <p:cond delay="0"/>
                                          </p:stCondLst>
                                        </p:cTn>
                                        <p:tgtEl>
                                          <p:spTgt spid="2"/>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33"/>
                                        </p:tgtEl>
                                        <p:attrNameLst>
                                          <p:attrName>style.visibility</p:attrName>
                                        </p:attrNameLst>
                                      </p:cBhvr>
                                      <p:to>
                                        <p:strVal val="hidden"/>
                                      </p:to>
                                    </p:set>
                                  </p:childTnLst>
                                </p:cTn>
                              </p:par>
                              <p:par>
                                <p:cTn id="151" presetID="1" presetClass="exit" presetSubtype="0" fill="hold" grpId="2" nodeType="withEffect">
                                  <p:stCondLst>
                                    <p:cond delay="0"/>
                                  </p:stCondLst>
                                  <p:childTnLst>
                                    <p:set>
                                      <p:cBhvr>
                                        <p:cTn id="152" dur="1" fill="hold">
                                          <p:stCondLst>
                                            <p:cond delay="0"/>
                                          </p:stCondLst>
                                        </p:cTn>
                                        <p:tgtEl>
                                          <p:spTgt spid="35"/>
                                        </p:tgtEl>
                                        <p:attrNameLst>
                                          <p:attrName>style.visibility</p:attrName>
                                        </p:attrNameLst>
                                      </p:cBhvr>
                                      <p:to>
                                        <p:strVal val="hidden"/>
                                      </p:to>
                                    </p:set>
                                  </p:childTnLst>
                                </p:cTn>
                              </p:par>
                              <p:par>
                                <p:cTn id="153" presetID="1" presetClass="exit" presetSubtype="0" fill="hold" grpId="2" nodeType="withEffect">
                                  <p:stCondLst>
                                    <p:cond delay="0"/>
                                  </p:stCondLst>
                                  <p:childTnLst>
                                    <p:set>
                                      <p:cBhvr>
                                        <p:cTn id="154" dur="1" fill="hold">
                                          <p:stCondLst>
                                            <p:cond delay="0"/>
                                          </p:stCondLst>
                                        </p:cTn>
                                        <p:tgtEl>
                                          <p:spTgt spid="37"/>
                                        </p:tgtEl>
                                        <p:attrNameLst>
                                          <p:attrName>style.visibility</p:attrName>
                                        </p:attrNameLst>
                                      </p:cBhvr>
                                      <p:to>
                                        <p:strVal val="hidden"/>
                                      </p:to>
                                    </p:set>
                                  </p:childTnLst>
                                </p:cTn>
                              </p:par>
                              <p:par>
                                <p:cTn id="155" presetID="1" presetClass="entr" presetSubtype="0" fill="hold" grpId="0" nodeType="withEffect">
                                  <p:stCondLst>
                                    <p:cond delay="0"/>
                                  </p:stCondLst>
                                  <p:childTnLst>
                                    <p:set>
                                      <p:cBhvr>
                                        <p:cTn id="156" dur="1" fill="hold">
                                          <p:stCondLst>
                                            <p:cond delay="0"/>
                                          </p:stCondLst>
                                        </p:cTn>
                                        <p:tgtEl>
                                          <p:spTgt spid="41"/>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43"/>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4"/>
                                        </p:tgtEl>
                                        <p:attrNameLst>
                                          <p:attrName>style.visibility</p:attrName>
                                        </p:attrNameLst>
                                      </p:cBhvr>
                                      <p:to>
                                        <p:strVal val="visible"/>
                                      </p:to>
                                    </p:set>
                                  </p:childTnLst>
                                </p:cTn>
                              </p:par>
                              <p:par>
                                <p:cTn id="163" presetID="49" presetClass="path" presetSubtype="0" accel="50000" decel="50000" fill="hold" grpId="1" nodeType="withEffect">
                                  <p:stCondLst>
                                    <p:cond delay="0"/>
                                  </p:stCondLst>
                                  <p:childTnLst>
                                    <p:animMotion origin="layout" path="M -3.125E-6 -2.59259E-6 L 0.11276 0.04375 " pathEditMode="relative" rAng="0" ptsTypes="AA">
                                      <p:cBhvr>
                                        <p:cTn id="164" dur="1000" fill="hold"/>
                                        <p:tgtEl>
                                          <p:spTgt spid="41"/>
                                        </p:tgtEl>
                                        <p:attrNameLst>
                                          <p:attrName>ppt_x</p:attrName>
                                          <p:attrName>ppt_y</p:attrName>
                                        </p:attrNameLst>
                                      </p:cBhvr>
                                      <p:rCtr x="5638" y="2176"/>
                                    </p:animMotion>
                                  </p:childTnLst>
                                </p:cTn>
                              </p:par>
                              <p:par>
                                <p:cTn id="165" presetID="49" presetClass="path" presetSubtype="0" accel="50000" decel="50000" fill="hold" grpId="1" nodeType="withEffect">
                                  <p:stCondLst>
                                    <p:cond delay="0"/>
                                  </p:stCondLst>
                                  <p:childTnLst>
                                    <p:animMotion origin="layout" path="M 4.375E-6 -1.85185E-6 L 0.12838 -0.05278 " pathEditMode="relative" rAng="0" ptsTypes="AA">
                                      <p:cBhvr>
                                        <p:cTn id="166" dur="1000" fill="hold"/>
                                        <p:tgtEl>
                                          <p:spTgt spid="42"/>
                                        </p:tgtEl>
                                        <p:attrNameLst>
                                          <p:attrName>ppt_x</p:attrName>
                                          <p:attrName>ppt_y</p:attrName>
                                        </p:attrNameLst>
                                      </p:cBhvr>
                                      <p:rCtr x="6419" y="-2639"/>
                                    </p:animMotion>
                                  </p:childTnLst>
                                </p:cTn>
                              </p:par>
                              <p:par>
                                <p:cTn id="167" presetID="49" presetClass="path" presetSubtype="0" accel="50000" decel="50000" fill="hold" grpId="1" nodeType="withEffect">
                                  <p:stCondLst>
                                    <p:cond delay="0"/>
                                  </p:stCondLst>
                                  <p:childTnLst>
                                    <p:animMotion origin="layout" path="M -8.33333E-7 2.59259E-6 L 0.13086 -0.10232 " pathEditMode="relative" rAng="0" ptsTypes="AA">
                                      <p:cBhvr>
                                        <p:cTn id="168" dur="1000" fill="hold"/>
                                        <p:tgtEl>
                                          <p:spTgt spid="43"/>
                                        </p:tgtEl>
                                        <p:attrNameLst>
                                          <p:attrName>ppt_x</p:attrName>
                                          <p:attrName>ppt_y</p:attrName>
                                        </p:attrNameLst>
                                      </p:cBhvr>
                                      <p:rCtr x="6536" y="-5116"/>
                                    </p:animMotion>
                                  </p:childTnLst>
                                </p:cTn>
                              </p:par>
                              <p:par>
                                <p:cTn id="169" presetID="49" presetClass="path" presetSubtype="0" accel="50000" decel="50000" fill="hold" grpId="1" nodeType="withEffect">
                                  <p:stCondLst>
                                    <p:cond delay="0"/>
                                  </p:stCondLst>
                                  <p:childTnLst>
                                    <p:animMotion origin="layout" path="M -4.16667E-6 1.85185E-6 L 0.12513 0.1287 " pathEditMode="relative" rAng="0" ptsTypes="AA">
                                      <p:cBhvr>
                                        <p:cTn id="170" dur="1000" fill="hold"/>
                                        <p:tgtEl>
                                          <p:spTgt spid="44"/>
                                        </p:tgtEl>
                                        <p:attrNameLst>
                                          <p:attrName>ppt_x</p:attrName>
                                          <p:attrName>ppt_y</p:attrName>
                                        </p:attrNameLst>
                                      </p:cBhvr>
                                      <p:rCtr x="6250" y="6435"/>
                                    </p:animMotion>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2" nodeType="clickEffect">
                                  <p:stCondLst>
                                    <p:cond delay="0"/>
                                  </p:stCondLst>
                                  <p:childTnLst>
                                    <p:set>
                                      <p:cBhvr>
                                        <p:cTn id="174" dur="1" fill="hold">
                                          <p:stCondLst>
                                            <p:cond delay="0"/>
                                          </p:stCondLst>
                                        </p:cTn>
                                        <p:tgtEl>
                                          <p:spTgt spid="41"/>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43"/>
                                        </p:tgtEl>
                                        <p:attrNameLst>
                                          <p:attrName>style.visibility</p:attrName>
                                        </p:attrNameLst>
                                      </p:cBhvr>
                                      <p:to>
                                        <p:strVal val="hidden"/>
                                      </p:to>
                                    </p:set>
                                  </p:childTnLst>
                                </p:cTn>
                              </p:par>
                              <p:par>
                                <p:cTn id="179" presetID="1" presetClass="exit" presetSubtype="0" fill="hold" grpId="2" nodeType="withEffect">
                                  <p:stCondLst>
                                    <p:cond delay="0"/>
                                  </p:stCondLst>
                                  <p:childTnLst>
                                    <p:set>
                                      <p:cBhvr>
                                        <p:cTn id="180" dur="1" fill="hold">
                                          <p:stCondLst>
                                            <p:cond delay="0"/>
                                          </p:stCondLst>
                                        </p:cTn>
                                        <p:tgtEl>
                                          <p:spTgt spid="44"/>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46"/>
                                        </p:tgtEl>
                                        <p:attrNameLst>
                                          <p:attrName>style.visibility</p:attrName>
                                        </p:attrNameLst>
                                      </p:cBhvr>
                                      <p:to>
                                        <p:strVal val="visible"/>
                                      </p:to>
                                    </p:set>
                                  </p:childTnLst>
                                </p:cTn>
                              </p:par>
                              <p:par>
                                <p:cTn id="183" presetID="63" presetClass="path" presetSubtype="0" accel="50000" decel="50000" fill="hold" grpId="1" nodeType="withEffect">
                                  <p:stCondLst>
                                    <p:cond delay="0"/>
                                  </p:stCondLst>
                                  <p:childTnLst>
                                    <p:animMotion origin="layout" path="M 1.25E-6 7.40741E-7 L 0.03021 -0.00116 " pathEditMode="relative" rAng="0" ptsTypes="AA">
                                      <p:cBhvr>
                                        <p:cTn id="184" dur="1000" fill="hold"/>
                                        <p:tgtEl>
                                          <p:spTgt spid="46"/>
                                        </p:tgtEl>
                                        <p:attrNameLst>
                                          <p:attrName>ppt_x</p:attrName>
                                          <p:attrName>ppt_y</p:attrName>
                                        </p:attrNameLst>
                                      </p:cBhvr>
                                      <p:rCtr x="1510" y="-69"/>
                                    </p:animMotion>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2" nodeType="clickEffect">
                                  <p:stCondLst>
                                    <p:cond delay="0"/>
                                  </p:stCondLst>
                                  <p:childTnLst>
                                    <p:set>
                                      <p:cBhvr>
                                        <p:cTn id="188" dur="1" fill="hold">
                                          <p:stCondLst>
                                            <p:cond delay="0"/>
                                          </p:stCondLst>
                                        </p:cTn>
                                        <p:tgtEl>
                                          <p:spTgt spid="46"/>
                                        </p:tgtEl>
                                        <p:attrNameLst>
                                          <p:attrName>style.visibility</p:attrName>
                                        </p:attrNameLst>
                                      </p:cBhvr>
                                      <p:to>
                                        <p:strVal val="hidden"/>
                                      </p:to>
                                    </p:set>
                                  </p:childTnLst>
                                </p:cTn>
                              </p:par>
                              <p:par>
                                <p:cTn id="189" presetID="1" presetClass="entr" presetSubtype="0" fill="hold" grpId="0" nodeType="withEffect">
                                  <p:stCondLst>
                                    <p:cond delay="0"/>
                                  </p:stCondLst>
                                  <p:childTnLst>
                                    <p:set>
                                      <p:cBhvr>
                                        <p:cTn id="190" dur="1" fill="hold">
                                          <p:stCondLst>
                                            <p:cond delay="0"/>
                                          </p:stCondLst>
                                        </p:cTn>
                                        <p:tgtEl>
                                          <p:spTgt spid="49"/>
                                        </p:tgtEl>
                                        <p:attrNameLst>
                                          <p:attrName>style.visibility</p:attrName>
                                        </p:attrNameLst>
                                      </p:cBhvr>
                                      <p:to>
                                        <p:strVal val="visible"/>
                                      </p:to>
                                    </p:set>
                                  </p:childTnLst>
                                </p:cTn>
                              </p:par>
                              <p:par>
                                <p:cTn id="191" presetID="42" presetClass="path" presetSubtype="0" accel="50000" decel="50000" fill="hold" grpId="1" nodeType="withEffect">
                                  <p:stCondLst>
                                    <p:cond delay="0"/>
                                  </p:stCondLst>
                                  <p:childTnLst>
                                    <p:animMotion origin="layout" path="M 3.125E-6 -1.48148E-6 L 0.03659 0.00162 " pathEditMode="relative" rAng="0" ptsTypes="AA">
                                      <p:cBhvr>
                                        <p:cTn id="192" dur="1000" fill="hold"/>
                                        <p:tgtEl>
                                          <p:spTgt spid="49"/>
                                        </p:tgtEl>
                                        <p:attrNameLst>
                                          <p:attrName>ppt_x</p:attrName>
                                          <p:attrName>ppt_y</p:attrName>
                                        </p:attrNameLst>
                                      </p:cBhvr>
                                      <p:rCtr x="1823" y="69"/>
                                    </p:animMotion>
                                  </p:childTnLst>
                                </p:cTn>
                              </p:par>
                            </p:childTnLst>
                          </p:cTn>
                        </p:par>
                        <p:par>
                          <p:cTn id="193" fill="hold">
                            <p:stCondLst>
                              <p:cond delay="1000"/>
                            </p:stCondLst>
                            <p:childTnLst>
                              <p:par>
                                <p:cTn id="194" presetID="10" presetClass="exit" presetSubtype="0" fill="hold" nodeType="afterEffect">
                                  <p:stCondLst>
                                    <p:cond delay="500"/>
                                  </p:stCondLst>
                                  <p:childTnLst>
                                    <p:animEffect transition="out" filter="fade">
                                      <p:cBhvr>
                                        <p:cTn id="195" dur="500"/>
                                        <p:tgtEl>
                                          <p:spTgt spid="95"/>
                                        </p:tgtEl>
                                      </p:cBhvr>
                                    </p:animEffect>
                                    <p:set>
                                      <p:cBhvr>
                                        <p:cTn id="196" dur="1" fill="hold">
                                          <p:stCondLst>
                                            <p:cond delay="499"/>
                                          </p:stCondLst>
                                        </p:cTn>
                                        <p:tgtEl>
                                          <p:spTgt spid="95"/>
                                        </p:tgtEl>
                                        <p:attrNameLst>
                                          <p:attrName>style.visibility</p:attrName>
                                        </p:attrNameLst>
                                      </p:cBhvr>
                                      <p:to>
                                        <p:strVal val="hidden"/>
                                      </p:to>
                                    </p:set>
                                  </p:childTnLst>
                                </p:cTn>
                              </p:par>
                              <p:par>
                                <p:cTn id="197" presetID="10" presetClass="entr" presetSubtype="0" fill="hold" nodeType="withEffect">
                                  <p:stCondLst>
                                    <p:cond delay="500"/>
                                  </p:stCondLst>
                                  <p:childTnLst>
                                    <p:set>
                                      <p:cBhvr>
                                        <p:cTn id="198" dur="1" fill="hold">
                                          <p:stCondLst>
                                            <p:cond delay="0"/>
                                          </p:stCondLst>
                                        </p:cTn>
                                        <p:tgtEl>
                                          <p:spTgt spid="96"/>
                                        </p:tgtEl>
                                        <p:attrNameLst>
                                          <p:attrName>style.visibility</p:attrName>
                                        </p:attrNameLst>
                                      </p:cBhvr>
                                      <p:to>
                                        <p:strVal val="visible"/>
                                      </p:to>
                                    </p:set>
                                    <p:animEffect transition="in" filter="fade">
                                      <p:cBhvr>
                                        <p:cTn id="19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102" grpId="0"/>
      <p:bldP spid="103" grpId="0"/>
      <p:bldP spid="112" grpId="0" animBg="1"/>
      <p:bldP spid="86" grpId="0"/>
      <p:bldP spid="97" grpId="0"/>
      <p:bldP spid="98" grpId="0"/>
      <p:bldP spid="99" grpId="0"/>
      <p:bldP spid="121" grpId="0"/>
      <p:bldP spid="2" grpId="0" animBg="1"/>
      <p:bldP spid="2" grpId="1" animBg="1"/>
      <p:bldP spid="2" grpId="2" animBg="1"/>
      <p:bldP spid="33" grpId="0" animBg="1"/>
      <p:bldP spid="33" grpId="1" animBg="1"/>
      <p:bldP spid="33" grpId="2" animBg="1"/>
      <p:bldP spid="35" grpId="0" animBg="1"/>
      <p:bldP spid="35" grpId="1" animBg="1"/>
      <p:bldP spid="35" grpId="2" animBg="1"/>
      <p:bldP spid="37" grpId="0" animBg="1"/>
      <p:bldP spid="37" grpId="1" animBg="1"/>
      <p:bldP spid="37" grpId="2" animBg="1"/>
      <p:bldP spid="41" grpId="0" animBg="1"/>
      <p:bldP spid="41" grpId="1" animBg="1"/>
      <p:bldP spid="41" grpId="2" animBg="1"/>
      <p:bldP spid="42" grpId="0" animBg="1"/>
      <p:bldP spid="42" grpId="1" animBg="1"/>
      <p:bldP spid="42" grpId="2" animBg="1"/>
      <p:bldP spid="43" grpId="0" animBg="1"/>
      <p:bldP spid="43" grpId="1" animBg="1"/>
      <p:bldP spid="43" grpId="2" animBg="1"/>
      <p:bldP spid="44" grpId="0" animBg="1"/>
      <p:bldP spid="44" grpId="1" animBg="1"/>
      <p:bldP spid="44" grpId="2" animBg="1"/>
      <p:bldP spid="46" grpId="0" animBg="1"/>
      <p:bldP spid="46" grpId="1" animBg="1"/>
      <p:bldP spid="46" grpId="2" animBg="1"/>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EAFB18-5E55-49D4-A67B-859ABD37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15"/>
            <a:ext cx="1015068" cy="1015068"/>
          </a:xfrm>
          <a:prstGeom prst="rect">
            <a:avLst/>
          </a:prstGeom>
        </p:spPr>
      </p:pic>
      <p:pic>
        <p:nvPicPr>
          <p:cNvPr id="34" name="Picture 33">
            <a:extLst>
              <a:ext uri="{FF2B5EF4-FFF2-40B4-BE49-F238E27FC236}">
                <a16:creationId xmlns:a16="http://schemas.microsoft.com/office/drawing/2014/main" id="{C77D1B04-9A86-4583-AF78-F2E375BE423C}"/>
              </a:ext>
            </a:extLst>
          </p:cNvPr>
          <p:cNvPicPr>
            <a:picLocks noChangeAspect="1"/>
          </p:cNvPicPr>
          <p:nvPr/>
        </p:nvPicPr>
        <p:blipFill rotWithShape="1">
          <a:blip r:embed="rId3">
            <a:extLst>
              <a:ext uri="{28A0092B-C50C-407E-A947-70E740481C1C}">
                <a14:useLocalDpi xmlns:a14="http://schemas.microsoft.com/office/drawing/2010/main" val="0"/>
              </a:ext>
            </a:extLst>
          </a:blip>
          <a:srcRect l="23229" t="14032" r="22398" b="13341"/>
          <a:stretch/>
        </p:blipFill>
        <p:spPr>
          <a:xfrm>
            <a:off x="5891340" y="61513"/>
            <a:ext cx="759953" cy="1015068"/>
          </a:xfrm>
          <a:prstGeom prst="rect">
            <a:avLst/>
          </a:prstGeom>
        </p:spPr>
      </p:pic>
      <p:cxnSp>
        <p:nvCxnSpPr>
          <p:cNvPr id="69" name="Straight Arrow Connector 68">
            <a:extLst>
              <a:ext uri="{FF2B5EF4-FFF2-40B4-BE49-F238E27FC236}">
                <a16:creationId xmlns:a16="http://schemas.microsoft.com/office/drawing/2014/main" id="{18119995-BB66-451D-A4BB-C80AD0E73049}"/>
              </a:ext>
            </a:extLst>
          </p:cNvPr>
          <p:cNvCxnSpPr>
            <a:cxnSpLocks/>
          </p:cNvCxnSpPr>
          <p:nvPr/>
        </p:nvCxnSpPr>
        <p:spPr>
          <a:xfrm>
            <a:off x="1104950" y="569049"/>
            <a:ext cx="1325460" cy="907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pic>
        <p:nvPicPr>
          <p:cNvPr id="84" name="Picture 83">
            <a:extLst>
              <a:ext uri="{FF2B5EF4-FFF2-40B4-BE49-F238E27FC236}">
                <a16:creationId xmlns:a16="http://schemas.microsoft.com/office/drawing/2014/main" id="{6F63F2A7-BDC8-4B9C-AF88-3E43A165B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79" y="61514"/>
            <a:ext cx="854792" cy="1015066"/>
          </a:xfrm>
          <a:prstGeom prst="rect">
            <a:avLst/>
          </a:prstGeom>
        </p:spPr>
      </p:pic>
      <p:pic>
        <p:nvPicPr>
          <p:cNvPr id="96" name="Picture 95">
            <a:extLst>
              <a:ext uri="{FF2B5EF4-FFF2-40B4-BE49-F238E27FC236}">
                <a16:creationId xmlns:a16="http://schemas.microsoft.com/office/drawing/2014/main" id="{09E5C316-67EF-4D25-A23A-C4FD78DBBF39}"/>
              </a:ext>
            </a:extLst>
          </p:cNvPr>
          <p:cNvPicPr>
            <a:picLocks noChangeAspect="1"/>
          </p:cNvPicPr>
          <p:nvPr/>
        </p:nvPicPr>
        <p:blipFill rotWithShape="1">
          <a:blip r:embed="rId5">
            <a:extLst>
              <a:ext uri="{28A0092B-C50C-407E-A947-70E740481C1C}">
                <a14:useLocalDpi xmlns:a14="http://schemas.microsoft.com/office/drawing/2010/main" val="0"/>
              </a:ext>
            </a:extLst>
          </a:blip>
          <a:srcRect l="2970" t="3527" r="46738" b="14863"/>
          <a:stretch/>
        </p:blipFill>
        <p:spPr>
          <a:xfrm>
            <a:off x="11120057" y="61514"/>
            <a:ext cx="818930" cy="1015066"/>
          </a:xfrm>
          <a:prstGeom prst="rect">
            <a:avLst/>
          </a:prstGeom>
        </p:spPr>
      </p:pic>
      <p:cxnSp>
        <p:nvCxnSpPr>
          <p:cNvPr id="38" name="Straight Arrow Connector 37">
            <a:extLst>
              <a:ext uri="{FF2B5EF4-FFF2-40B4-BE49-F238E27FC236}">
                <a16:creationId xmlns:a16="http://schemas.microsoft.com/office/drawing/2014/main" id="{01D8940E-1B42-4936-8258-49D5133FDE9F}"/>
              </a:ext>
            </a:extLst>
          </p:cNvPr>
          <p:cNvCxnSpPr>
            <a:cxnSpLocks/>
          </p:cNvCxnSpPr>
          <p:nvPr/>
        </p:nvCxnSpPr>
        <p:spPr>
          <a:xfrm>
            <a:off x="4047967" y="559970"/>
            <a:ext cx="1325460" cy="907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0" name="Straight Arrow Connector 39">
            <a:extLst>
              <a:ext uri="{FF2B5EF4-FFF2-40B4-BE49-F238E27FC236}">
                <a16:creationId xmlns:a16="http://schemas.microsoft.com/office/drawing/2014/main" id="{18E023BB-2C68-46B5-A5DE-7EDB6AB9AECB}"/>
              </a:ext>
            </a:extLst>
          </p:cNvPr>
          <p:cNvCxnSpPr>
            <a:cxnSpLocks/>
          </p:cNvCxnSpPr>
          <p:nvPr/>
        </p:nvCxnSpPr>
        <p:spPr>
          <a:xfrm flipV="1">
            <a:off x="6832472" y="578125"/>
            <a:ext cx="132974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1" name="Straight Arrow Connector 40">
            <a:extLst>
              <a:ext uri="{FF2B5EF4-FFF2-40B4-BE49-F238E27FC236}">
                <a16:creationId xmlns:a16="http://schemas.microsoft.com/office/drawing/2014/main" id="{0787C448-0609-4B47-A63B-C8F3164E18D9}"/>
              </a:ext>
            </a:extLst>
          </p:cNvPr>
          <p:cNvCxnSpPr>
            <a:cxnSpLocks/>
          </p:cNvCxnSpPr>
          <p:nvPr/>
        </p:nvCxnSpPr>
        <p:spPr>
          <a:xfrm flipV="1">
            <a:off x="9615012" y="569046"/>
            <a:ext cx="132974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1" name="Picture 10">
            <a:extLst>
              <a:ext uri="{FF2B5EF4-FFF2-40B4-BE49-F238E27FC236}">
                <a16:creationId xmlns:a16="http://schemas.microsoft.com/office/drawing/2014/main" id="{9C39169A-0AFD-43A2-A24B-DF8F3BAF328E}"/>
              </a:ext>
            </a:extLst>
          </p:cNvPr>
          <p:cNvPicPr>
            <a:picLocks noChangeAspect="1"/>
          </p:cNvPicPr>
          <p:nvPr/>
        </p:nvPicPr>
        <p:blipFill rotWithShape="1">
          <a:blip r:embed="rId6">
            <a:extLst>
              <a:ext uri="{28A0092B-C50C-407E-A947-70E740481C1C}">
                <a14:useLocalDpi xmlns:a14="http://schemas.microsoft.com/office/drawing/2010/main" val="0"/>
              </a:ext>
            </a:extLst>
          </a:blip>
          <a:srcRect l="17903" t="21471" r="17360" b="19972"/>
          <a:stretch/>
        </p:blipFill>
        <p:spPr>
          <a:xfrm>
            <a:off x="2649888" y="61513"/>
            <a:ext cx="1105355" cy="1015067"/>
          </a:xfrm>
          <a:prstGeom prst="rect">
            <a:avLst/>
          </a:prstGeom>
        </p:spPr>
      </p:pic>
      <p:sp>
        <p:nvSpPr>
          <p:cNvPr id="12" name="Rectangle 11">
            <a:extLst>
              <a:ext uri="{FF2B5EF4-FFF2-40B4-BE49-F238E27FC236}">
                <a16:creationId xmlns:a16="http://schemas.microsoft.com/office/drawing/2014/main" id="{B0E63973-AF48-4D3D-8C33-02ACAB060BD5}"/>
              </a:ext>
            </a:extLst>
          </p:cNvPr>
          <p:cNvSpPr/>
          <p:nvPr/>
        </p:nvSpPr>
        <p:spPr>
          <a:xfrm>
            <a:off x="419819" y="2767280"/>
            <a:ext cx="11352362" cy="132343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dirty="0">
                <a:ln/>
                <a:solidFill>
                  <a:srgbClr val="00B0F0"/>
                </a:solidFill>
              </a:rPr>
              <a:t>GOOGLE HOME DEMO</a:t>
            </a:r>
          </a:p>
        </p:txBody>
      </p:sp>
      <p:pic>
        <p:nvPicPr>
          <p:cNvPr id="13" name="Picture 12">
            <a:extLst>
              <a:ext uri="{FF2B5EF4-FFF2-40B4-BE49-F238E27FC236}">
                <a16:creationId xmlns:a16="http://schemas.microsoft.com/office/drawing/2014/main" id="{A9374475-6259-4422-83E3-15891E8A5AA1}"/>
              </a:ext>
            </a:extLst>
          </p:cNvPr>
          <p:cNvPicPr>
            <a:picLocks noChangeAspect="1"/>
          </p:cNvPicPr>
          <p:nvPr/>
        </p:nvPicPr>
        <p:blipFill rotWithShape="1">
          <a:blip r:embed="rId7"/>
          <a:srcRect l="74571" t="13587" r="21357" b="75557"/>
          <a:stretch/>
        </p:blipFill>
        <p:spPr>
          <a:xfrm>
            <a:off x="11582400" y="5943744"/>
            <a:ext cx="609600" cy="914256"/>
          </a:xfrm>
          <a:prstGeom prst="rect">
            <a:avLst/>
          </a:prstGeom>
        </p:spPr>
      </p:pic>
    </p:spTree>
    <p:extLst>
      <p:ext uri="{BB962C8B-B14F-4D97-AF65-F5344CB8AC3E}">
        <p14:creationId xmlns:p14="http://schemas.microsoft.com/office/powerpoint/2010/main" val="1177294110"/>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EAFB18-5E55-49D4-A67B-859ABD37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15"/>
            <a:ext cx="1015068" cy="1015068"/>
          </a:xfrm>
          <a:prstGeom prst="rect">
            <a:avLst/>
          </a:prstGeom>
        </p:spPr>
      </p:pic>
      <p:pic>
        <p:nvPicPr>
          <p:cNvPr id="34" name="Picture 33">
            <a:extLst>
              <a:ext uri="{FF2B5EF4-FFF2-40B4-BE49-F238E27FC236}">
                <a16:creationId xmlns:a16="http://schemas.microsoft.com/office/drawing/2014/main" id="{C77D1B04-9A86-4583-AF78-F2E375BE423C}"/>
              </a:ext>
            </a:extLst>
          </p:cNvPr>
          <p:cNvPicPr>
            <a:picLocks noChangeAspect="1"/>
          </p:cNvPicPr>
          <p:nvPr/>
        </p:nvPicPr>
        <p:blipFill rotWithShape="1">
          <a:blip r:embed="rId3">
            <a:extLst>
              <a:ext uri="{28A0092B-C50C-407E-A947-70E740481C1C}">
                <a14:useLocalDpi xmlns:a14="http://schemas.microsoft.com/office/drawing/2010/main" val="0"/>
              </a:ext>
            </a:extLst>
          </a:blip>
          <a:srcRect l="23229" t="14032" r="22398" b="13341"/>
          <a:stretch/>
        </p:blipFill>
        <p:spPr>
          <a:xfrm>
            <a:off x="5891340" y="61513"/>
            <a:ext cx="759953" cy="1015068"/>
          </a:xfrm>
          <a:prstGeom prst="rect">
            <a:avLst/>
          </a:prstGeom>
        </p:spPr>
      </p:pic>
      <p:cxnSp>
        <p:nvCxnSpPr>
          <p:cNvPr id="69" name="Straight Arrow Connector 68">
            <a:extLst>
              <a:ext uri="{FF2B5EF4-FFF2-40B4-BE49-F238E27FC236}">
                <a16:creationId xmlns:a16="http://schemas.microsoft.com/office/drawing/2014/main" id="{18119995-BB66-451D-A4BB-C80AD0E73049}"/>
              </a:ext>
            </a:extLst>
          </p:cNvPr>
          <p:cNvCxnSpPr>
            <a:cxnSpLocks/>
          </p:cNvCxnSpPr>
          <p:nvPr/>
        </p:nvCxnSpPr>
        <p:spPr>
          <a:xfrm>
            <a:off x="1104950" y="569049"/>
            <a:ext cx="1325460" cy="907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pic>
        <p:nvPicPr>
          <p:cNvPr id="84" name="Picture 83">
            <a:extLst>
              <a:ext uri="{FF2B5EF4-FFF2-40B4-BE49-F238E27FC236}">
                <a16:creationId xmlns:a16="http://schemas.microsoft.com/office/drawing/2014/main" id="{6F63F2A7-BDC8-4B9C-AF88-3E43A165B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79" y="61514"/>
            <a:ext cx="854792" cy="1015066"/>
          </a:xfrm>
          <a:prstGeom prst="rect">
            <a:avLst/>
          </a:prstGeom>
        </p:spPr>
      </p:pic>
      <p:pic>
        <p:nvPicPr>
          <p:cNvPr id="96" name="Picture 95">
            <a:extLst>
              <a:ext uri="{FF2B5EF4-FFF2-40B4-BE49-F238E27FC236}">
                <a16:creationId xmlns:a16="http://schemas.microsoft.com/office/drawing/2014/main" id="{09E5C316-67EF-4D25-A23A-C4FD78DBBF39}"/>
              </a:ext>
            </a:extLst>
          </p:cNvPr>
          <p:cNvPicPr>
            <a:picLocks noChangeAspect="1"/>
          </p:cNvPicPr>
          <p:nvPr/>
        </p:nvPicPr>
        <p:blipFill rotWithShape="1">
          <a:blip r:embed="rId5">
            <a:extLst>
              <a:ext uri="{28A0092B-C50C-407E-A947-70E740481C1C}">
                <a14:useLocalDpi xmlns:a14="http://schemas.microsoft.com/office/drawing/2010/main" val="0"/>
              </a:ext>
            </a:extLst>
          </a:blip>
          <a:srcRect l="2970" t="3527" r="46738" b="14863"/>
          <a:stretch/>
        </p:blipFill>
        <p:spPr>
          <a:xfrm>
            <a:off x="11120057" y="61514"/>
            <a:ext cx="818930" cy="1015066"/>
          </a:xfrm>
          <a:prstGeom prst="rect">
            <a:avLst/>
          </a:prstGeom>
        </p:spPr>
      </p:pic>
      <p:cxnSp>
        <p:nvCxnSpPr>
          <p:cNvPr id="38" name="Straight Arrow Connector 37">
            <a:extLst>
              <a:ext uri="{FF2B5EF4-FFF2-40B4-BE49-F238E27FC236}">
                <a16:creationId xmlns:a16="http://schemas.microsoft.com/office/drawing/2014/main" id="{01D8940E-1B42-4936-8258-49D5133FDE9F}"/>
              </a:ext>
            </a:extLst>
          </p:cNvPr>
          <p:cNvCxnSpPr>
            <a:cxnSpLocks/>
          </p:cNvCxnSpPr>
          <p:nvPr/>
        </p:nvCxnSpPr>
        <p:spPr>
          <a:xfrm>
            <a:off x="4047967" y="559970"/>
            <a:ext cx="1325460" cy="907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0" name="Straight Arrow Connector 39">
            <a:extLst>
              <a:ext uri="{FF2B5EF4-FFF2-40B4-BE49-F238E27FC236}">
                <a16:creationId xmlns:a16="http://schemas.microsoft.com/office/drawing/2014/main" id="{18E023BB-2C68-46B5-A5DE-7EDB6AB9AECB}"/>
              </a:ext>
            </a:extLst>
          </p:cNvPr>
          <p:cNvCxnSpPr>
            <a:cxnSpLocks/>
          </p:cNvCxnSpPr>
          <p:nvPr/>
        </p:nvCxnSpPr>
        <p:spPr>
          <a:xfrm flipV="1">
            <a:off x="6832472" y="578125"/>
            <a:ext cx="132974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1" name="Straight Arrow Connector 40">
            <a:extLst>
              <a:ext uri="{FF2B5EF4-FFF2-40B4-BE49-F238E27FC236}">
                <a16:creationId xmlns:a16="http://schemas.microsoft.com/office/drawing/2014/main" id="{0787C448-0609-4B47-A63B-C8F3164E18D9}"/>
              </a:ext>
            </a:extLst>
          </p:cNvPr>
          <p:cNvCxnSpPr>
            <a:cxnSpLocks/>
          </p:cNvCxnSpPr>
          <p:nvPr/>
        </p:nvCxnSpPr>
        <p:spPr>
          <a:xfrm flipV="1">
            <a:off x="9615012" y="569046"/>
            <a:ext cx="132974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1" name="Picture 10">
            <a:extLst>
              <a:ext uri="{FF2B5EF4-FFF2-40B4-BE49-F238E27FC236}">
                <a16:creationId xmlns:a16="http://schemas.microsoft.com/office/drawing/2014/main" id="{F2639DFD-0E1D-44F6-A9F1-CC0176FD4130}"/>
              </a:ext>
            </a:extLst>
          </p:cNvPr>
          <p:cNvPicPr>
            <a:picLocks noChangeAspect="1"/>
          </p:cNvPicPr>
          <p:nvPr/>
        </p:nvPicPr>
        <p:blipFill rotWithShape="1">
          <a:blip r:embed="rId6">
            <a:extLst>
              <a:ext uri="{28A0092B-C50C-407E-A947-70E740481C1C}">
                <a14:useLocalDpi xmlns:a14="http://schemas.microsoft.com/office/drawing/2010/main" val="0"/>
              </a:ext>
            </a:extLst>
          </a:blip>
          <a:srcRect l="35092" t="-132" r="34564" b="34957"/>
          <a:stretch/>
        </p:blipFill>
        <p:spPr>
          <a:xfrm>
            <a:off x="2726475" y="64688"/>
            <a:ext cx="1007324" cy="1011892"/>
          </a:xfrm>
          <a:prstGeom prst="rect">
            <a:avLst/>
          </a:prstGeom>
        </p:spPr>
      </p:pic>
      <p:sp>
        <p:nvSpPr>
          <p:cNvPr id="12" name="Rectangle 11">
            <a:extLst>
              <a:ext uri="{FF2B5EF4-FFF2-40B4-BE49-F238E27FC236}">
                <a16:creationId xmlns:a16="http://schemas.microsoft.com/office/drawing/2014/main" id="{4B148EAD-E360-4E76-9C22-150D8C24FCDC}"/>
              </a:ext>
            </a:extLst>
          </p:cNvPr>
          <p:cNvSpPr/>
          <p:nvPr/>
        </p:nvSpPr>
        <p:spPr>
          <a:xfrm>
            <a:off x="3147116" y="2767280"/>
            <a:ext cx="5897768"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dirty="0">
                <a:ln/>
                <a:solidFill>
                  <a:srgbClr val="00B0F0"/>
                </a:solidFill>
              </a:rPr>
              <a:t>ALEXA DEMO</a:t>
            </a:r>
          </a:p>
        </p:txBody>
      </p:sp>
      <p:pic>
        <p:nvPicPr>
          <p:cNvPr id="13" name="Picture 12">
            <a:extLst>
              <a:ext uri="{FF2B5EF4-FFF2-40B4-BE49-F238E27FC236}">
                <a16:creationId xmlns:a16="http://schemas.microsoft.com/office/drawing/2014/main" id="{33EB3B39-0824-4EFF-8D39-BE1D555318F6}"/>
              </a:ext>
            </a:extLst>
          </p:cNvPr>
          <p:cNvPicPr>
            <a:picLocks noChangeAspect="1"/>
          </p:cNvPicPr>
          <p:nvPr/>
        </p:nvPicPr>
        <p:blipFill rotWithShape="1">
          <a:blip r:embed="rId7"/>
          <a:srcRect l="74571" t="13587" r="21357" b="75557"/>
          <a:stretch/>
        </p:blipFill>
        <p:spPr>
          <a:xfrm>
            <a:off x="11582400" y="5943744"/>
            <a:ext cx="609600" cy="914256"/>
          </a:xfrm>
          <a:prstGeom prst="rect">
            <a:avLst/>
          </a:prstGeom>
        </p:spPr>
      </p:pic>
    </p:spTree>
    <p:extLst>
      <p:ext uri="{BB962C8B-B14F-4D97-AF65-F5344CB8AC3E}">
        <p14:creationId xmlns:p14="http://schemas.microsoft.com/office/powerpoint/2010/main" val="3266736002"/>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EAFB18-5E55-49D4-A67B-859ABD37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15"/>
            <a:ext cx="1015068" cy="1015068"/>
          </a:xfrm>
          <a:prstGeom prst="rect">
            <a:avLst/>
          </a:prstGeom>
        </p:spPr>
      </p:pic>
      <p:pic>
        <p:nvPicPr>
          <p:cNvPr id="9" name="Picture 8">
            <a:extLst>
              <a:ext uri="{FF2B5EF4-FFF2-40B4-BE49-F238E27FC236}">
                <a16:creationId xmlns:a16="http://schemas.microsoft.com/office/drawing/2014/main" id="{6E763B56-93F2-4D3B-84D7-6FE0EE649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595" y="61513"/>
            <a:ext cx="1105355" cy="1015068"/>
          </a:xfrm>
          <a:prstGeom prst="rect">
            <a:avLst/>
          </a:prstGeom>
        </p:spPr>
      </p:pic>
      <p:pic>
        <p:nvPicPr>
          <p:cNvPr id="34" name="Picture 33">
            <a:extLst>
              <a:ext uri="{FF2B5EF4-FFF2-40B4-BE49-F238E27FC236}">
                <a16:creationId xmlns:a16="http://schemas.microsoft.com/office/drawing/2014/main" id="{C77D1B04-9A86-4583-AF78-F2E375BE423C}"/>
              </a:ext>
            </a:extLst>
          </p:cNvPr>
          <p:cNvPicPr>
            <a:picLocks noChangeAspect="1"/>
          </p:cNvPicPr>
          <p:nvPr/>
        </p:nvPicPr>
        <p:blipFill rotWithShape="1">
          <a:blip r:embed="rId4">
            <a:extLst>
              <a:ext uri="{28A0092B-C50C-407E-A947-70E740481C1C}">
                <a14:useLocalDpi xmlns:a14="http://schemas.microsoft.com/office/drawing/2010/main" val="0"/>
              </a:ext>
            </a:extLst>
          </a:blip>
          <a:srcRect l="23229" t="14032" r="22398" b="13341"/>
          <a:stretch/>
        </p:blipFill>
        <p:spPr>
          <a:xfrm>
            <a:off x="5891340" y="61513"/>
            <a:ext cx="759953" cy="1015068"/>
          </a:xfrm>
          <a:prstGeom prst="rect">
            <a:avLst/>
          </a:prstGeom>
        </p:spPr>
      </p:pic>
      <p:cxnSp>
        <p:nvCxnSpPr>
          <p:cNvPr id="69" name="Straight Arrow Connector 68">
            <a:extLst>
              <a:ext uri="{FF2B5EF4-FFF2-40B4-BE49-F238E27FC236}">
                <a16:creationId xmlns:a16="http://schemas.microsoft.com/office/drawing/2014/main" id="{18119995-BB66-451D-A4BB-C80AD0E73049}"/>
              </a:ext>
            </a:extLst>
          </p:cNvPr>
          <p:cNvCxnSpPr>
            <a:cxnSpLocks/>
          </p:cNvCxnSpPr>
          <p:nvPr/>
        </p:nvCxnSpPr>
        <p:spPr>
          <a:xfrm>
            <a:off x="1104950" y="569049"/>
            <a:ext cx="1325460" cy="907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pic>
        <p:nvPicPr>
          <p:cNvPr id="84" name="Picture 83">
            <a:extLst>
              <a:ext uri="{FF2B5EF4-FFF2-40B4-BE49-F238E27FC236}">
                <a16:creationId xmlns:a16="http://schemas.microsoft.com/office/drawing/2014/main" id="{6F63F2A7-BDC8-4B9C-AF88-3E43A165B6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279" y="61514"/>
            <a:ext cx="854792" cy="1015066"/>
          </a:xfrm>
          <a:prstGeom prst="rect">
            <a:avLst/>
          </a:prstGeom>
        </p:spPr>
      </p:pic>
      <p:pic>
        <p:nvPicPr>
          <p:cNvPr id="96" name="Picture 95">
            <a:extLst>
              <a:ext uri="{FF2B5EF4-FFF2-40B4-BE49-F238E27FC236}">
                <a16:creationId xmlns:a16="http://schemas.microsoft.com/office/drawing/2014/main" id="{09E5C316-67EF-4D25-A23A-C4FD78DBBF39}"/>
              </a:ext>
            </a:extLst>
          </p:cNvPr>
          <p:cNvPicPr>
            <a:picLocks noChangeAspect="1"/>
          </p:cNvPicPr>
          <p:nvPr/>
        </p:nvPicPr>
        <p:blipFill rotWithShape="1">
          <a:blip r:embed="rId6">
            <a:extLst>
              <a:ext uri="{28A0092B-C50C-407E-A947-70E740481C1C}">
                <a14:useLocalDpi xmlns:a14="http://schemas.microsoft.com/office/drawing/2010/main" val="0"/>
              </a:ext>
            </a:extLst>
          </a:blip>
          <a:srcRect l="2970" t="3527" r="46738" b="14863"/>
          <a:stretch/>
        </p:blipFill>
        <p:spPr>
          <a:xfrm>
            <a:off x="11120057" y="61514"/>
            <a:ext cx="818930" cy="1015066"/>
          </a:xfrm>
          <a:prstGeom prst="rect">
            <a:avLst/>
          </a:prstGeom>
        </p:spPr>
      </p:pic>
      <p:cxnSp>
        <p:nvCxnSpPr>
          <p:cNvPr id="38" name="Straight Arrow Connector 37">
            <a:extLst>
              <a:ext uri="{FF2B5EF4-FFF2-40B4-BE49-F238E27FC236}">
                <a16:creationId xmlns:a16="http://schemas.microsoft.com/office/drawing/2014/main" id="{01D8940E-1B42-4936-8258-49D5133FDE9F}"/>
              </a:ext>
            </a:extLst>
          </p:cNvPr>
          <p:cNvCxnSpPr>
            <a:cxnSpLocks/>
          </p:cNvCxnSpPr>
          <p:nvPr/>
        </p:nvCxnSpPr>
        <p:spPr>
          <a:xfrm>
            <a:off x="4047967" y="559970"/>
            <a:ext cx="1325460" cy="907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0" name="Straight Arrow Connector 39">
            <a:extLst>
              <a:ext uri="{FF2B5EF4-FFF2-40B4-BE49-F238E27FC236}">
                <a16:creationId xmlns:a16="http://schemas.microsoft.com/office/drawing/2014/main" id="{18E023BB-2C68-46B5-A5DE-7EDB6AB9AECB}"/>
              </a:ext>
            </a:extLst>
          </p:cNvPr>
          <p:cNvCxnSpPr>
            <a:cxnSpLocks/>
          </p:cNvCxnSpPr>
          <p:nvPr/>
        </p:nvCxnSpPr>
        <p:spPr>
          <a:xfrm flipV="1">
            <a:off x="6832472" y="578125"/>
            <a:ext cx="132974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1" name="Straight Arrow Connector 40">
            <a:extLst>
              <a:ext uri="{FF2B5EF4-FFF2-40B4-BE49-F238E27FC236}">
                <a16:creationId xmlns:a16="http://schemas.microsoft.com/office/drawing/2014/main" id="{0787C448-0609-4B47-A63B-C8F3164E18D9}"/>
              </a:ext>
            </a:extLst>
          </p:cNvPr>
          <p:cNvCxnSpPr>
            <a:cxnSpLocks/>
          </p:cNvCxnSpPr>
          <p:nvPr/>
        </p:nvCxnSpPr>
        <p:spPr>
          <a:xfrm flipV="1">
            <a:off x="9615012" y="569046"/>
            <a:ext cx="132974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2" name="Rectangle 41">
            <a:extLst>
              <a:ext uri="{FF2B5EF4-FFF2-40B4-BE49-F238E27FC236}">
                <a16:creationId xmlns:a16="http://schemas.microsoft.com/office/drawing/2014/main" id="{F81CECBE-3F33-495B-9365-FC4D5C17548B}"/>
              </a:ext>
            </a:extLst>
          </p:cNvPr>
          <p:cNvSpPr/>
          <p:nvPr/>
        </p:nvSpPr>
        <p:spPr>
          <a:xfrm>
            <a:off x="3268142" y="2705725"/>
            <a:ext cx="5655715"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dirty="0">
                <a:ln/>
                <a:solidFill>
                  <a:srgbClr val="00B0F0"/>
                </a:solidFill>
              </a:rPr>
              <a:t>WEB DEMO</a:t>
            </a:r>
          </a:p>
        </p:txBody>
      </p:sp>
      <p:pic>
        <p:nvPicPr>
          <p:cNvPr id="12" name="Picture 11">
            <a:extLst>
              <a:ext uri="{FF2B5EF4-FFF2-40B4-BE49-F238E27FC236}">
                <a16:creationId xmlns:a16="http://schemas.microsoft.com/office/drawing/2014/main" id="{6F6F6AFC-696C-421D-82DF-D31E437CEC85}"/>
              </a:ext>
            </a:extLst>
          </p:cNvPr>
          <p:cNvPicPr>
            <a:picLocks noChangeAspect="1"/>
          </p:cNvPicPr>
          <p:nvPr/>
        </p:nvPicPr>
        <p:blipFill rotWithShape="1">
          <a:blip r:embed="rId7"/>
          <a:srcRect l="74571" t="13587" r="21357" b="75557"/>
          <a:stretch/>
        </p:blipFill>
        <p:spPr>
          <a:xfrm>
            <a:off x="11582400" y="5943744"/>
            <a:ext cx="609600" cy="914256"/>
          </a:xfrm>
          <a:prstGeom prst="rect">
            <a:avLst/>
          </a:prstGeom>
        </p:spPr>
      </p:pic>
    </p:spTree>
    <p:extLst>
      <p:ext uri="{BB962C8B-B14F-4D97-AF65-F5344CB8AC3E}">
        <p14:creationId xmlns:p14="http://schemas.microsoft.com/office/powerpoint/2010/main" val="1797045662"/>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EAFB18-5E55-49D4-A67B-859ABD37D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15"/>
            <a:ext cx="1015068" cy="1015068"/>
          </a:xfrm>
          <a:prstGeom prst="rect">
            <a:avLst/>
          </a:prstGeom>
        </p:spPr>
      </p:pic>
      <p:pic>
        <p:nvPicPr>
          <p:cNvPr id="34" name="Picture 33">
            <a:extLst>
              <a:ext uri="{FF2B5EF4-FFF2-40B4-BE49-F238E27FC236}">
                <a16:creationId xmlns:a16="http://schemas.microsoft.com/office/drawing/2014/main" id="{C77D1B04-9A86-4583-AF78-F2E375BE423C}"/>
              </a:ext>
            </a:extLst>
          </p:cNvPr>
          <p:cNvPicPr>
            <a:picLocks noChangeAspect="1"/>
          </p:cNvPicPr>
          <p:nvPr/>
        </p:nvPicPr>
        <p:blipFill rotWithShape="1">
          <a:blip r:embed="rId3">
            <a:extLst>
              <a:ext uri="{28A0092B-C50C-407E-A947-70E740481C1C}">
                <a14:useLocalDpi xmlns:a14="http://schemas.microsoft.com/office/drawing/2010/main" val="0"/>
              </a:ext>
            </a:extLst>
          </a:blip>
          <a:srcRect l="23229" t="14032" r="22398" b="13341"/>
          <a:stretch/>
        </p:blipFill>
        <p:spPr>
          <a:xfrm>
            <a:off x="5891340" y="61513"/>
            <a:ext cx="759953" cy="1015068"/>
          </a:xfrm>
          <a:prstGeom prst="rect">
            <a:avLst/>
          </a:prstGeom>
        </p:spPr>
      </p:pic>
      <p:cxnSp>
        <p:nvCxnSpPr>
          <p:cNvPr id="69" name="Straight Arrow Connector 68">
            <a:extLst>
              <a:ext uri="{FF2B5EF4-FFF2-40B4-BE49-F238E27FC236}">
                <a16:creationId xmlns:a16="http://schemas.microsoft.com/office/drawing/2014/main" id="{18119995-BB66-451D-A4BB-C80AD0E73049}"/>
              </a:ext>
            </a:extLst>
          </p:cNvPr>
          <p:cNvCxnSpPr>
            <a:cxnSpLocks/>
          </p:cNvCxnSpPr>
          <p:nvPr/>
        </p:nvCxnSpPr>
        <p:spPr>
          <a:xfrm>
            <a:off x="1104950" y="569049"/>
            <a:ext cx="1325460" cy="907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pic>
        <p:nvPicPr>
          <p:cNvPr id="84" name="Picture 83">
            <a:extLst>
              <a:ext uri="{FF2B5EF4-FFF2-40B4-BE49-F238E27FC236}">
                <a16:creationId xmlns:a16="http://schemas.microsoft.com/office/drawing/2014/main" id="{6F63F2A7-BDC8-4B9C-AF88-3E43A165B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79" y="61514"/>
            <a:ext cx="854792" cy="1015066"/>
          </a:xfrm>
          <a:prstGeom prst="rect">
            <a:avLst/>
          </a:prstGeom>
        </p:spPr>
      </p:pic>
      <p:pic>
        <p:nvPicPr>
          <p:cNvPr id="96" name="Picture 95">
            <a:extLst>
              <a:ext uri="{FF2B5EF4-FFF2-40B4-BE49-F238E27FC236}">
                <a16:creationId xmlns:a16="http://schemas.microsoft.com/office/drawing/2014/main" id="{09E5C316-67EF-4D25-A23A-C4FD78DBBF39}"/>
              </a:ext>
            </a:extLst>
          </p:cNvPr>
          <p:cNvPicPr>
            <a:picLocks noChangeAspect="1"/>
          </p:cNvPicPr>
          <p:nvPr/>
        </p:nvPicPr>
        <p:blipFill rotWithShape="1">
          <a:blip r:embed="rId5">
            <a:extLst>
              <a:ext uri="{28A0092B-C50C-407E-A947-70E740481C1C}">
                <a14:useLocalDpi xmlns:a14="http://schemas.microsoft.com/office/drawing/2010/main" val="0"/>
              </a:ext>
            </a:extLst>
          </a:blip>
          <a:srcRect l="2970" t="3527" r="46738" b="14863"/>
          <a:stretch/>
        </p:blipFill>
        <p:spPr>
          <a:xfrm>
            <a:off x="11120057" y="61514"/>
            <a:ext cx="818930" cy="1015066"/>
          </a:xfrm>
          <a:prstGeom prst="rect">
            <a:avLst/>
          </a:prstGeom>
        </p:spPr>
      </p:pic>
      <p:cxnSp>
        <p:nvCxnSpPr>
          <p:cNvPr id="38" name="Straight Arrow Connector 37">
            <a:extLst>
              <a:ext uri="{FF2B5EF4-FFF2-40B4-BE49-F238E27FC236}">
                <a16:creationId xmlns:a16="http://schemas.microsoft.com/office/drawing/2014/main" id="{01D8940E-1B42-4936-8258-49D5133FDE9F}"/>
              </a:ext>
            </a:extLst>
          </p:cNvPr>
          <p:cNvCxnSpPr>
            <a:cxnSpLocks/>
          </p:cNvCxnSpPr>
          <p:nvPr/>
        </p:nvCxnSpPr>
        <p:spPr>
          <a:xfrm>
            <a:off x="4047967" y="559970"/>
            <a:ext cx="1325460" cy="907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0" name="Straight Arrow Connector 39">
            <a:extLst>
              <a:ext uri="{FF2B5EF4-FFF2-40B4-BE49-F238E27FC236}">
                <a16:creationId xmlns:a16="http://schemas.microsoft.com/office/drawing/2014/main" id="{18E023BB-2C68-46B5-A5DE-7EDB6AB9AECB}"/>
              </a:ext>
            </a:extLst>
          </p:cNvPr>
          <p:cNvCxnSpPr>
            <a:cxnSpLocks/>
          </p:cNvCxnSpPr>
          <p:nvPr/>
        </p:nvCxnSpPr>
        <p:spPr>
          <a:xfrm flipV="1">
            <a:off x="6832472" y="578125"/>
            <a:ext cx="132974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1" name="Straight Arrow Connector 40">
            <a:extLst>
              <a:ext uri="{FF2B5EF4-FFF2-40B4-BE49-F238E27FC236}">
                <a16:creationId xmlns:a16="http://schemas.microsoft.com/office/drawing/2014/main" id="{0787C448-0609-4B47-A63B-C8F3164E18D9}"/>
              </a:ext>
            </a:extLst>
          </p:cNvPr>
          <p:cNvCxnSpPr>
            <a:cxnSpLocks/>
          </p:cNvCxnSpPr>
          <p:nvPr/>
        </p:nvCxnSpPr>
        <p:spPr>
          <a:xfrm flipV="1">
            <a:off x="9615012" y="569046"/>
            <a:ext cx="132974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pic>
        <p:nvPicPr>
          <p:cNvPr id="11" name="Picture 10">
            <a:extLst>
              <a:ext uri="{FF2B5EF4-FFF2-40B4-BE49-F238E27FC236}">
                <a16:creationId xmlns:a16="http://schemas.microsoft.com/office/drawing/2014/main" id="{0FB03E1D-7AB7-45F5-AE6E-E40ECCF0271E}"/>
              </a:ext>
            </a:extLst>
          </p:cNvPr>
          <p:cNvPicPr>
            <a:picLocks noChangeAspect="1"/>
          </p:cNvPicPr>
          <p:nvPr/>
        </p:nvPicPr>
        <p:blipFill rotWithShape="1">
          <a:blip r:embed="rId6">
            <a:extLst>
              <a:ext uri="{28A0092B-C50C-407E-A947-70E740481C1C}">
                <a14:useLocalDpi xmlns:a14="http://schemas.microsoft.com/office/drawing/2010/main" val="0"/>
              </a:ext>
            </a:extLst>
          </a:blip>
          <a:srcRect l="21556" t="7432" r="21295" b="28471"/>
          <a:stretch/>
        </p:blipFill>
        <p:spPr>
          <a:xfrm>
            <a:off x="2781687" y="61513"/>
            <a:ext cx="905037" cy="1015067"/>
          </a:xfrm>
          <a:prstGeom prst="rect">
            <a:avLst/>
          </a:prstGeom>
        </p:spPr>
      </p:pic>
      <p:sp>
        <p:nvSpPr>
          <p:cNvPr id="12" name="Rectangle 11">
            <a:extLst>
              <a:ext uri="{FF2B5EF4-FFF2-40B4-BE49-F238E27FC236}">
                <a16:creationId xmlns:a16="http://schemas.microsoft.com/office/drawing/2014/main" id="{44E78B3E-A29A-4855-ACB2-807137374464}"/>
              </a:ext>
            </a:extLst>
          </p:cNvPr>
          <p:cNvSpPr/>
          <p:nvPr/>
        </p:nvSpPr>
        <p:spPr>
          <a:xfrm>
            <a:off x="2456414" y="2767280"/>
            <a:ext cx="7279172"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dirty="0">
                <a:ln/>
                <a:solidFill>
                  <a:srgbClr val="00B0F0"/>
                </a:solidFill>
              </a:rPr>
              <a:t>ANDROID DEMO</a:t>
            </a:r>
          </a:p>
        </p:txBody>
      </p:sp>
      <p:pic>
        <p:nvPicPr>
          <p:cNvPr id="13" name="Picture 12">
            <a:extLst>
              <a:ext uri="{FF2B5EF4-FFF2-40B4-BE49-F238E27FC236}">
                <a16:creationId xmlns:a16="http://schemas.microsoft.com/office/drawing/2014/main" id="{8AB275AF-EBC8-4085-A9C8-5723B619D415}"/>
              </a:ext>
            </a:extLst>
          </p:cNvPr>
          <p:cNvPicPr>
            <a:picLocks noChangeAspect="1"/>
          </p:cNvPicPr>
          <p:nvPr/>
        </p:nvPicPr>
        <p:blipFill rotWithShape="1">
          <a:blip r:embed="rId7"/>
          <a:srcRect l="74571" t="13587" r="21357" b="75557"/>
          <a:stretch/>
        </p:blipFill>
        <p:spPr>
          <a:xfrm>
            <a:off x="11582400" y="5943744"/>
            <a:ext cx="609600" cy="914256"/>
          </a:xfrm>
          <a:prstGeom prst="rect">
            <a:avLst/>
          </a:prstGeom>
        </p:spPr>
      </p:pic>
    </p:spTree>
    <p:extLst>
      <p:ext uri="{BB962C8B-B14F-4D97-AF65-F5344CB8AC3E}">
        <p14:creationId xmlns:p14="http://schemas.microsoft.com/office/powerpoint/2010/main" val="3922131577"/>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D29799-A830-41C8-B664-236230495741}"/>
              </a:ext>
            </a:extLst>
          </p:cNvPr>
          <p:cNvSpPr/>
          <p:nvPr/>
        </p:nvSpPr>
        <p:spPr>
          <a:xfrm>
            <a:off x="1126562" y="0"/>
            <a:ext cx="9938875" cy="221599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3800" b="1" dirty="0">
                <a:ln/>
                <a:solidFill>
                  <a:srgbClr val="00B0F0"/>
                </a:solidFill>
              </a:rPr>
              <a:t>CONCLUSION</a:t>
            </a:r>
          </a:p>
        </p:txBody>
      </p:sp>
      <p:sp>
        <p:nvSpPr>
          <p:cNvPr id="2" name="Rectangle 1">
            <a:extLst>
              <a:ext uri="{FF2B5EF4-FFF2-40B4-BE49-F238E27FC236}">
                <a16:creationId xmlns:a16="http://schemas.microsoft.com/office/drawing/2014/main" id="{FD221505-93C2-4772-9DF6-DC68D40C4D77}"/>
              </a:ext>
            </a:extLst>
          </p:cNvPr>
          <p:cNvSpPr/>
          <p:nvPr/>
        </p:nvSpPr>
        <p:spPr>
          <a:xfrm>
            <a:off x="0" y="4341674"/>
            <a:ext cx="12192000" cy="1754326"/>
          </a:xfrm>
          <a:prstGeom prst="rect">
            <a:avLst/>
          </a:prstGeom>
          <a:noFill/>
        </p:spPr>
        <p:txBody>
          <a:bodyPr wrap="square" lIns="91440" tIns="45720" rIns="91440" bIns="45720">
            <a:spAutoFit/>
          </a:bodyPr>
          <a:lstStyle/>
          <a:p>
            <a:pPr algn="ctr"/>
            <a:r>
              <a:rPr lang="en-US" sz="5400" dirty="0">
                <a:ln w="0">
                  <a:noFill/>
                </a:ln>
                <a:solidFill>
                  <a:srgbClr val="0070C0"/>
                </a:solidFill>
                <a:effectLst>
                  <a:outerShdw blurRad="38100" dist="25400" dir="5400000" algn="ctr" rotWithShape="0">
                    <a:srgbClr val="6E747A">
                      <a:alpha val="43000"/>
                    </a:srgbClr>
                  </a:outerShdw>
                </a:effectLst>
              </a:rPr>
              <a:t>We’re just making sure you get your home literally on your FINGERTIPS… ;)</a:t>
            </a:r>
          </a:p>
        </p:txBody>
      </p:sp>
      <p:sp>
        <p:nvSpPr>
          <p:cNvPr id="4" name="TextBox 3">
            <a:extLst>
              <a:ext uri="{FF2B5EF4-FFF2-40B4-BE49-F238E27FC236}">
                <a16:creationId xmlns:a16="http://schemas.microsoft.com/office/drawing/2014/main" id="{09636BDC-2641-4727-BC1F-A4CA95530255}"/>
              </a:ext>
            </a:extLst>
          </p:cNvPr>
          <p:cNvSpPr txBox="1"/>
          <p:nvPr/>
        </p:nvSpPr>
        <p:spPr>
          <a:xfrm>
            <a:off x="0" y="2863334"/>
            <a:ext cx="12192000" cy="954107"/>
          </a:xfrm>
          <a:prstGeom prst="rect">
            <a:avLst/>
          </a:prstGeom>
          <a:noFill/>
        </p:spPr>
        <p:txBody>
          <a:bodyPr wrap="square" rtlCol="0">
            <a:spAutoFit/>
          </a:bodyPr>
          <a:lstStyle/>
          <a:p>
            <a:pPr algn="ctr"/>
            <a:r>
              <a:rPr lang="en-US" sz="2800" b="1" dirty="0"/>
              <a:t>We have made a network of most known smart devices and platforms from where user can control their home as they will.</a:t>
            </a:r>
            <a:endParaRPr lang="en-IN" sz="2800" b="1" dirty="0"/>
          </a:p>
        </p:txBody>
      </p:sp>
      <p:pic>
        <p:nvPicPr>
          <p:cNvPr id="5" name="Picture 4">
            <a:extLst>
              <a:ext uri="{FF2B5EF4-FFF2-40B4-BE49-F238E27FC236}">
                <a16:creationId xmlns:a16="http://schemas.microsoft.com/office/drawing/2014/main" id="{71059372-9B9F-4F87-97AB-DF5B15F82EA4}"/>
              </a:ext>
            </a:extLst>
          </p:cNvPr>
          <p:cNvPicPr>
            <a:picLocks noChangeAspect="1"/>
          </p:cNvPicPr>
          <p:nvPr/>
        </p:nvPicPr>
        <p:blipFill rotWithShape="1">
          <a:blip r:embed="rId2"/>
          <a:srcRect l="74571" t="13587" r="21357" b="75557"/>
          <a:stretch/>
        </p:blipFill>
        <p:spPr>
          <a:xfrm>
            <a:off x="11582400" y="0"/>
            <a:ext cx="609600" cy="914256"/>
          </a:xfrm>
          <a:prstGeom prst="rect">
            <a:avLst/>
          </a:prstGeom>
        </p:spPr>
      </p:pic>
      <p:pic>
        <p:nvPicPr>
          <p:cNvPr id="6" name="Picture 5">
            <a:extLst>
              <a:ext uri="{FF2B5EF4-FFF2-40B4-BE49-F238E27FC236}">
                <a16:creationId xmlns:a16="http://schemas.microsoft.com/office/drawing/2014/main" id="{0D4CA967-5BDB-4405-BE5D-1FB42F666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6099" cy="599440"/>
          </a:xfrm>
          <a:prstGeom prst="rect">
            <a:avLst/>
          </a:prstGeom>
        </p:spPr>
      </p:pic>
    </p:spTree>
    <p:extLst>
      <p:ext uri="{BB962C8B-B14F-4D97-AF65-F5344CB8AC3E}">
        <p14:creationId xmlns:p14="http://schemas.microsoft.com/office/powerpoint/2010/main" val="25814827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4C7A66-0721-4139-B932-F8715C5BE9EE}"/>
              </a:ext>
            </a:extLst>
          </p:cNvPr>
          <p:cNvSpPr/>
          <p:nvPr/>
        </p:nvSpPr>
        <p:spPr>
          <a:xfrm>
            <a:off x="3072576" y="2321004"/>
            <a:ext cx="6046848" cy="221599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3800" b="1" dirty="0">
                <a:ln/>
                <a:solidFill>
                  <a:srgbClr val="00B0F0"/>
                </a:solidFill>
              </a:rPr>
              <a:t>FUTURE</a:t>
            </a:r>
          </a:p>
        </p:txBody>
      </p:sp>
      <p:pic>
        <p:nvPicPr>
          <p:cNvPr id="4" name="Picture 3">
            <a:extLst>
              <a:ext uri="{FF2B5EF4-FFF2-40B4-BE49-F238E27FC236}">
                <a16:creationId xmlns:a16="http://schemas.microsoft.com/office/drawing/2014/main" id="{9999F180-7B52-4B61-8B8E-69C3DF31563E}"/>
              </a:ext>
            </a:extLst>
          </p:cNvPr>
          <p:cNvPicPr>
            <a:picLocks noChangeAspect="1"/>
          </p:cNvPicPr>
          <p:nvPr/>
        </p:nvPicPr>
        <p:blipFill rotWithShape="1">
          <a:blip r:embed="rId2"/>
          <a:srcRect l="74571" t="13587" r="21357" b="75557"/>
          <a:stretch/>
        </p:blipFill>
        <p:spPr>
          <a:xfrm>
            <a:off x="11582400" y="0"/>
            <a:ext cx="609600" cy="914256"/>
          </a:xfrm>
          <a:prstGeom prst="rect">
            <a:avLst/>
          </a:prstGeom>
        </p:spPr>
      </p:pic>
      <p:pic>
        <p:nvPicPr>
          <p:cNvPr id="5" name="Picture 4">
            <a:extLst>
              <a:ext uri="{FF2B5EF4-FFF2-40B4-BE49-F238E27FC236}">
                <a16:creationId xmlns:a16="http://schemas.microsoft.com/office/drawing/2014/main" id="{81ADB6C9-AE5B-4226-98CA-B40094336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6099" cy="599440"/>
          </a:xfrm>
          <a:prstGeom prst="rect">
            <a:avLst/>
          </a:prstGeom>
        </p:spPr>
      </p:pic>
    </p:spTree>
    <p:extLst>
      <p:ext uri="{BB962C8B-B14F-4D97-AF65-F5344CB8AC3E}">
        <p14:creationId xmlns:p14="http://schemas.microsoft.com/office/powerpoint/2010/main" val="1243601412"/>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78EED9-F61E-42A8-9D00-2276401ADDC2}"/>
              </a:ext>
            </a:extLst>
          </p:cNvPr>
          <p:cNvSpPr txBox="1"/>
          <p:nvPr/>
        </p:nvSpPr>
        <p:spPr>
          <a:xfrm>
            <a:off x="939800" y="1228397"/>
            <a:ext cx="10312399"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In our way ahead we are planning to create our own </a:t>
            </a:r>
            <a:r>
              <a:rPr lang="en-US" sz="2800" b="1" dirty="0"/>
              <a:t>personal assistant</a:t>
            </a:r>
            <a:r>
              <a:rPr lang="en-US" sz="2800" dirty="0"/>
              <a:t> and add it to our kit. This feature will ensure that user needn’t have to have any smart devices with him, just our kit is fine.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Also we will add more skills to </a:t>
            </a:r>
            <a:r>
              <a:rPr lang="en-US" sz="2800" b="1" dirty="0"/>
              <a:t>Google Home </a:t>
            </a:r>
            <a:r>
              <a:rPr lang="en-US" sz="2800" dirty="0"/>
              <a:t>and </a:t>
            </a:r>
            <a:r>
              <a:rPr lang="en-US" sz="2800" b="1" dirty="0"/>
              <a:t>Amazon Alexa</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We are also planning to include a </a:t>
            </a:r>
            <a:r>
              <a:rPr lang="en-US" sz="2800" b="1" dirty="0"/>
              <a:t>monitoring system</a:t>
            </a:r>
            <a:r>
              <a:rPr lang="en-US" sz="2800" dirty="0"/>
              <a:t> in this, for users to have a constant feedback of their appliances.</a:t>
            </a:r>
            <a:endParaRPr lang="en-IN" sz="2800" dirty="0"/>
          </a:p>
        </p:txBody>
      </p:sp>
    </p:spTree>
    <p:extLst>
      <p:ext uri="{BB962C8B-B14F-4D97-AF65-F5344CB8AC3E}">
        <p14:creationId xmlns:p14="http://schemas.microsoft.com/office/powerpoint/2010/main" val="3729870605"/>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609135-5486-4E4A-B52C-365395307B85}"/>
              </a:ext>
            </a:extLst>
          </p:cNvPr>
          <p:cNvSpPr/>
          <p:nvPr/>
        </p:nvSpPr>
        <p:spPr>
          <a:xfrm>
            <a:off x="1178560" y="1259175"/>
            <a:ext cx="9834880" cy="43396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3800" b="1" dirty="0">
                <a:ln/>
                <a:solidFill>
                  <a:srgbClr val="00B0F0"/>
                </a:solidFill>
              </a:rPr>
              <a:t>PROBLEM STATEMENT</a:t>
            </a:r>
          </a:p>
        </p:txBody>
      </p:sp>
      <p:pic>
        <p:nvPicPr>
          <p:cNvPr id="5" name="Picture 4">
            <a:extLst>
              <a:ext uri="{FF2B5EF4-FFF2-40B4-BE49-F238E27FC236}">
                <a16:creationId xmlns:a16="http://schemas.microsoft.com/office/drawing/2014/main" id="{8F6A3074-BBA8-471D-9704-0D96DB0EBA70}"/>
              </a:ext>
            </a:extLst>
          </p:cNvPr>
          <p:cNvPicPr>
            <a:picLocks noChangeAspect="1"/>
          </p:cNvPicPr>
          <p:nvPr/>
        </p:nvPicPr>
        <p:blipFill rotWithShape="1">
          <a:blip r:embed="rId2"/>
          <a:srcRect l="74571" t="13587" r="21357" b="75557"/>
          <a:stretch/>
        </p:blipFill>
        <p:spPr>
          <a:xfrm>
            <a:off x="11582400" y="0"/>
            <a:ext cx="609600" cy="914256"/>
          </a:xfrm>
          <a:prstGeom prst="rect">
            <a:avLst/>
          </a:prstGeom>
        </p:spPr>
      </p:pic>
      <p:pic>
        <p:nvPicPr>
          <p:cNvPr id="6" name="Picture 5">
            <a:extLst>
              <a:ext uri="{FF2B5EF4-FFF2-40B4-BE49-F238E27FC236}">
                <a16:creationId xmlns:a16="http://schemas.microsoft.com/office/drawing/2014/main" id="{D2AC3A47-8B2C-43B6-AE49-D30D909C2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6099" cy="599440"/>
          </a:xfrm>
          <a:prstGeom prst="rect">
            <a:avLst/>
          </a:prstGeom>
        </p:spPr>
      </p:pic>
    </p:spTree>
    <p:extLst>
      <p:ext uri="{BB962C8B-B14F-4D97-AF65-F5344CB8AC3E}">
        <p14:creationId xmlns:p14="http://schemas.microsoft.com/office/powerpoint/2010/main" val="2826391429"/>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AEB3F-A030-4CC4-A075-3DC69E5596F5}"/>
              </a:ext>
            </a:extLst>
          </p:cNvPr>
          <p:cNvSpPr txBox="1"/>
          <p:nvPr/>
        </p:nvSpPr>
        <p:spPr>
          <a:xfrm>
            <a:off x="2066232" y="369333"/>
            <a:ext cx="9302910" cy="954107"/>
          </a:xfrm>
          <a:prstGeom prst="rect">
            <a:avLst/>
          </a:prstGeom>
          <a:noFill/>
        </p:spPr>
        <p:txBody>
          <a:bodyPr wrap="square" rtlCol="0">
            <a:spAutoFit/>
          </a:bodyPr>
          <a:lstStyle/>
          <a:p>
            <a:r>
              <a:rPr lang="en-US" sz="3200" dirty="0">
                <a:solidFill>
                  <a:srgbClr val="00B0F0"/>
                </a:solidFill>
              </a:rPr>
              <a:t>Alexa</a:t>
            </a:r>
            <a:r>
              <a:rPr lang="en-US" sz="2400" dirty="0">
                <a:solidFill>
                  <a:srgbClr val="00B0F0"/>
                </a:solidFill>
              </a:rPr>
              <a:t> </a:t>
            </a:r>
            <a:r>
              <a:rPr lang="en-US" sz="2400" dirty="0"/>
              <a:t>and</a:t>
            </a:r>
            <a:r>
              <a:rPr lang="en-US" sz="2400" dirty="0">
                <a:solidFill>
                  <a:srgbClr val="00B0F0"/>
                </a:solidFill>
              </a:rPr>
              <a:t> </a:t>
            </a:r>
            <a:r>
              <a:rPr lang="en-US" sz="3200" dirty="0">
                <a:ln>
                  <a:solidFill>
                    <a:schemeClr val="tx1"/>
                  </a:solidFill>
                </a:ln>
                <a:solidFill>
                  <a:srgbClr val="66F84E"/>
                </a:solidFill>
              </a:rPr>
              <a:t>Go</a:t>
            </a:r>
            <a:r>
              <a:rPr lang="en-US" sz="3200" dirty="0">
                <a:ln>
                  <a:solidFill>
                    <a:schemeClr val="tx1"/>
                  </a:solidFill>
                </a:ln>
                <a:solidFill>
                  <a:srgbClr val="FF0000"/>
                </a:solidFill>
              </a:rPr>
              <a:t>o</a:t>
            </a:r>
            <a:r>
              <a:rPr lang="en-US" sz="3200" dirty="0">
                <a:ln>
                  <a:solidFill>
                    <a:schemeClr val="tx1"/>
                  </a:solidFill>
                </a:ln>
                <a:solidFill>
                  <a:srgbClr val="FFFF00"/>
                </a:solidFill>
              </a:rPr>
              <a:t>gl</a:t>
            </a:r>
            <a:r>
              <a:rPr lang="en-US" sz="3200" dirty="0">
                <a:ln>
                  <a:solidFill>
                    <a:schemeClr val="tx1"/>
                  </a:solidFill>
                </a:ln>
                <a:solidFill>
                  <a:srgbClr val="00B0F0"/>
                </a:solidFill>
              </a:rPr>
              <a:t>e </a:t>
            </a:r>
            <a:r>
              <a:rPr lang="en-US" sz="3200" dirty="0">
                <a:ln>
                  <a:solidFill>
                    <a:schemeClr val="tx1"/>
                  </a:solidFill>
                </a:ln>
                <a:solidFill>
                  <a:srgbClr val="66F84E"/>
                </a:solidFill>
              </a:rPr>
              <a:t>H</a:t>
            </a:r>
            <a:r>
              <a:rPr lang="en-US" sz="3200" dirty="0">
                <a:ln>
                  <a:solidFill>
                    <a:schemeClr val="tx1"/>
                  </a:solidFill>
                </a:ln>
                <a:solidFill>
                  <a:srgbClr val="FF0000"/>
                </a:solidFill>
              </a:rPr>
              <a:t>o</a:t>
            </a:r>
            <a:r>
              <a:rPr lang="en-US" sz="3200" dirty="0">
                <a:ln>
                  <a:solidFill>
                    <a:schemeClr val="tx1"/>
                  </a:solidFill>
                </a:ln>
                <a:solidFill>
                  <a:srgbClr val="FFFF00"/>
                </a:solidFill>
              </a:rPr>
              <a:t>m</a:t>
            </a:r>
            <a:r>
              <a:rPr lang="en-US" sz="3200" dirty="0">
                <a:ln>
                  <a:solidFill>
                    <a:schemeClr val="tx1"/>
                  </a:solidFill>
                </a:ln>
                <a:solidFill>
                  <a:srgbClr val="00B0F0"/>
                </a:solidFill>
              </a:rPr>
              <a:t>e </a:t>
            </a:r>
            <a:r>
              <a:rPr lang="en-US" sz="2400" dirty="0"/>
              <a:t>integration within existing home automation system.</a:t>
            </a:r>
            <a:endParaRPr lang="en-IN" sz="2400" dirty="0"/>
          </a:p>
        </p:txBody>
      </p:sp>
      <p:sp>
        <p:nvSpPr>
          <p:cNvPr id="3" name="TextBox 2">
            <a:extLst>
              <a:ext uri="{FF2B5EF4-FFF2-40B4-BE49-F238E27FC236}">
                <a16:creationId xmlns:a16="http://schemas.microsoft.com/office/drawing/2014/main" id="{BBB4139A-2EBE-4AED-891D-504B55861736}"/>
              </a:ext>
            </a:extLst>
          </p:cNvPr>
          <p:cNvSpPr txBox="1"/>
          <p:nvPr/>
        </p:nvSpPr>
        <p:spPr>
          <a:xfrm>
            <a:off x="636032" y="369332"/>
            <a:ext cx="1430200" cy="830997"/>
          </a:xfrm>
          <a:prstGeom prst="rect">
            <a:avLst/>
          </a:prstGeom>
          <a:noFill/>
        </p:spPr>
        <p:txBody>
          <a:bodyPr wrap="none" rtlCol="0">
            <a:spAutoFit/>
          </a:bodyPr>
          <a:lstStyle/>
          <a:p>
            <a:r>
              <a:rPr lang="en-US" sz="4800" b="1" dirty="0"/>
              <a:t>AIM:</a:t>
            </a:r>
            <a:endParaRPr lang="en-IN" sz="4800" b="1" dirty="0"/>
          </a:p>
        </p:txBody>
      </p:sp>
      <p:sp>
        <p:nvSpPr>
          <p:cNvPr id="4" name="TextBox 3">
            <a:extLst>
              <a:ext uri="{FF2B5EF4-FFF2-40B4-BE49-F238E27FC236}">
                <a16:creationId xmlns:a16="http://schemas.microsoft.com/office/drawing/2014/main" id="{EB62F429-B1FE-4254-90EB-478BDE8333A8}"/>
              </a:ext>
            </a:extLst>
          </p:cNvPr>
          <p:cNvSpPr txBox="1"/>
          <p:nvPr/>
        </p:nvSpPr>
        <p:spPr>
          <a:xfrm>
            <a:off x="636028" y="1463148"/>
            <a:ext cx="11355671" cy="2000548"/>
          </a:xfrm>
          <a:prstGeom prst="rect">
            <a:avLst/>
          </a:prstGeom>
          <a:noFill/>
        </p:spPr>
        <p:txBody>
          <a:bodyPr wrap="square" rtlCol="0">
            <a:spAutoFit/>
          </a:bodyPr>
          <a:lstStyle/>
          <a:p>
            <a:r>
              <a:rPr lang="en-US" sz="2400" b="1" dirty="0"/>
              <a:t>Description</a:t>
            </a:r>
            <a:r>
              <a:rPr lang="en-US" sz="2400" dirty="0"/>
              <a:t>:</a:t>
            </a:r>
            <a:r>
              <a:rPr lang="en-US" dirty="0"/>
              <a:t> 	</a:t>
            </a:r>
            <a:r>
              <a:rPr lang="en-US" sz="2000" dirty="0"/>
              <a:t>We want a solution by the innovators of this competition that a software based platform 		or service be created by the means of which we can </a:t>
            </a:r>
            <a:r>
              <a:rPr lang="en-US" sz="2000" b="1" u="sng" dirty="0">
                <a:solidFill>
                  <a:srgbClr val="00B0F0"/>
                </a:solidFill>
              </a:rPr>
              <a:t>control home appliances by giving </a:t>
            </a:r>
            <a:r>
              <a:rPr lang="en-US" sz="2000" b="1" dirty="0">
                <a:solidFill>
                  <a:srgbClr val="00B0F0"/>
                </a:solidFill>
              </a:rPr>
              <a:t>			</a:t>
            </a:r>
            <a:r>
              <a:rPr lang="en-US" sz="2000" b="1" u="sng" dirty="0">
                <a:solidFill>
                  <a:srgbClr val="00B0F0"/>
                </a:solidFill>
              </a:rPr>
              <a:t>voice commands</a:t>
            </a:r>
            <a:r>
              <a:rPr lang="en-US" sz="2000" dirty="0"/>
              <a:t>. We need to integrate both of the popular platforms called </a:t>
            </a:r>
            <a:r>
              <a:rPr lang="en-US" sz="2000" b="1" u="sng" dirty="0">
                <a:solidFill>
                  <a:srgbClr val="00B0F0"/>
                </a:solidFill>
              </a:rPr>
              <a:t>Amazon</a:t>
            </a:r>
            <a:r>
              <a:rPr lang="en-US" sz="2000" b="1" dirty="0">
                <a:solidFill>
                  <a:srgbClr val="00B0F0"/>
                </a:solidFill>
              </a:rPr>
              <a:t> 			</a:t>
            </a:r>
            <a:r>
              <a:rPr lang="en-US" sz="2000" b="1" u="sng" dirty="0">
                <a:solidFill>
                  <a:srgbClr val="00B0F0"/>
                </a:solidFill>
              </a:rPr>
              <a:t>Alexa </a:t>
            </a:r>
            <a:r>
              <a:rPr lang="en-US" sz="2000" dirty="0"/>
              <a:t>and </a:t>
            </a:r>
            <a:r>
              <a:rPr lang="en-US" sz="2000" b="1" u="sng" dirty="0">
                <a:solidFill>
                  <a:srgbClr val="00B0F0"/>
                </a:solidFill>
              </a:rPr>
              <a:t>Google Home</a:t>
            </a:r>
            <a:r>
              <a:rPr lang="en-US" sz="2000" dirty="0"/>
              <a:t>. Special attention needs to be given that your solution needs to 		</a:t>
            </a:r>
            <a:r>
              <a:rPr lang="en-US" sz="2000" b="1" u="sng" dirty="0">
                <a:solidFill>
                  <a:srgbClr val="00B0F0"/>
                </a:solidFill>
              </a:rPr>
              <a:t>integrate with our existing system</a:t>
            </a:r>
            <a:r>
              <a:rPr lang="en-US" sz="2000" dirty="0"/>
              <a:t> for which you can build a raspberry pi or beagle bone 		based home gateway to cloud servers. Without </a:t>
            </a:r>
            <a:endParaRPr lang="en-US" dirty="0"/>
          </a:p>
        </p:txBody>
      </p:sp>
      <p:sp>
        <p:nvSpPr>
          <p:cNvPr id="5" name="TextBox 4">
            <a:extLst>
              <a:ext uri="{FF2B5EF4-FFF2-40B4-BE49-F238E27FC236}">
                <a16:creationId xmlns:a16="http://schemas.microsoft.com/office/drawing/2014/main" id="{205C617F-F295-4F0F-B077-0F411DBCF235}"/>
              </a:ext>
            </a:extLst>
          </p:cNvPr>
          <p:cNvSpPr txBox="1"/>
          <p:nvPr/>
        </p:nvSpPr>
        <p:spPr>
          <a:xfrm>
            <a:off x="636027" y="4952128"/>
            <a:ext cx="11355671" cy="1692771"/>
          </a:xfrm>
          <a:prstGeom prst="rect">
            <a:avLst/>
          </a:prstGeom>
          <a:noFill/>
        </p:spPr>
        <p:txBody>
          <a:bodyPr wrap="square" rtlCol="0">
            <a:spAutoFit/>
          </a:bodyPr>
          <a:lstStyle/>
          <a:p>
            <a:r>
              <a:rPr lang="en-US" sz="2400" b="1" dirty="0"/>
              <a:t>Expectation</a:t>
            </a:r>
            <a:r>
              <a:rPr lang="en-US" sz="2400" dirty="0"/>
              <a:t>:</a:t>
            </a:r>
            <a:r>
              <a:rPr lang="en-US" dirty="0"/>
              <a:t> 	</a:t>
            </a:r>
            <a:r>
              <a:rPr lang="en-US" sz="2000" dirty="0"/>
              <a:t>Expected outcome of this project will be a </a:t>
            </a:r>
            <a:r>
              <a:rPr lang="en-US" sz="2000" b="1" dirty="0">
                <a:solidFill>
                  <a:srgbClr val="00B0F0"/>
                </a:solidFill>
              </a:rPr>
              <a:t>cost effective solution for integration of Alexa 		and Google Home</a:t>
            </a:r>
            <a:r>
              <a:rPr lang="en-US" sz="2000" dirty="0"/>
              <a:t> to our existing smart home array of products. Our customers will 			benefit by having voice control to control their electric appliances. It will be a big bonus to 		them considering no increase in price point. Also it will add luxury to their lifestyle as they 		will not even have to open our app in their phone to control devices.</a:t>
            </a:r>
            <a:endParaRPr lang="en-IN" dirty="0"/>
          </a:p>
        </p:txBody>
      </p:sp>
      <p:sp>
        <p:nvSpPr>
          <p:cNvPr id="6" name="TextBox 5">
            <a:extLst>
              <a:ext uri="{FF2B5EF4-FFF2-40B4-BE49-F238E27FC236}">
                <a16:creationId xmlns:a16="http://schemas.microsoft.com/office/drawing/2014/main" id="{9075E026-799C-4FB1-9B21-CC087D81C1C3}"/>
              </a:ext>
            </a:extLst>
          </p:cNvPr>
          <p:cNvSpPr txBox="1"/>
          <p:nvPr/>
        </p:nvSpPr>
        <p:spPr>
          <a:xfrm>
            <a:off x="0" y="0"/>
            <a:ext cx="2091726" cy="369332"/>
          </a:xfrm>
          <a:prstGeom prst="rect">
            <a:avLst/>
          </a:prstGeom>
          <a:noFill/>
        </p:spPr>
        <p:txBody>
          <a:bodyPr wrap="none" rtlCol="0">
            <a:spAutoFit/>
          </a:bodyPr>
          <a:lstStyle/>
          <a:p>
            <a:r>
              <a:rPr lang="en-US" dirty="0"/>
              <a:t>Problem ID: </a:t>
            </a:r>
            <a:r>
              <a:rPr lang="en-US" b="1" dirty="0"/>
              <a:t>SGH113</a:t>
            </a:r>
            <a:endParaRPr lang="en-IN" b="1" dirty="0"/>
          </a:p>
        </p:txBody>
      </p:sp>
      <p:sp>
        <p:nvSpPr>
          <p:cNvPr id="7" name="TextBox 6">
            <a:extLst>
              <a:ext uri="{FF2B5EF4-FFF2-40B4-BE49-F238E27FC236}">
                <a16:creationId xmlns:a16="http://schemas.microsoft.com/office/drawing/2014/main" id="{206A9CB5-E8F5-452D-A061-CA2EE3F73013}"/>
              </a:ext>
            </a:extLst>
          </p:cNvPr>
          <p:cNvSpPr txBox="1"/>
          <p:nvPr/>
        </p:nvSpPr>
        <p:spPr>
          <a:xfrm>
            <a:off x="10010634" y="0"/>
            <a:ext cx="2181366" cy="369332"/>
          </a:xfrm>
          <a:prstGeom prst="rect">
            <a:avLst/>
          </a:prstGeom>
          <a:noFill/>
        </p:spPr>
        <p:txBody>
          <a:bodyPr wrap="none" rtlCol="0">
            <a:spAutoFit/>
          </a:bodyPr>
          <a:lstStyle/>
          <a:p>
            <a:r>
              <a:rPr lang="en-US" dirty="0"/>
              <a:t>Industry Type: </a:t>
            </a:r>
            <a:r>
              <a:rPr lang="en-US" b="1" dirty="0"/>
              <a:t>MSME</a:t>
            </a:r>
            <a:endParaRPr lang="en-IN" b="1" dirty="0"/>
          </a:p>
        </p:txBody>
      </p:sp>
      <p:sp>
        <p:nvSpPr>
          <p:cNvPr id="8" name="Rectangle 7">
            <a:extLst>
              <a:ext uri="{FF2B5EF4-FFF2-40B4-BE49-F238E27FC236}">
                <a16:creationId xmlns:a16="http://schemas.microsoft.com/office/drawing/2014/main" id="{0911FDE2-516B-4797-8CD3-B4CB4BAE9CA5}"/>
              </a:ext>
            </a:extLst>
          </p:cNvPr>
          <p:cNvSpPr/>
          <p:nvPr/>
        </p:nvSpPr>
        <p:spPr>
          <a:xfrm>
            <a:off x="636028" y="3382468"/>
            <a:ext cx="11355671" cy="1569660"/>
          </a:xfrm>
          <a:prstGeom prst="rect">
            <a:avLst/>
          </a:prstGeom>
        </p:spPr>
        <p:txBody>
          <a:bodyPr wrap="square">
            <a:spAutoFit/>
          </a:bodyPr>
          <a:lstStyle/>
          <a:p>
            <a:r>
              <a:rPr lang="en-US" sz="2400" b="1" dirty="0"/>
              <a:t>“</a:t>
            </a:r>
            <a:r>
              <a:rPr lang="en-US" sz="2400" b="1" i="1" dirty="0"/>
              <a:t>What your device needs to do is listen to Alexa/Google home commands coming from the cloud/internet and forward it to our home automation devices via HTTP requests or socket connections and also get data from our home automation devices and push it to the cloud back.”</a:t>
            </a:r>
            <a:endParaRPr lang="en-IN" sz="2400" dirty="0"/>
          </a:p>
        </p:txBody>
      </p:sp>
    </p:spTree>
    <p:extLst>
      <p:ext uri="{BB962C8B-B14F-4D97-AF65-F5344CB8AC3E}">
        <p14:creationId xmlns:p14="http://schemas.microsoft.com/office/powerpoint/2010/main" val="173195845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63FF24-AC62-4D1F-BCBF-EE667DE40ECC}"/>
              </a:ext>
            </a:extLst>
          </p:cNvPr>
          <p:cNvSpPr/>
          <p:nvPr/>
        </p:nvSpPr>
        <p:spPr>
          <a:xfrm>
            <a:off x="2187976" y="2321004"/>
            <a:ext cx="7816050" cy="221599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3800" b="1" dirty="0">
                <a:ln/>
                <a:solidFill>
                  <a:srgbClr val="00B0F0"/>
                </a:solidFill>
              </a:rPr>
              <a:t>ABSTRACT</a:t>
            </a:r>
          </a:p>
        </p:txBody>
      </p:sp>
      <p:pic>
        <p:nvPicPr>
          <p:cNvPr id="6" name="Picture 5">
            <a:extLst>
              <a:ext uri="{FF2B5EF4-FFF2-40B4-BE49-F238E27FC236}">
                <a16:creationId xmlns:a16="http://schemas.microsoft.com/office/drawing/2014/main" id="{61520B8F-9783-4A38-8645-710E6882BEE8}"/>
              </a:ext>
            </a:extLst>
          </p:cNvPr>
          <p:cNvPicPr>
            <a:picLocks noChangeAspect="1"/>
          </p:cNvPicPr>
          <p:nvPr/>
        </p:nvPicPr>
        <p:blipFill rotWithShape="1">
          <a:blip r:embed="rId2"/>
          <a:srcRect l="74571" t="13587" r="21357" b="75557"/>
          <a:stretch/>
        </p:blipFill>
        <p:spPr>
          <a:xfrm>
            <a:off x="11582400" y="0"/>
            <a:ext cx="609600" cy="914256"/>
          </a:xfrm>
          <a:prstGeom prst="rect">
            <a:avLst/>
          </a:prstGeom>
        </p:spPr>
      </p:pic>
      <p:pic>
        <p:nvPicPr>
          <p:cNvPr id="7" name="Picture 6">
            <a:extLst>
              <a:ext uri="{FF2B5EF4-FFF2-40B4-BE49-F238E27FC236}">
                <a16:creationId xmlns:a16="http://schemas.microsoft.com/office/drawing/2014/main" id="{DCAC8C15-5A4A-4390-870C-C3A37BB7A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6099" cy="599440"/>
          </a:xfrm>
          <a:prstGeom prst="rect">
            <a:avLst/>
          </a:prstGeom>
        </p:spPr>
      </p:pic>
    </p:spTree>
    <p:extLst>
      <p:ext uri="{BB962C8B-B14F-4D97-AF65-F5344CB8AC3E}">
        <p14:creationId xmlns:p14="http://schemas.microsoft.com/office/powerpoint/2010/main" val="1273855903"/>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5C617F-F295-4F0F-B077-0F411DBCF235}"/>
              </a:ext>
            </a:extLst>
          </p:cNvPr>
          <p:cNvSpPr txBox="1"/>
          <p:nvPr/>
        </p:nvSpPr>
        <p:spPr>
          <a:xfrm>
            <a:off x="479276" y="805545"/>
            <a:ext cx="11355671" cy="4154984"/>
          </a:xfrm>
          <a:prstGeom prst="rect">
            <a:avLst/>
          </a:prstGeom>
          <a:noFill/>
        </p:spPr>
        <p:txBody>
          <a:bodyPr wrap="square" rtlCol="0">
            <a:spAutoFit/>
          </a:bodyPr>
          <a:lstStyle/>
          <a:p>
            <a:pPr algn="just"/>
            <a:r>
              <a:rPr lang="en-US" sz="2400" b="1" dirty="0"/>
              <a:t>We prepared a </a:t>
            </a:r>
            <a:r>
              <a:rPr lang="en-US" sz="2400" b="1" dirty="0">
                <a:solidFill>
                  <a:srgbClr val="00B0F0"/>
                </a:solidFill>
              </a:rPr>
              <a:t>network of smart devices which includes Google Home and Amazon’s Alexa </a:t>
            </a:r>
            <a:r>
              <a:rPr lang="en-US" sz="2400" b="1" dirty="0"/>
              <a:t>as required by Problem Statement along with few additional platforms, all of which has access to same database.</a:t>
            </a:r>
          </a:p>
          <a:p>
            <a:pPr algn="just"/>
            <a:r>
              <a:rPr lang="en-US" sz="2400" b="1" dirty="0"/>
              <a:t>Using the smart devices or platforms, the “User” can easily give commands on how they want to operate their household appliances.</a:t>
            </a:r>
          </a:p>
          <a:p>
            <a:pPr algn="just"/>
            <a:endParaRPr lang="en-US" sz="2400" b="1" dirty="0"/>
          </a:p>
          <a:p>
            <a:pPr algn="just"/>
            <a:r>
              <a:rPr lang="en-US" sz="2400" b="1" dirty="0">
                <a:solidFill>
                  <a:srgbClr val="FF0000"/>
                </a:solidFill>
              </a:rPr>
              <a:t>* No 3</a:t>
            </a:r>
            <a:r>
              <a:rPr lang="en-US" sz="2400" b="1" baseline="30000" dirty="0">
                <a:solidFill>
                  <a:srgbClr val="FF0000"/>
                </a:solidFill>
              </a:rPr>
              <a:t>rd</a:t>
            </a:r>
            <a:r>
              <a:rPr lang="en-US" sz="2400" b="1" dirty="0">
                <a:solidFill>
                  <a:srgbClr val="FF0000"/>
                </a:solidFill>
              </a:rPr>
              <a:t> party applications has been used in integrating Google Home Assistant and Amazon Alexa.</a:t>
            </a:r>
          </a:p>
          <a:p>
            <a:pPr algn="just"/>
            <a:endParaRPr lang="en-US" sz="2400" b="1" dirty="0"/>
          </a:p>
          <a:p>
            <a:pPr algn="just"/>
            <a:endParaRPr lang="en-US" sz="2400" b="1" dirty="0"/>
          </a:p>
          <a:p>
            <a:pPr algn="just"/>
            <a:r>
              <a:rPr lang="en-US" sz="2400" b="1" dirty="0"/>
              <a:t>KEEPING IT SIMPLE!!! </a:t>
            </a:r>
          </a:p>
        </p:txBody>
      </p:sp>
      <p:sp>
        <p:nvSpPr>
          <p:cNvPr id="6" name="TextBox 5">
            <a:extLst>
              <a:ext uri="{FF2B5EF4-FFF2-40B4-BE49-F238E27FC236}">
                <a16:creationId xmlns:a16="http://schemas.microsoft.com/office/drawing/2014/main" id="{9075E026-799C-4FB1-9B21-CC087D81C1C3}"/>
              </a:ext>
            </a:extLst>
          </p:cNvPr>
          <p:cNvSpPr txBox="1"/>
          <p:nvPr/>
        </p:nvSpPr>
        <p:spPr>
          <a:xfrm>
            <a:off x="0" y="0"/>
            <a:ext cx="2091726" cy="369332"/>
          </a:xfrm>
          <a:prstGeom prst="rect">
            <a:avLst/>
          </a:prstGeom>
          <a:noFill/>
        </p:spPr>
        <p:txBody>
          <a:bodyPr wrap="none" rtlCol="0">
            <a:spAutoFit/>
          </a:bodyPr>
          <a:lstStyle/>
          <a:p>
            <a:r>
              <a:rPr lang="en-US" dirty="0"/>
              <a:t>Problem ID: SGH113</a:t>
            </a:r>
            <a:endParaRPr lang="en-IN" dirty="0"/>
          </a:p>
        </p:txBody>
      </p:sp>
    </p:spTree>
    <p:extLst>
      <p:ext uri="{BB962C8B-B14F-4D97-AF65-F5344CB8AC3E}">
        <p14:creationId xmlns:p14="http://schemas.microsoft.com/office/powerpoint/2010/main" val="2475289420"/>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5C617F-F295-4F0F-B077-0F411DBCF235}"/>
              </a:ext>
            </a:extLst>
          </p:cNvPr>
          <p:cNvSpPr txBox="1"/>
          <p:nvPr/>
        </p:nvSpPr>
        <p:spPr>
          <a:xfrm>
            <a:off x="479276" y="805545"/>
            <a:ext cx="11355671" cy="6001643"/>
          </a:xfrm>
          <a:prstGeom prst="rect">
            <a:avLst/>
          </a:prstGeom>
          <a:noFill/>
          <a:ln>
            <a:noFill/>
          </a:ln>
        </p:spPr>
        <p:txBody>
          <a:bodyPr wrap="square" rtlCol="0">
            <a:spAutoFit/>
          </a:bodyPr>
          <a:lstStyle/>
          <a:p>
            <a:pPr marL="342900" indent="-342900" algn="just">
              <a:buFont typeface="Arial" panose="020B0604020202020204" pitchFamily="34" charset="0"/>
              <a:buChar char="•"/>
            </a:pPr>
            <a:r>
              <a:rPr lang="en-US" sz="2400" b="1" dirty="0"/>
              <a:t>Platforms:-</a:t>
            </a:r>
          </a:p>
          <a:p>
            <a:pPr marL="914400" lvl="1" indent="-457200" algn="just">
              <a:buFont typeface="+mj-lt"/>
              <a:buAutoNum type="alphaLcPeriod"/>
            </a:pPr>
            <a:r>
              <a:rPr lang="en-US" sz="2400" dirty="0">
                <a:solidFill>
                  <a:srgbClr val="FF0000"/>
                </a:solidFill>
              </a:rPr>
              <a:t>Go</a:t>
            </a:r>
            <a:r>
              <a:rPr lang="en-US" sz="2400" dirty="0">
                <a:solidFill>
                  <a:srgbClr val="66F84E"/>
                </a:solidFill>
              </a:rPr>
              <a:t>o</a:t>
            </a:r>
            <a:r>
              <a:rPr lang="en-US" sz="2400" dirty="0">
                <a:solidFill>
                  <a:srgbClr val="FFC000"/>
                </a:solidFill>
              </a:rPr>
              <a:t>gl</a:t>
            </a:r>
            <a:r>
              <a:rPr lang="en-US" sz="2400" dirty="0">
                <a:solidFill>
                  <a:srgbClr val="00B0F0"/>
                </a:solidFill>
              </a:rPr>
              <a:t>e Home</a:t>
            </a:r>
          </a:p>
          <a:p>
            <a:pPr marL="914400" lvl="1" indent="-457200" algn="just">
              <a:buFont typeface="+mj-lt"/>
              <a:buAutoNum type="alphaLcPeriod"/>
            </a:pPr>
            <a:r>
              <a:rPr lang="en-US" sz="2400" dirty="0">
                <a:solidFill>
                  <a:srgbClr val="00B0F0"/>
                </a:solidFill>
              </a:rPr>
              <a:t>Amazon Alexa</a:t>
            </a:r>
          </a:p>
          <a:p>
            <a:pPr marL="914400" lvl="1" indent="-457200" algn="just">
              <a:buFont typeface="+mj-lt"/>
              <a:buAutoNum type="alphaLcPeriod"/>
            </a:pPr>
            <a:r>
              <a:rPr lang="en-US" sz="2400" dirty="0"/>
              <a:t>Android Application</a:t>
            </a:r>
          </a:p>
          <a:p>
            <a:pPr marL="914400" lvl="1" indent="-457200" algn="just">
              <a:buFont typeface="+mj-lt"/>
              <a:buAutoNum type="alphaLcPeriod"/>
            </a:pPr>
            <a:r>
              <a:rPr lang="en-US" sz="2400" dirty="0"/>
              <a:t>Website</a:t>
            </a:r>
          </a:p>
          <a:p>
            <a:pPr marL="457200" indent="-457200" algn="just">
              <a:buFont typeface="Arial" panose="020B0604020202020204" pitchFamily="34" charset="0"/>
              <a:buChar char="•"/>
            </a:pPr>
            <a:endParaRPr lang="en-US" sz="2400" b="1" dirty="0"/>
          </a:p>
          <a:p>
            <a:pPr marL="457200" indent="-457200" algn="just">
              <a:buFont typeface="Arial" panose="020B0604020202020204" pitchFamily="34" charset="0"/>
              <a:buChar char="•"/>
            </a:pPr>
            <a:r>
              <a:rPr lang="en-US" sz="2400" b="1" dirty="0"/>
              <a:t>Technology Bucket:-</a:t>
            </a:r>
          </a:p>
          <a:p>
            <a:pPr marL="914400" lvl="1" indent="-457200" algn="just">
              <a:buFont typeface="+mj-lt"/>
              <a:buAutoNum type="alphaLcPeriod"/>
            </a:pPr>
            <a:r>
              <a:rPr lang="en-US" sz="2400" dirty="0">
                <a:solidFill>
                  <a:srgbClr val="00B0F0"/>
                </a:solidFill>
              </a:rPr>
              <a:t>Alexa Skill Set</a:t>
            </a:r>
          </a:p>
          <a:p>
            <a:pPr marL="914400" lvl="1" indent="-457200" algn="just">
              <a:buFont typeface="+mj-lt"/>
              <a:buAutoNum type="alphaLcPeriod"/>
            </a:pPr>
            <a:r>
              <a:rPr lang="en-US" sz="2400" dirty="0">
                <a:solidFill>
                  <a:srgbClr val="FF0000"/>
                </a:solidFill>
              </a:rPr>
              <a:t>Go</a:t>
            </a:r>
            <a:r>
              <a:rPr lang="en-US" sz="2400" dirty="0">
                <a:solidFill>
                  <a:srgbClr val="66F84E"/>
                </a:solidFill>
              </a:rPr>
              <a:t>o</a:t>
            </a:r>
            <a:r>
              <a:rPr lang="en-US" sz="2400" dirty="0">
                <a:solidFill>
                  <a:srgbClr val="FFC000"/>
                </a:solidFill>
              </a:rPr>
              <a:t>gl</a:t>
            </a:r>
            <a:r>
              <a:rPr lang="en-US" sz="2400" dirty="0">
                <a:solidFill>
                  <a:srgbClr val="00B0F0"/>
                </a:solidFill>
              </a:rPr>
              <a:t>e</a:t>
            </a:r>
            <a:r>
              <a:rPr lang="en-US" sz="2400" dirty="0">
                <a:ln>
                  <a:solidFill>
                    <a:schemeClr val="tx1"/>
                  </a:solidFill>
                </a:ln>
                <a:solidFill>
                  <a:srgbClr val="00B0F0"/>
                </a:solidFill>
              </a:rPr>
              <a:t> </a:t>
            </a:r>
            <a:r>
              <a:rPr lang="en-US" sz="2400" dirty="0">
                <a:solidFill>
                  <a:srgbClr val="00B0F0"/>
                </a:solidFill>
              </a:rPr>
              <a:t>Assistant</a:t>
            </a:r>
            <a:r>
              <a:rPr lang="en-US" sz="2400" dirty="0">
                <a:ln>
                  <a:solidFill>
                    <a:schemeClr val="tx1"/>
                  </a:solidFill>
                </a:ln>
                <a:solidFill>
                  <a:srgbClr val="00B0F0"/>
                </a:solidFill>
              </a:rPr>
              <a:t> </a:t>
            </a:r>
            <a:r>
              <a:rPr lang="en-US" sz="2400" dirty="0">
                <a:solidFill>
                  <a:srgbClr val="00B0F0"/>
                </a:solidFill>
              </a:rPr>
              <a:t>+ </a:t>
            </a:r>
            <a:r>
              <a:rPr lang="en-US" sz="2400" dirty="0">
                <a:solidFill>
                  <a:srgbClr val="FF0000"/>
                </a:solidFill>
              </a:rPr>
              <a:t>Dialogflow</a:t>
            </a:r>
            <a:r>
              <a:rPr lang="en-US" sz="2400" dirty="0">
                <a:solidFill>
                  <a:srgbClr val="00B0F0"/>
                </a:solidFill>
              </a:rPr>
              <a:t> + </a:t>
            </a:r>
            <a:r>
              <a:rPr lang="en-US" sz="2400" b="1" dirty="0">
                <a:solidFill>
                  <a:srgbClr val="FFC000"/>
                </a:solidFill>
              </a:rPr>
              <a:t>Firebase</a:t>
            </a:r>
          </a:p>
          <a:p>
            <a:pPr marL="914400" lvl="1" indent="-457200" algn="just">
              <a:buFont typeface="+mj-lt"/>
              <a:buAutoNum type="alphaLcPeriod"/>
            </a:pPr>
            <a:r>
              <a:rPr lang="en-US" sz="2400" dirty="0"/>
              <a:t>Python/JavaScript</a:t>
            </a:r>
          </a:p>
          <a:p>
            <a:pPr marL="914400" lvl="1" indent="-457200" algn="just">
              <a:buFont typeface="+mj-lt"/>
              <a:buAutoNum type="alphaLcPeriod"/>
            </a:pPr>
            <a:r>
              <a:rPr lang="en-US" sz="2400" dirty="0">
                <a:solidFill>
                  <a:srgbClr val="2EE204"/>
                </a:solidFill>
              </a:rPr>
              <a:t>Android Studio</a:t>
            </a:r>
          </a:p>
          <a:p>
            <a:pPr marL="914400" lvl="1" indent="-457200" algn="just">
              <a:buFont typeface="+mj-lt"/>
              <a:buAutoNum type="alphaLcPeriod"/>
            </a:pPr>
            <a:endParaRPr lang="en-US" sz="2400" dirty="0">
              <a:solidFill>
                <a:srgbClr val="2EE204"/>
              </a:solidFill>
            </a:endParaRPr>
          </a:p>
          <a:p>
            <a:pPr marL="457200" indent="-457200" algn="just">
              <a:buFont typeface="Arial" panose="020B0604020202020204" pitchFamily="34" charset="0"/>
              <a:buChar char="•"/>
            </a:pPr>
            <a:r>
              <a:rPr lang="en-US" sz="2400" b="1" dirty="0"/>
              <a:t>Components:-</a:t>
            </a:r>
          </a:p>
          <a:p>
            <a:pPr marL="914400" lvl="1" indent="-457200" algn="just">
              <a:buFont typeface="+mj-lt"/>
              <a:buAutoNum type="alphaLcPeriod"/>
            </a:pPr>
            <a:r>
              <a:rPr lang="en-US" sz="2400" dirty="0"/>
              <a:t>Raspberry Pi</a:t>
            </a:r>
          </a:p>
          <a:p>
            <a:pPr marL="914400" lvl="1" indent="-457200" algn="just">
              <a:buFont typeface="+mj-lt"/>
              <a:buAutoNum type="alphaLcPeriod"/>
            </a:pPr>
            <a:r>
              <a:rPr lang="en-US" sz="2400" dirty="0"/>
              <a:t>Appliances</a:t>
            </a:r>
          </a:p>
          <a:p>
            <a:pPr marL="914400" lvl="1" indent="-457200" algn="just">
              <a:buFont typeface="+mj-lt"/>
              <a:buAutoNum type="alphaLcPeriod"/>
            </a:pPr>
            <a:r>
              <a:rPr lang="en-US" sz="2400" dirty="0"/>
              <a:t>Smart Devices</a:t>
            </a:r>
            <a:endParaRPr lang="en-US" sz="2400" b="1" dirty="0"/>
          </a:p>
        </p:txBody>
      </p:sp>
      <p:sp>
        <p:nvSpPr>
          <p:cNvPr id="6" name="TextBox 5">
            <a:extLst>
              <a:ext uri="{FF2B5EF4-FFF2-40B4-BE49-F238E27FC236}">
                <a16:creationId xmlns:a16="http://schemas.microsoft.com/office/drawing/2014/main" id="{9075E026-799C-4FB1-9B21-CC087D81C1C3}"/>
              </a:ext>
            </a:extLst>
          </p:cNvPr>
          <p:cNvSpPr txBox="1"/>
          <p:nvPr/>
        </p:nvSpPr>
        <p:spPr>
          <a:xfrm>
            <a:off x="0" y="0"/>
            <a:ext cx="2091726" cy="369332"/>
          </a:xfrm>
          <a:prstGeom prst="rect">
            <a:avLst/>
          </a:prstGeom>
          <a:noFill/>
        </p:spPr>
        <p:txBody>
          <a:bodyPr wrap="none" rtlCol="0">
            <a:spAutoFit/>
          </a:bodyPr>
          <a:lstStyle/>
          <a:p>
            <a:r>
              <a:rPr lang="en-US" dirty="0"/>
              <a:t>Problem ID: SGH113</a:t>
            </a:r>
            <a:endParaRPr lang="en-IN" dirty="0"/>
          </a:p>
        </p:txBody>
      </p:sp>
    </p:spTree>
    <p:extLst>
      <p:ext uri="{BB962C8B-B14F-4D97-AF65-F5344CB8AC3E}">
        <p14:creationId xmlns:p14="http://schemas.microsoft.com/office/powerpoint/2010/main" val="331581562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 calcmode="lin" valueType="num">
                                      <p:cBhvr additive="base">
                                        <p:cTn id="4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9" end="9"/>
                                            </p:txEl>
                                          </p:spTgt>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0-#ppt_h/2"/>
                                          </p:val>
                                        </p:tav>
                                        <p:tav tm="100000">
                                          <p:val>
                                            <p:strVal val="#ppt_y"/>
                                          </p:val>
                                        </p:tav>
                                      </p:tavLst>
                                    </p:anim>
                                  </p:childTnLst>
                                </p:cTn>
                              </p:par>
                              <p:par>
                                <p:cTn id="53" presetID="2" presetClass="entr" presetSubtype="1" fill="hold" nodeType="with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anim calcmode="lin" valueType="num">
                                      <p:cBhvr additive="base">
                                        <p:cTn id="5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3" end="13"/>
                                            </p:txEl>
                                          </p:spTgt>
                                        </p:tgtEl>
                                        <p:attrNameLst>
                                          <p:attrName>ppt_y</p:attrName>
                                        </p:attrNameLst>
                                      </p:cBhvr>
                                      <p:tavLst>
                                        <p:tav tm="0">
                                          <p:val>
                                            <p:strVal val="0-#ppt_h/2"/>
                                          </p:val>
                                        </p:tav>
                                        <p:tav tm="100000">
                                          <p:val>
                                            <p:strVal val="#ppt_y"/>
                                          </p:val>
                                        </p:tav>
                                      </p:tavLst>
                                    </p:anim>
                                  </p:childTnLst>
                                </p:cTn>
                              </p:par>
                              <p:par>
                                <p:cTn id="57" presetID="2" presetClass="entr" presetSubtype="1" fill="hold" nodeType="with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anim calcmode="lin" valueType="num">
                                      <p:cBhvr additive="base">
                                        <p:cTn id="5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4" end="14"/>
                                            </p:txEl>
                                          </p:spTgt>
                                        </p:tgtEl>
                                        <p:attrNameLst>
                                          <p:attrName>ppt_y</p:attrName>
                                        </p:attrNameLst>
                                      </p:cBhvr>
                                      <p:tavLst>
                                        <p:tav tm="0">
                                          <p:val>
                                            <p:strVal val="0-#ppt_h/2"/>
                                          </p:val>
                                        </p:tav>
                                        <p:tav tm="100000">
                                          <p:val>
                                            <p:strVal val="#ppt_y"/>
                                          </p:val>
                                        </p:tav>
                                      </p:tavLst>
                                    </p:anim>
                                  </p:childTnLst>
                                </p:cTn>
                              </p:par>
                              <p:par>
                                <p:cTn id="61" presetID="2" presetClass="entr" presetSubtype="1" fill="hold" nodeType="with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anim calcmode="lin" valueType="num">
                                      <p:cBhvr additive="base">
                                        <p:cTn id="6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5" end="1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154DC4-0861-4940-ABE7-F30F8E5DC478}"/>
              </a:ext>
            </a:extLst>
          </p:cNvPr>
          <p:cNvSpPr/>
          <p:nvPr/>
        </p:nvSpPr>
        <p:spPr>
          <a:xfrm>
            <a:off x="2352444" y="2321004"/>
            <a:ext cx="7487114" cy="221599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3800" b="1" dirty="0">
                <a:ln/>
                <a:solidFill>
                  <a:srgbClr val="00B0F0"/>
                </a:solidFill>
              </a:rPr>
              <a:t>FEATURES</a:t>
            </a:r>
          </a:p>
        </p:txBody>
      </p:sp>
      <p:pic>
        <p:nvPicPr>
          <p:cNvPr id="4" name="Picture 3">
            <a:extLst>
              <a:ext uri="{FF2B5EF4-FFF2-40B4-BE49-F238E27FC236}">
                <a16:creationId xmlns:a16="http://schemas.microsoft.com/office/drawing/2014/main" id="{D8E7EDED-9F57-4149-BACE-4D56AD33E08B}"/>
              </a:ext>
            </a:extLst>
          </p:cNvPr>
          <p:cNvPicPr>
            <a:picLocks noChangeAspect="1"/>
          </p:cNvPicPr>
          <p:nvPr/>
        </p:nvPicPr>
        <p:blipFill rotWithShape="1">
          <a:blip r:embed="rId2"/>
          <a:srcRect l="74571" t="13587" r="21357" b="75557"/>
          <a:stretch/>
        </p:blipFill>
        <p:spPr>
          <a:xfrm>
            <a:off x="11582400" y="0"/>
            <a:ext cx="609600" cy="914256"/>
          </a:xfrm>
          <a:prstGeom prst="rect">
            <a:avLst/>
          </a:prstGeom>
        </p:spPr>
      </p:pic>
      <p:pic>
        <p:nvPicPr>
          <p:cNvPr id="5" name="Picture 4">
            <a:extLst>
              <a:ext uri="{FF2B5EF4-FFF2-40B4-BE49-F238E27FC236}">
                <a16:creationId xmlns:a16="http://schemas.microsoft.com/office/drawing/2014/main" id="{7F08EE3F-2F12-4BE7-B182-D316E373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6099" cy="599440"/>
          </a:xfrm>
          <a:prstGeom prst="rect">
            <a:avLst/>
          </a:prstGeom>
        </p:spPr>
      </p:pic>
    </p:spTree>
    <p:extLst>
      <p:ext uri="{BB962C8B-B14F-4D97-AF65-F5344CB8AC3E}">
        <p14:creationId xmlns:p14="http://schemas.microsoft.com/office/powerpoint/2010/main" val="2035630520"/>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32E78F-A12D-4263-A26A-AB12D6FEE8A3}"/>
              </a:ext>
            </a:extLst>
          </p:cNvPr>
          <p:cNvSpPr/>
          <p:nvPr/>
        </p:nvSpPr>
        <p:spPr>
          <a:xfrm>
            <a:off x="2794000" y="871561"/>
            <a:ext cx="6096000" cy="1200329"/>
          </a:xfrm>
          <a:prstGeom prst="rect">
            <a:avLst/>
          </a:prstGeom>
        </p:spPr>
        <p:txBody>
          <a:bodyPr>
            <a:spAutoFit/>
          </a:bodyPr>
          <a:lstStyle/>
          <a:p>
            <a:pPr marL="342900" indent="-342900" algn="just">
              <a:buFont typeface="Arial" panose="020B0604020202020204" pitchFamily="34" charset="0"/>
              <a:buChar char="•"/>
            </a:pPr>
            <a:r>
              <a:rPr lang="en-US" sz="2400" b="1" dirty="0">
                <a:solidFill>
                  <a:srgbClr val="006600"/>
                </a:solidFill>
              </a:rPr>
              <a:t>Convenient:-  </a:t>
            </a:r>
            <a:r>
              <a:rPr lang="en-US" sz="2400" dirty="0"/>
              <a:t>We have tried to keep our product as simple and user-friendly as we could to make it convenient.</a:t>
            </a:r>
          </a:p>
        </p:txBody>
      </p:sp>
      <p:sp>
        <p:nvSpPr>
          <p:cNvPr id="12" name="Rectangle 11">
            <a:extLst>
              <a:ext uri="{FF2B5EF4-FFF2-40B4-BE49-F238E27FC236}">
                <a16:creationId xmlns:a16="http://schemas.microsoft.com/office/drawing/2014/main" id="{B41C6F23-2E4B-4109-A04A-B1CB3BF5CCE5}"/>
              </a:ext>
            </a:extLst>
          </p:cNvPr>
          <p:cNvSpPr/>
          <p:nvPr/>
        </p:nvSpPr>
        <p:spPr>
          <a:xfrm>
            <a:off x="2794000" y="867603"/>
            <a:ext cx="6096000" cy="1200329"/>
          </a:xfrm>
          <a:prstGeom prst="rect">
            <a:avLst/>
          </a:prstGeom>
        </p:spPr>
        <p:txBody>
          <a:bodyPr>
            <a:spAutoFit/>
          </a:bodyPr>
          <a:lstStyle/>
          <a:p>
            <a:pPr marL="342900" indent="-342900" algn="just">
              <a:buFont typeface="Arial" panose="020B0604020202020204" pitchFamily="34" charset="0"/>
              <a:buChar char="•"/>
            </a:pPr>
            <a:r>
              <a:rPr lang="en-US" sz="2400" b="1" dirty="0">
                <a:solidFill>
                  <a:srgbClr val="009900"/>
                </a:solidFill>
              </a:rPr>
              <a:t>Cost-Effective:-  </a:t>
            </a:r>
            <a:r>
              <a:rPr lang="en-US" sz="2400" dirty="0"/>
              <a:t>We are not taking help from any 3</a:t>
            </a:r>
            <a:r>
              <a:rPr lang="en-US" sz="2400" baseline="30000" dirty="0"/>
              <a:t>rd</a:t>
            </a:r>
            <a:r>
              <a:rPr lang="en-US" sz="2400" dirty="0"/>
              <a:t> party application which makes our product cost efficient.</a:t>
            </a:r>
          </a:p>
        </p:txBody>
      </p:sp>
      <p:sp>
        <p:nvSpPr>
          <p:cNvPr id="13" name="Rectangle 12">
            <a:extLst>
              <a:ext uri="{FF2B5EF4-FFF2-40B4-BE49-F238E27FC236}">
                <a16:creationId xmlns:a16="http://schemas.microsoft.com/office/drawing/2014/main" id="{3AA88EB0-7138-48A2-A38B-26059F2FC734}"/>
              </a:ext>
            </a:extLst>
          </p:cNvPr>
          <p:cNvSpPr/>
          <p:nvPr/>
        </p:nvSpPr>
        <p:spPr>
          <a:xfrm>
            <a:off x="2773680" y="853406"/>
            <a:ext cx="6096000" cy="1200329"/>
          </a:xfrm>
          <a:prstGeom prst="rect">
            <a:avLst/>
          </a:prstGeom>
        </p:spPr>
        <p:txBody>
          <a:bodyPr>
            <a:spAutoFit/>
          </a:bodyPr>
          <a:lstStyle/>
          <a:p>
            <a:pPr marL="342900" indent="-342900" algn="just">
              <a:buFont typeface="Arial" panose="020B0604020202020204" pitchFamily="34" charset="0"/>
              <a:buChar char="•"/>
            </a:pPr>
            <a:r>
              <a:rPr lang="en-US" sz="2400" b="1" dirty="0">
                <a:solidFill>
                  <a:srgbClr val="00CC00"/>
                </a:solidFill>
              </a:rPr>
              <a:t>Flexible:-</a:t>
            </a:r>
            <a:r>
              <a:rPr lang="en-US" sz="2400" b="1" dirty="0"/>
              <a:t>	</a:t>
            </a:r>
            <a:r>
              <a:rPr lang="en-US" sz="2400" dirty="0"/>
              <a:t>Our product is available on almost all platforms hence, The User wouldn’t to buy new devices. </a:t>
            </a:r>
          </a:p>
        </p:txBody>
      </p:sp>
      <p:sp>
        <p:nvSpPr>
          <p:cNvPr id="14" name="Rectangle 13">
            <a:extLst>
              <a:ext uri="{FF2B5EF4-FFF2-40B4-BE49-F238E27FC236}">
                <a16:creationId xmlns:a16="http://schemas.microsoft.com/office/drawing/2014/main" id="{C982F97A-8DD4-4617-A00D-3D7937226F74}"/>
              </a:ext>
            </a:extLst>
          </p:cNvPr>
          <p:cNvSpPr/>
          <p:nvPr/>
        </p:nvSpPr>
        <p:spPr>
          <a:xfrm>
            <a:off x="2773680" y="863618"/>
            <a:ext cx="6096000" cy="830997"/>
          </a:xfrm>
          <a:prstGeom prst="rect">
            <a:avLst/>
          </a:prstGeom>
        </p:spPr>
        <p:txBody>
          <a:bodyPr>
            <a:spAutoFit/>
          </a:bodyPr>
          <a:lstStyle/>
          <a:p>
            <a:pPr marL="342900" indent="-342900" algn="just">
              <a:buFont typeface="Arial" panose="020B0604020202020204" pitchFamily="34" charset="0"/>
              <a:buChar char="•"/>
            </a:pPr>
            <a:r>
              <a:rPr lang="en-US" sz="2400" b="1" dirty="0">
                <a:ln>
                  <a:solidFill>
                    <a:schemeClr val="tx1"/>
                  </a:solidFill>
                </a:ln>
                <a:solidFill>
                  <a:srgbClr val="66FF33"/>
                </a:solidFill>
              </a:rPr>
              <a:t>Unique:-</a:t>
            </a:r>
            <a:r>
              <a:rPr lang="en-US" sz="2400" b="1" dirty="0"/>
              <a:t>	</a:t>
            </a:r>
            <a:r>
              <a:rPr lang="en-US" sz="2400" dirty="0"/>
              <a:t>Our product is one of a kind. There is no such product in circulation.</a:t>
            </a:r>
          </a:p>
        </p:txBody>
      </p:sp>
      <p:sp>
        <p:nvSpPr>
          <p:cNvPr id="15" name="Rectangle 14">
            <a:extLst>
              <a:ext uri="{FF2B5EF4-FFF2-40B4-BE49-F238E27FC236}">
                <a16:creationId xmlns:a16="http://schemas.microsoft.com/office/drawing/2014/main" id="{5FFAD18B-36AF-416D-A200-2C83935C9C43}"/>
              </a:ext>
            </a:extLst>
          </p:cNvPr>
          <p:cNvSpPr/>
          <p:nvPr/>
        </p:nvSpPr>
        <p:spPr>
          <a:xfrm>
            <a:off x="2783840" y="865041"/>
            <a:ext cx="6096000" cy="1200329"/>
          </a:xfrm>
          <a:prstGeom prst="rect">
            <a:avLst/>
          </a:prstGeom>
        </p:spPr>
        <p:txBody>
          <a:bodyPr>
            <a:spAutoFit/>
          </a:bodyPr>
          <a:lstStyle/>
          <a:p>
            <a:pPr marL="342900" indent="-342900" algn="just">
              <a:buFont typeface="Arial" panose="020B0604020202020204" pitchFamily="34" charset="0"/>
              <a:buChar char="•"/>
            </a:pPr>
            <a:r>
              <a:rPr lang="en-US" sz="2400" b="1" dirty="0">
                <a:ln>
                  <a:solidFill>
                    <a:schemeClr val="tx1"/>
                  </a:solidFill>
                </a:ln>
                <a:solidFill>
                  <a:srgbClr val="CCFF33"/>
                </a:solidFill>
              </a:rPr>
              <a:t>Efficient:- </a:t>
            </a:r>
            <a:r>
              <a:rPr lang="en-US" sz="2400" dirty="0"/>
              <a:t>Even being such a tangled network, we have made sure that it runs efficiently without wasting any “User-time”.</a:t>
            </a:r>
            <a:endParaRPr lang="en-US" sz="2400" b="1" dirty="0"/>
          </a:p>
        </p:txBody>
      </p:sp>
      <p:pic>
        <p:nvPicPr>
          <p:cNvPr id="33" name="Picture 32">
            <a:extLst>
              <a:ext uri="{FF2B5EF4-FFF2-40B4-BE49-F238E27FC236}">
                <a16:creationId xmlns:a16="http://schemas.microsoft.com/office/drawing/2014/main" id="{BB6F5BBA-6682-42FF-9471-5ECAB8E9B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014" y="3241635"/>
            <a:ext cx="2539682" cy="2539682"/>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65100" prst="coolSlant"/>
          </a:sp3d>
        </p:spPr>
      </p:pic>
      <p:pic>
        <p:nvPicPr>
          <p:cNvPr id="8" name="Picture 7">
            <a:extLst>
              <a:ext uri="{FF2B5EF4-FFF2-40B4-BE49-F238E27FC236}">
                <a16:creationId xmlns:a16="http://schemas.microsoft.com/office/drawing/2014/main" id="{A9020712-CEB9-4264-9AD5-B28C157338E7}"/>
              </a:ext>
            </a:extLst>
          </p:cNvPr>
          <p:cNvPicPr>
            <a:picLocks noChangeAspect="1"/>
          </p:cNvPicPr>
          <p:nvPr/>
        </p:nvPicPr>
        <p:blipFill rotWithShape="1">
          <a:blip r:embed="rId3">
            <a:extLst>
              <a:ext uri="{28A0092B-C50C-407E-A947-70E740481C1C}">
                <a14:useLocalDpi xmlns:a14="http://schemas.microsoft.com/office/drawing/2010/main" val="0"/>
              </a:ext>
            </a:extLst>
          </a:blip>
          <a:srcRect l="13648" t="9585" r="21698" b="5792"/>
          <a:stretch/>
        </p:blipFill>
        <p:spPr>
          <a:xfrm>
            <a:off x="3285801" y="3033358"/>
            <a:ext cx="4805912" cy="3337958"/>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65100" prst="coolSlant"/>
          </a:sp3d>
        </p:spPr>
      </p:pic>
      <p:pic>
        <p:nvPicPr>
          <p:cNvPr id="23" name="Picture 22">
            <a:extLst>
              <a:ext uri="{FF2B5EF4-FFF2-40B4-BE49-F238E27FC236}">
                <a16:creationId xmlns:a16="http://schemas.microsoft.com/office/drawing/2014/main" id="{767FEC17-087A-499E-B748-BD5B41AFE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9193" y="3128425"/>
            <a:ext cx="4482520" cy="2994958"/>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65100" prst="coolSlant"/>
          </a:sp3d>
        </p:spPr>
      </p:pic>
      <p:pic>
        <p:nvPicPr>
          <p:cNvPr id="21" name="Picture 20">
            <a:extLst>
              <a:ext uri="{FF2B5EF4-FFF2-40B4-BE49-F238E27FC236}">
                <a16:creationId xmlns:a16="http://schemas.microsoft.com/office/drawing/2014/main" id="{E3F32A3F-2C5F-4FF5-A4EB-A57672E9C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604" y="3262446"/>
            <a:ext cx="3840791" cy="2879782"/>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65100" prst="coolSlant"/>
          </a:sp3d>
        </p:spPr>
      </p:pic>
      <p:pic>
        <p:nvPicPr>
          <p:cNvPr id="27" name="Picture 26">
            <a:extLst>
              <a:ext uri="{FF2B5EF4-FFF2-40B4-BE49-F238E27FC236}">
                <a16:creationId xmlns:a16="http://schemas.microsoft.com/office/drawing/2014/main" id="{323E93DA-39BD-4277-8235-52DBCEDF06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2959" y="3185873"/>
            <a:ext cx="5222240" cy="2937510"/>
          </a:xfrm>
          <a:prstGeom prst="rect">
            <a:avLst/>
          </a:prstGeom>
          <a:effectLst>
            <a:outerShdw blurRad="76200" dir="18900000" sy="23000" kx="-1200000" algn="bl" rotWithShape="0">
              <a:prstClr val="black">
                <a:alpha val="20000"/>
              </a:prstClr>
            </a:outerShdw>
          </a:effectLst>
          <a:scene3d>
            <a:camera prst="orthographicFront"/>
            <a:lightRig rig="threePt" dir="t"/>
          </a:scene3d>
          <a:sp3d>
            <a:bevelT w="165100" prst="coolSlant"/>
          </a:sp3d>
        </p:spPr>
      </p:pic>
    </p:spTree>
    <p:extLst>
      <p:ext uri="{BB962C8B-B14F-4D97-AF65-F5344CB8AC3E}">
        <p14:creationId xmlns:p14="http://schemas.microsoft.com/office/powerpoint/2010/main" val="273902155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3"/>
                                        </p:tgtEl>
                                      </p:cBhvr>
                                    </p:animEffect>
                                    <p:set>
                                      <p:cBhvr>
                                        <p:cTn id="10" dur="1" fill="hold">
                                          <p:stCondLst>
                                            <p:cond delay="499"/>
                                          </p:stCondLst>
                                        </p:cTn>
                                        <p:tgtEl>
                                          <p:spTgt spid="33"/>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2"/>
                                        </p:tgtEl>
                                      </p:cBhvr>
                                    </p:animEffect>
                                    <p:set>
                                      <p:cBhvr>
                                        <p:cTn id="24" dur="1" fill="hold">
                                          <p:stCondLst>
                                            <p:cond delay="499"/>
                                          </p:stCondLst>
                                        </p:cTn>
                                        <p:tgtEl>
                                          <p:spTgt spid="12"/>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2" grpId="1"/>
      <p:bldP spid="13" grpId="0"/>
      <p:bldP spid="13" grpId="1"/>
      <p:bldP spid="14" grpId="0"/>
      <p:bldP spid="14" grpId="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3B9B2D-296C-440F-809A-CF9900523ED2}"/>
              </a:ext>
            </a:extLst>
          </p:cNvPr>
          <p:cNvSpPr/>
          <p:nvPr/>
        </p:nvSpPr>
        <p:spPr>
          <a:xfrm>
            <a:off x="1157532" y="2321004"/>
            <a:ext cx="9876935" cy="221599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3800" b="1" dirty="0">
                <a:ln/>
                <a:solidFill>
                  <a:srgbClr val="00B0F0"/>
                </a:solidFill>
              </a:rPr>
              <a:t>FLOW CHART</a:t>
            </a:r>
          </a:p>
        </p:txBody>
      </p:sp>
      <p:pic>
        <p:nvPicPr>
          <p:cNvPr id="8" name="Picture 7">
            <a:extLst>
              <a:ext uri="{FF2B5EF4-FFF2-40B4-BE49-F238E27FC236}">
                <a16:creationId xmlns:a16="http://schemas.microsoft.com/office/drawing/2014/main" id="{FA6EEBF7-3FFF-4AC3-9850-2058E4836752}"/>
              </a:ext>
            </a:extLst>
          </p:cNvPr>
          <p:cNvPicPr>
            <a:picLocks noChangeAspect="1"/>
          </p:cNvPicPr>
          <p:nvPr/>
        </p:nvPicPr>
        <p:blipFill rotWithShape="1">
          <a:blip r:embed="rId2"/>
          <a:srcRect l="74571" t="13587" r="21357" b="75557"/>
          <a:stretch/>
        </p:blipFill>
        <p:spPr>
          <a:xfrm>
            <a:off x="11582400" y="0"/>
            <a:ext cx="609600" cy="914256"/>
          </a:xfrm>
          <a:prstGeom prst="rect">
            <a:avLst/>
          </a:prstGeom>
        </p:spPr>
      </p:pic>
      <p:pic>
        <p:nvPicPr>
          <p:cNvPr id="9" name="Picture 8">
            <a:extLst>
              <a:ext uri="{FF2B5EF4-FFF2-40B4-BE49-F238E27FC236}">
                <a16:creationId xmlns:a16="http://schemas.microsoft.com/office/drawing/2014/main" id="{BCF40544-B48B-4194-9B29-5AE29BB9D1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66099" cy="599440"/>
          </a:xfrm>
          <a:prstGeom prst="rect">
            <a:avLst/>
          </a:prstGeom>
        </p:spPr>
      </p:pic>
    </p:spTree>
    <p:extLst>
      <p:ext uri="{BB962C8B-B14F-4D97-AF65-F5344CB8AC3E}">
        <p14:creationId xmlns:p14="http://schemas.microsoft.com/office/powerpoint/2010/main" val="1558282989"/>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683</Words>
  <Application>Microsoft Office PowerPoint</Application>
  <PresentationFormat>Widescreen</PresentationFormat>
  <Paragraphs>88</Paragraphs>
  <Slides>17</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SKR _301</dc:creator>
  <cp:lastModifiedBy>SKR _301</cp:lastModifiedBy>
  <cp:revision>96</cp:revision>
  <dcterms:created xsi:type="dcterms:W3CDTF">2020-02-27T08:27:14Z</dcterms:created>
  <dcterms:modified xsi:type="dcterms:W3CDTF">2020-02-28T05:31:12Z</dcterms:modified>
</cp:coreProperties>
</file>