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1.jpeg" ContentType="image/jpeg"/>
  <Override PartName="/ppt/media/image4.jpeg" ContentType="image/jpeg"/>
  <Override PartName="/ppt/media/image8.jpeg" ContentType="image/jpeg"/>
  <Override PartName="/ppt/media/image12.jpeg" ContentType="image/jpeg"/>
  <Override PartName="/ppt/media/image5.jpeg" ContentType="image/jpeg"/>
  <Override PartName="/ppt/media/image9.jpeg" ContentType="image/jpeg"/>
  <Override PartName="/ppt/media/image13.jpeg" ContentType="image/jpeg"/>
  <Override PartName="/ppt/media/image2.png" ContentType="image/png"/>
  <Override PartName="/ppt/media/image6.jpeg" ContentType="image/jpeg"/>
  <Override PartName="/ppt/media/image10.jpeg" ContentType="image/jpeg"/>
  <Override PartName="/ppt/media/image3.jpeg" ContentType="image/jpeg"/>
  <Override PartName="/ppt/media/image1.png" ContentType="image/png"/>
  <Override PartName="/ppt/media/image14.jpeg" ContentType="image/jpeg"/>
  <Override PartName="/ppt/media/image7.jpeg" ContentType="image/jpe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800" cy="20912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800" cy="20912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900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0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0FDC5429-30D7-4C81-9257-B2FBC24A4CD9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Guess The Legends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6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25680" y="1768680"/>
            <a:ext cx="3427560" cy="438444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Che Guevara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Argentine Marxist revolutionary, physician, author, guerrilla leader, diplomat, and military theorist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 major figure of the Cuban Revolution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6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91360" y="1768680"/>
            <a:ext cx="2896200" cy="438444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Steven Spielberg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American film director, screenwriter, producer, and business magnate.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Spielberg won the Academy Award for Best Director for Schindler's List (1993) and Saving Private Ryan (1998).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Jaws (1975), E.T. the Extra-Terrestrial (1982), and Jurassic Park (1993)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53760" y="1768680"/>
            <a:ext cx="3371760" cy="438444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Satyajit Ray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an Indian Film director, producer, screenwriter, writer, music director, lyricist, caricature artist, regarded as one of the greatest auteurs of world cinema.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born in the city of Calcutta into a Bengali family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Ray's first film, Pather Panchali (1955), won eleven international prizes, including Best Human Documentary at the Cannes Film Festival.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32 Indian National Film Awards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 honorary Academy Award in 1992.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Government of India honoured him with the Bharat Ratna in 1992.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7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718080" y="1768680"/>
            <a:ext cx="2643120" cy="438444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Dhyan Chand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an Indian field hockey player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greatest field hockey player of all time.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earned three Olympic gold medals (1928, 1932, and 1936) in field hockey.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Known as “The Wizard” for his superb ball control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scored more than 400 goals during his international career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7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19800" y="1768680"/>
            <a:ext cx="2839320" cy="438444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Pelé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Brazilian professional footballer who is widely regarded to be the greatest player of all time.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he was voted World Player of the Century by the International Federation of Football History &amp; Statistics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 total Pelé scored 1281 goals in 1363 games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listed in the Guinness World Records for most career goals scored in football.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7760" y="1768680"/>
            <a:ext cx="3263760" cy="4384440"/>
          </a:xfrm>
          <a:prstGeom prst="rect">
            <a:avLst/>
          </a:prstGeom>
        </p:spPr>
      </p:pic>
      <p:sp>
        <p:nvSpPr>
          <p:cNvPr id="43" name="TextShape 2"/>
          <p:cNvSpPr txBox="1"/>
          <p:nvPr/>
        </p:nvSpPr>
        <p:spPr>
          <a:xfrm>
            <a:off x="3474720" y="3119040"/>
            <a:ext cx="1690200" cy="427320"/>
          </a:xfrm>
          <a:prstGeom prst="rect">
            <a:avLst/>
          </a:prstGeom>
        </p:spPr>
      </p:sp>
      <p:sp>
        <p:nvSpPr>
          <p:cNvPr id="44" name="TextShape 3"/>
          <p:cNvSpPr txBox="1"/>
          <p:nvPr/>
        </p:nvSpPr>
        <p:spPr>
          <a:xfrm>
            <a:off x="4984200" y="3119040"/>
            <a:ext cx="180720" cy="427320"/>
          </a:xfrm>
          <a:prstGeom prst="rect">
            <a:avLst/>
          </a:prstGeom>
        </p:spPr>
      </p:sp>
      <p:sp>
        <p:nvSpPr>
          <p:cNvPr id="45" name="TextShape 4"/>
          <p:cNvSpPr txBox="1"/>
          <p:nvPr/>
        </p:nvSpPr>
        <p:spPr>
          <a:xfrm>
            <a:off x="4984200" y="3119040"/>
            <a:ext cx="180720" cy="427320"/>
          </a:xfrm>
          <a:prstGeom prst="rect">
            <a:avLst/>
          </a:prstGeom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8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15680" y="1768680"/>
            <a:ext cx="3247560" cy="438444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Usain Bolt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 Jamaican sprinter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fastest person ever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first man to win six Olympic gold medals in sprinting, and an eight-time World champion.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He was the first to achieve a "double double" by winning 100 m and 200 m titles at consecutive Olympics (2008 and 2012), and topped this through the first "double triple" (including 4×100 m relays).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49680" y="1768680"/>
            <a:ext cx="2779560" cy="438444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Michael Phelps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an American swimmer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 most decorated Olympian of all time, with a total of 22 medals.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Phelps also holds the all-time records for Olympic gold medals (18, double the second highest record holders)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most first-place finishes at any single Olympic Games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27360" y="1768680"/>
            <a:ext cx="4624560" cy="438444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Nusrat Fateh Ali Khan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Pakistani musician, singer of Qawwali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one of the greatest voices ever recorded, he possessed an extraordinary range of vocal abilities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Extending the 600-year old Qawwali tradition of his family, Khan is widely credited with introducing Qawwali music to international audiences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Leonardo da Vinci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Italian Painter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sculptor, architect, musician, mathematician, engineer, inventor, anatomist, geologist, cartographer, botanist, and writer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perhaps the most diversely talented person ever to have lived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Monalisa, The Last Supper, The Vitruvian Man, Lady with an Ermine,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5600" y="1768680"/>
            <a:ext cx="3448080" cy="43844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Galileo Galilei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Italian physicist, mathematician, engineer, astronomer, and philosopher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father of modern observational astronomy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5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16800" y="1768680"/>
            <a:ext cx="5845680" cy="43844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Rasmus Lerdorf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Canadian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Inventor of PHP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Distinguished Engineer, Etsy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He continues to contribute to the project.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He contributed to the Apache HTTP Server and he added the LIMIT clause to the MSQL DBMS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5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7320" y="1768680"/>
            <a:ext cx="4364640" cy="43844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James Gosling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Canadian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Inventor of JAVA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Working at Liquid Robotics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adviser at the Scala company Typesafe Inc.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Strategic Advisor for Eucalyptus.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