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Knowledge Sessions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F01E7-2D45-46C9-917B-BCC68FF45FD1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AC98-8FDA-49A5-9D83-F9BBE389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746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Knowledge Sessions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6B794-C7A4-41B3-8D8C-245A4BC3309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E36-29B4-4302-8151-F5A90DAC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38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E36-29B4-4302-8151-F5A90DAC36B8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Knowledge Sessions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FE21DEC-8ECC-4649-926A-1EE57953A0A9}" type="datetime1">
              <a:rPr lang="en-US" smtClean="0"/>
              <a:t>6/18/2015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6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D77B-9549-48F2-9C3A-980ECB7C17B7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4B-6ABA-4261-98DC-11637E9A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344C-B76A-40FC-A02E-B1B1E5C568C3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4B-6ABA-4261-98DC-11637E9A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5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85B-29B4-44EB-A956-4E0E7BCD8CCE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4B-6ABA-4261-98DC-11637E9A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9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D93-241A-41FE-8AF4-FCEDDA1964B7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4B-6ABA-4261-98DC-11637E9A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72D1-E88C-43B3-A7CB-01CFF4AF5FE3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4B-6ABA-4261-98DC-11637E9A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5F41-CB74-42F7-9B0C-5291B017F1DB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4B-6ABA-4261-98DC-11637E9A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4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F47B-9F94-43A3-BE02-736563B0FEA2}" type="datetime1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4B-6ABA-4261-98DC-11637E9A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EC75-498F-43A4-9DB5-B5227CC12B64}" type="datetime1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4B-6ABA-4261-98DC-11637E9A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9E30-89DE-424F-9B5C-60B078264FC2}" type="datetime1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4B-6ABA-4261-98DC-11637E9A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2F22-8EBF-4498-9A93-AB64710349FA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4B-6ABA-4261-98DC-11637E9A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5535-3FB1-483D-84A2-352108F47C04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4B-6ABA-4261-98DC-11637E9A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0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A346C-7E00-447A-BF25-F6AF5B92B2F5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Presented By Pankaj Joshi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5E4B-6ABA-4261-98DC-11637E9A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1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eto_principle#cite_note-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ad_testing" TargetMode="External"/><Relationship Id="rId2" Type="http://schemas.openxmlformats.org/officeDocument/2006/relationships/hyperlink" Target="https://en.wikipedia.org/wiki/Microsof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Lowell_Arthur&amp;action=edit&amp;redlink=1" TargetMode="External"/><Relationship Id="rId4" Type="http://schemas.openxmlformats.org/officeDocument/2006/relationships/hyperlink" Target="https://en.wikipedia.org/wiki/Software_enginee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3124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                   </a:t>
            </a:r>
            <a:r>
              <a:rPr lang="en-US" sz="4000" b="1" dirty="0" smtClean="0"/>
              <a:t>SOME FACTS </a:t>
            </a:r>
          </a:p>
          <a:p>
            <a:endParaRPr lang="en-US" sz="2200" dirty="0"/>
          </a:p>
          <a:p>
            <a:r>
              <a:rPr lang="en-US" sz="2200" dirty="0" smtClean="0"/>
              <a:t>80</a:t>
            </a:r>
            <a:r>
              <a:rPr lang="en-US" sz="2200" dirty="0"/>
              <a:t>% of a company's profits come from 20% of its customers</a:t>
            </a:r>
          </a:p>
          <a:p>
            <a:r>
              <a:rPr lang="en-US" sz="2200" dirty="0"/>
              <a:t>80% of a company's complaints come from 20% of its customers</a:t>
            </a:r>
          </a:p>
          <a:p>
            <a:r>
              <a:rPr lang="en-US" sz="2200" dirty="0"/>
              <a:t>80% of a company's profits come from 20% of the time its staff spend</a:t>
            </a:r>
          </a:p>
          <a:p>
            <a:r>
              <a:rPr lang="en-US" sz="2200" dirty="0"/>
              <a:t>80% of a company's sales come from 20% of its products</a:t>
            </a:r>
          </a:p>
          <a:p>
            <a:r>
              <a:rPr lang="en-US" sz="2200" dirty="0"/>
              <a:t>80% of a company's sales are made by 20% of its sales staff</a:t>
            </a:r>
            <a:r>
              <a:rPr lang="en-US" sz="2200" baseline="30000" dirty="0">
                <a:hlinkClick r:id="rId3"/>
              </a:rPr>
              <a:t>[</a:t>
            </a: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54993"/>
              </p:ext>
            </p:extLst>
          </p:nvPr>
        </p:nvGraphicFramePr>
        <p:xfrm>
          <a:off x="685800" y="3886200"/>
          <a:ext cx="7086600" cy="2194560"/>
        </p:xfrm>
        <a:graphic>
          <a:graphicData uri="http://schemas.openxmlformats.org/drawingml/2006/table">
            <a:tbl>
              <a:tblPr/>
              <a:tblGrid>
                <a:gridCol w="3543300"/>
                <a:gridCol w="3543300"/>
              </a:tblGrid>
              <a:tr h="3568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Quintile of population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Income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5684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Richest 20%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82.70%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684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Second 20%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11.75%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684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Third 20%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2.30%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684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Fourth 20%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1.85%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684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Poorest 20%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1.40%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53E3-FE74-4DCF-8919-F609AA938DC1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Pankaj Joshi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62000"/>
            <a:ext cx="74676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dirty="0" smtClean="0"/>
              <a:t>                                     </a:t>
            </a:r>
            <a:r>
              <a:rPr lang="en-US" sz="3700" b="1" dirty="0" smtClean="0"/>
              <a:t>SOME </a:t>
            </a:r>
            <a:r>
              <a:rPr lang="en-US" sz="3700" b="1" dirty="0"/>
              <a:t>MORE FACTS 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endParaRPr lang="en-US" dirty="0">
              <a:hlinkClick r:id="rId2" tooltip="Microsoft"/>
            </a:endParaRPr>
          </a:p>
          <a:p>
            <a:r>
              <a:rPr lang="en-US" sz="2000" dirty="0" smtClean="0">
                <a:hlinkClick r:id="rId2" tooltip="Microsoft"/>
              </a:rPr>
              <a:t>Microsoft</a:t>
            </a:r>
            <a:r>
              <a:rPr lang="en-US" sz="2000" dirty="0"/>
              <a:t> noted that by fixing the top 20% of the most-reported bugs, 80% of the related errors and crashes in a given system would be eliminated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254514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 </a:t>
            </a:r>
            <a:r>
              <a:rPr lang="en-US" sz="2000" dirty="0">
                <a:hlinkClick r:id="rId3" tooltip="Load testing"/>
              </a:rPr>
              <a:t>load testing</a:t>
            </a:r>
            <a:r>
              <a:rPr lang="en-US" sz="2000" dirty="0"/>
              <a:t>, it is common practice to estimate that 80% of the traffic occurs during 20% of the time.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535269"/>
            <a:ext cx="731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 </a:t>
            </a:r>
            <a:r>
              <a:rPr lang="en-US" sz="2000" dirty="0">
                <a:hlinkClick r:id="rId4" tooltip="Software engineering"/>
              </a:rPr>
              <a:t>software engineering</a:t>
            </a:r>
            <a:r>
              <a:rPr lang="en-US" sz="2000" dirty="0"/>
              <a:t>, </a:t>
            </a:r>
            <a:r>
              <a:rPr lang="en-US" sz="2000" dirty="0">
                <a:hlinkClick r:id="rId5" tooltip="Lowell Arthur (page does not exist)"/>
              </a:rPr>
              <a:t>Lowell Arthur</a:t>
            </a:r>
            <a:r>
              <a:rPr lang="en-US" sz="2000" dirty="0"/>
              <a:t> expressed a corollary principle: "20 percent of the code has 80 percent of the errors. Find them, fix them!"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59-4542-4440-9B1D-ADD6B4A1C4FB}" type="datetime1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5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>
                <a:latin typeface="+mn-lt"/>
                <a:ea typeface="+mn-ea"/>
                <a:cs typeface="+mn-cs"/>
              </a:rPr>
              <a:t>Pareto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DEFINITION of '80-20 </a:t>
            </a:r>
            <a:r>
              <a:rPr lang="en-US" sz="2800" b="1" dirty="0" smtClean="0"/>
              <a:t>Rule‘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principle was suggested by management thinker Joseph M. </a:t>
            </a:r>
            <a:r>
              <a:rPr lang="en-US" sz="2000" dirty="0" err="1"/>
              <a:t>Juran</a:t>
            </a:r>
            <a:r>
              <a:rPr lang="en-US" sz="2000" dirty="0"/>
              <a:t>. It was named after the Italian economist </a:t>
            </a:r>
            <a:r>
              <a:rPr lang="en-US" sz="2000" dirty="0" err="1"/>
              <a:t>Vilfredo</a:t>
            </a:r>
            <a:r>
              <a:rPr lang="en-US" sz="2000" dirty="0"/>
              <a:t> Pareto, who observed that 80% of income in Italy was received by 20% of the Italian population. The assumption is that most of the results in any situation are determined by a small number of causes.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4114800"/>
            <a:ext cx="2895600" cy="22479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34E-4BA3-48CA-98B8-863AB82B32C1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An 80/20 Lifestyle Blueprint</a:t>
            </a:r>
          </a:p>
          <a:p>
            <a:pPr fontAlgn="base"/>
            <a:r>
              <a:rPr lang="en-US" dirty="0" smtClean="0"/>
              <a:t>To start living 80/20 today you have only to do one thing – focus your energies on what you enjoy.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D4E8-B678-4AE9-8305-4B35106D37AD}" type="datetime1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1)</a:t>
            </a:r>
            <a:r>
              <a:rPr lang="en-US" dirty="0"/>
              <a:t> Which 20% of activities are causing 80% of my happiness?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(2)</a:t>
            </a:r>
            <a:r>
              <a:rPr lang="en-US" dirty="0"/>
              <a:t> Which 20% of activities are causing 80% of my stresses?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(3)</a:t>
            </a:r>
            <a:r>
              <a:rPr lang="en-US" dirty="0"/>
              <a:t> Which 20% of work activities are causing 80% of my work results?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(4)</a:t>
            </a:r>
            <a:r>
              <a:rPr lang="en-US" dirty="0"/>
              <a:t> Which 20% of my friends are contributing to 80% of my fun?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(5)</a:t>
            </a:r>
            <a:r>
              <a:rPr lang="en-US" dirty="0"/>
              <a:t> Which 20% of my friends are contributing to 80% of my issues?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(6)</a:t>
            </a:r>
            <a:r>
              <a:rPr lang="en-US" dirty="0"/>
              <a:t> Which 20% of my skills and qualities are responsible for 80% of my success?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(7)</a:t>
            </a:r>
            <a:r>
              <a:rPr lang="en-US" dirty="0"/>
              <a:t> Which 20% of my beliefs are responsible for 80% of my tribulations?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8AD7-345A-4485-9E15-2FA8B5C1D559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Pankaj Joshi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253</Words>
  <Application>Microsoft Office PowerPoint</Application>
  <PresentationFormat>On-screen Show (4:3)</PresentationFormat>
  <Paragraphs>46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Pareto principle</vt:lpstr>
      <vt:lpstr>PowerPoint Presentation</vt:lpstr>
      <vt:lpstr>Some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Joshi</dc:creator>
  <cp:lastModifiedBy>Pankaj Joshi</cp:lastModifiedBy>
  <cp:revision>4</cp:revision>
  <dcterms:created xsi:type="dcterms:W3CDTF">2015-06-18T08:56:19Z</dcterms:created>
  <dcterms:modified xsi:type="dcterms:W3CDTF">2015-06-18T10:48:42Z</dcterms:modified>
</cp:coreProperties>
</file>