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4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6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57F9-5ECF-4D54-A484-788CECD713E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57B6-ADFE-4604-806C-A06F9A83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undamental_Attribution_Error" TargetMode="External"/><Relationship Id="rId2" Type="http://schemas.openxmlformats.org/officeDocument/2006/relationships/hyperlink" Target="http://en.wikipedia.org/wiki/Confirmation_bi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lf-serving_bi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Cognitive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Cognitive science is the scientific study of the human mind. The field is highly interdisciplinary, combining ideas and methods from psychology, computer science, </a:t>
            </a:r>
          </a:p>
          <a:p>
            <a:r>
              <a:rPr lang="en-US" dirty="0" smtClean="0"/>
              <a:t>linguistics, philosophy, and neuroscience.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"Linda Problem"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Participants were given a description of "Linda" that suggests Linda might well be a feminist </a:t>
            </a:r>
          </a:p>
          <a:p>
            <a:r>
              <a:rPr lang="en-US" dirty="0" smtClean="0"/>
              <a:t>(e.g., she is said to be concerned about discrimination and social justice issues). </a:t>
            </a:r>
          </a:p>
          <a:p>
            <a:r>
              <a:rPr lang="en-US" dirty="0" smtClean="0"/>
              <a:t>They were then asked whether they thought Linda was more likely to be a "(a) bank teller" or a "(b) bank teller and active in the feminist movement".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3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majority chose answer (b). This error (mathematically, answer (b) cannot be more likely than answer (a)) is an example of the “conjunction fallacy”;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 tooltip="Confirmation bias"/>
            </a:endParaRPr>
          </a:p>
          <a:p>
            <a:r>
              <a:rPr lang="en-US" dirty="0">
                <a:hlinkClick r:id="rId3" tooltip="Fundamental Attribution Error"/>
              </a:rPr>
              <a:t>Fundamental Attribution Error</a:t>
            </a:r>
            <a:endParaRPr lang="en-US" dirty="0">
              <a:hlinkClick r:id="rId2" tooltip="Confirmation bias"/>
            </a:endParaRPr>
          </a:p>
          <a:p>
            <a:r>
              <a:rPr lang="en-US" dirty="0" smtClean="0">
                <a:hlinkClick r:id="rId2" tooltip="Confirmation bias"/>
              </a:rPr>
              <a:t>Confirmation bias</a:t>
            </a:r>
            <a:endParaRPr lang="en-US" dirty="0" smtClean="0"/>
          </a:p>
          <a:p>
            <a:r>
              <a:rPr lang="en-US" dirty="0">
                <a:hlinkClick r:id="rId4" tooltip="Self-serving bias"/>
              </a:rPr>
              <a:t>Self-serving </a:t>
            </a:r>
            <a:r>
              <a:rPr lang="en-US" dirty="0" smtClean="0">
                <a:hlinkClick r:id="rId4" tooltip="Self-serving bias"/>
              </a:rPr>
              <a:t>bias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4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Cognitive Science</vt:lpstr>
      <vt:lpstr>The "Linda Problem"   </vt:lpstr>
      <vt:lpstr>PowerPoint Presentation</vt:lpstr>
      <vt:lpstr>Biases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Science</dc:title>
  <dc:creator>Pankaj Joshi</dc:creator>
  <cp:lastModifiedBy>Pankaj Joshi</cp:lastModifiedBy>
  <cp:revision>1</cp:revision>
  <dcterms:created xsi:type="dcterms:W3CDTF">2015-03-20T09:07:44Z</dcterms:created>
  <dcterms:modified xsi:type="dcterms:W3CDTF">2015-03-20T09:10:58Z</dcterms:modified>
</cp:coreProperties>
</file>