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5.png"/><Relationship Id="rId5" Type="http://schemas.openxmlformats.org/officeDocument/2006/relationships/image" Target="../media/image12.png"/><Relationship Id="rId6" Type="http://schemas.openxmlformats.org/officeDocument/2006/relationships/image" Target="../media/image0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2285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What is yours but used more by others?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Puzzles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History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389600"/>
            <a:ext cx="3029099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2550 BC - 2250 BC. Mohenjodaro “The Pick-Me-Up”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3rd century BC. Greece "Ostomachion"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2nd/3rd century AD China "Chinese Rings"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17th century AD Iran "Puzzle Locks"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18th century AD Japan and China "Tangram"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18th century AD England "Jigsaw puzzle"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Verdana"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25" y="2716250"/>
            <a:ext cx="2694950" cy="18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075" y="555587"/>
            <a:ext cx="20955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825" y="450800"/>
            <a:ext cx="1831162" cy="178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6275" y="2997375"/>
            <a:ext cx="1582173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Types of puzzles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899" cy="199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Mathematical puzzles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Mechanical puzzles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Paper-and-pencil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Word puzzles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Meta puzzles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Riddles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899" cy="171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Missing square puzzle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Rubik's Cube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Sudoku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Crosswords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GB" sz="1800"/>
              <a:t>Puzzle Hunt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550" y="2718550"/>
            <a:ext cx="2182450" cy="242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725" y="3389462"/>
            <a:ext cx="20955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712" y="3574787"/>
            <a:ext cx="16668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75" y="3607879"/>
            <a:ext cx="2007299" cy="15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5" y="197287"/>
            <a:ext cx="20955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375" y="541700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175" y="541700"/>
            <a:ext cx="2403996" cy="17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86075" y="3586162"/>
            <a:ext cx="3499499" cy="5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0000FF"/>
                </a:solidFill>
              </a:rPr>
              <a:t>"Tom Marvolo Riddle" </a:t>
            </a:r>
            <a:r>
              <a:rPr lang="en-GB" sz="1800"/>
              <a:t>⇔ </a:t>
            </a:r>
            <a:r>
              <a:rPr lang="en-GB" sz="1800">
                <a:solidFill>
                  <a:srgbClr val="FF0000"/>
                </a:solidFill>
              </a:rPr>
              <a:t>???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9300" y="3072550"/>
            <a:ext cx="1575325" cy="15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6437" y="26229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Why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-GB" sz="1650" u="sng">
                <a:solidFill>
                  <a:srgbClr val="008F8E"/>
                </a:solidFill>
              </a:rPr>
              <a:t>Fine Motor Development</a:t>
            </a:r>
          </a:p>
          <a:p>
            <a:pPr lvl="0" rtl="0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-GB" sz="1650" u="sng">
                <a:solidFill>
                  <a:srgbClr val="008F8E"/>
                </a:solidFill>
              </a:rPr>
              <a:t>Congitive Skills </a:t>
            </a:r>
          </a:p>
          <a:p>
            <a:pPr lvl="0" rtl="0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-GB" sz="1650" u="sng">
                <a:solidFill>
                  <a:srgbClr val="008F8E"/>
                </a:solidFill>
              </a:rPr>
              <a:t>Problem Solving </a:t>
            </a:r>
          </a:p>
          <a:p>
            <a:pPr lvl="0" rtl="0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None/>
            </a:pPr>
            <a:r>
              <a:rPr b="1" lang="en-GB" sz="1650" u="sng">
                <a:solidFill>
                  <a:srgbClr val="008F8E"/>
                </a:solidFill>
              </a:rPr>
              <a:t>Social Skills</a:t>
            </a:r>
          </a:p>
          <a:p>
            <a:pPr lvl="0" rtl="0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650" u="sng">
              <a:solidFill>
                <a:srgbClr val="008F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650" u="sng">
                <a:solidFill>
                  <a:srgbClr val="008F8E"/>
                </a:solidFill>
              </a:rPr>
              <a:t>Improved Memory</a:t>
            </a:r>
          </a:p>
          <a:p>
            <a:pPr indent="0" lvl="0" marL="0" marR="0" rtl="0" algn="l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650" u="sng">
                <a:solidFill>
                  <a:srgbClr val="008F8E"/>
                </a:solidFill>
              </a:rPr>
              <a:t>Heightened Creativity</a:t>
            </a:r>
          </a:p>
          <a:p>
            <a:pPr indent="0" lvl="0" marL="0" marR="0" rtl="0" algn="l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650" u="sng">
                <a:solidFill>
                  <a:srgbClr val="008F8E"/>
                </a:solidFill>
              </a:rPr>
              <a:t>Facilitating the Whole Brain Approach</a:t>
            </a:r>
          </a:p>
          <a:p>
            <a:pPr indent="0" lvl="0" marL="0" marR="0" rtl="0" algn="l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650" u="sng">
                <a:solidFill>
                  <a:srgbClr val="008F8E"/>
                </a:solidFill>
              </a:rPr>
              <a:t>Dopamine Production</a:t>
            </a:r>
          </a:p>
          <a:p>
            <a:pPr indent="0" lvl="0" marL="0" marR="0" rtl="0" algn="l">
              <a:lnSpc>
                <a:spcPct val="116363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650" u="sng">
                <a:solidFill>
                  <a:srgbClr val="008F8E"/>
                </a:solidFill>
              </a:rPr>
              <a:t>Meditation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5950" y="22854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Get Puzzled!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