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B96D76A-A08B-4779-BE4F-4A6B45301822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1EFB4F4-850E-482C-9155-F420A8083DA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" TargetMode="External"/><Relationship Id="rId13" Type="http://schemas.openxmlformats.org/officeDocument/2006/relationships/hyperlink" Target="https://sites.google.com/?pli=1" TargetMode="External"/><Relationship Id="rId3" Type="http://schemas.openxmlformats.org/officeDocument/2006/relationships/hyperlink" Target="https://maps.google.com/locationhistory/b/0" TargetMode="External"/><Relationship Id="rId7" Type="http://schemas.openxmlformats.org/officeDocument/2006/relationships/hyperlink" Target="https://drive.google.com/drive/" TargetMode="External"/><Relationship Id="rId12" Type="http://schemas.openxmlformats.org/officeDocument/2006/relationships/hyperlink" Target="https://keep.google.com/" TargetMode="External"/><Relationship Id="rId2" Type="http://schemas.openxmlformats.org/officeDocument/2006/relationships/hyperlink" Target="https://history.google.com/histor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webmasters" TargetMode="External"/><Relationship Id="rId11" Type="http://schemas.openxmlformats.org/officeDocument/2006/relationships/hyperlink" Target="https://docs.google.com/forms/" TargetMode="External"/><Relationship Id="rId5" Type="http://schemas.openxmlformats.org/officeDocument/2006/relationships/hyperlink" Target="http://www.google.com/adsense" TargetMode="External"/><Relationship Id="rId15" Type="http://schemas.openxmlformats.org/officeDocument/2006/relationships/hyperlink" Target="http://www.panoramio.com/?no_redirect" TargetMode="External"/><Relationship Id="rId10" Type="http://schemas.openxmlformats.org/officeDocument/2006/relationships/hyperlink" Target="http://www.google.com/cloudprint/learn/?hl=en" TargetMode="External"/><Relationship Id="rId4" Type="http://schemas.openxmlformats.org/officeDocument/2006/relationships/hyperlink" Target="http://www.google.com/analytics/" TargetMode="External"/><Relationship Id="rId9" Type="http://schemas.openxmlformats.org/officeDocument/2006/relationships/hyperlink" Target="https://docs.google.com/drawings/" TargetMode="External"/><Relationship Id="rId14" Type="http://schemas.openxmlformats.org/officeDocument/2006/relationships/hyperlink" Target="http://www.google.co.in/trends/?hl=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</a:t>
            </a:r>
            <a:endParaRPr lang="en-US" sz="67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3962400"/>
            <a:ext cx="51244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09600"/>
            <a:ext cx="82534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Button - I am feeling Lucky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Search - Keep it simple. How you search company “Glam India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Pvt</a:t>
            </a:r>
            <a:r>
              <a:rPr lang="en-US" sz="2400" dirty="0" smtClean="0">
                <a:latin typeface="Franklin Gothic Book" panose="020B0503020102020204" pitchFamily="34" charset="0"/>
              </a:rPr>
              <a:t> Ltd”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Spellchecks.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Web friendly words – What would be for “</a:t>
            </a:r>
            <a:r>
              <a:rPr lang="en-US" sz="2400" b="1" dirty="0">
                <a:latin typeface="Franklin Gothic Book" panose="020B0503020102020204" pitchFamily="34" charset="0"/>
              </a:rPr>
              <a:t>my head hurts</a:t>
            </a:r>
            <a:r>
              <a:rPr lang="en-US" sz="2400" dirty="0" smtClean="0">
                <a:latin typeface="Franklin Gothic Book" panose="020B0503020102020204" pitchFamily="34" charset="0"/>
              </a:rPr>
              <a:t>”? Or “</a:t>
            </a:r>
            <a:r>
              <a:rPr lang="en-US" sz="2400" b="1" dirty="0" err="1" smtClean="0">
                <a:latin typeface="Franklin Gothic Book" panose="020B0503020102020204" pitchFamily="34" charset="0"/>
              </a:rPr>
              <a:t>i</a:t>
            </a:r>
            <a:r>
              <a:rPr lang="en-US" sz="2400" b="1" dirty="0" smtClean="0">
                <a:latin typeface="Franklin Gothic Book" panose="020B0503020102020204" pitchFamily="34" charset="0"/>
              </a:rPr>
              <a:t> am feeling worried</a:t>
            </a:r>
            <a:r>
              <a:rPr lang="en-US" sz="2400" dirty="0" smtClean="0">
                <a:latin typeface="Franklin Gothic Book" panose="020B0503020102020204" pitchFamily="34" charset="0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Less is more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Exact Phrase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Don’t worry about cases and punctuation.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Search with site -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php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site:asktoapps.com</a:t>
            </a:r>
            <a:endParaRPr lang="en-US" sz="2400" dirty="0" smtClean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Search with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filetype</a:t>
            </a:r>
            <a:r>
              <a:rPr lang="en-US" sz="2400" dirty="0" smtClean="0">
                <a:latin typeface="Franklin Gothic Book" panose="020B05030201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Related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Range Search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Franklin Gothic Book" panose="020B0503020102020204" pitchFamily="34" charset="0"/>
              </a:rPr>
              <a:t>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797" y="1066800"/>
            <a:ext cx="891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Currency - dollar in rupees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Weather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Scores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Goggles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Definition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Calculation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Sunrise/sunset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Movie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Franklin Gothic Book" panose="020B0503020102020204" pitchFamily="34" charset="0"/>
              </a:rPr>
              <a:t>Fligts</a:t>
            </a:r>
            <a:endParaRPr lang="en-US" dirty="0" smtClean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News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Search by voice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 panose="020B0503020102020204" pitchFamily="34" charset="0"/>
              </a:rPr>
              <a:t>Translate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066" y="150926"/>
            <a:ext cx="262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 Tools</a:t>
            </a:r>
          </a:p>
          <a:p>
            <a:endParaRPr lang="en-US" b="1" dirty="0"/>
          </a:p>
        </p:txBody>
      </p:sp>
      <p:sp>
        <p:nvSpPr>
          <p:cNvPr id="3" name="Rounded Rectangle 2">
            <a:hlinkClick r:id="rId2"/>
          </p:cNvPr>
          <p:cNvSpPr/>
          <p:nvPr/>
        </p:nvSpPr>
        <p:spPr>
          <a:xfrm>
            <a:off x="1065094" y="2308747"/>
            <a:ext cx="10668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Rounded Rectangle 4">
            <a:hlinkClick r:id="rId3"/>
          </p:cNvPr>
          <p:cNvSpPr/>
          <p:nvPr/>
        </p:nvSpPr>
        <p:spPr>
          <a:xfrm>
            <a:off x="1941394" y="1219200"/>
            <a:ext cx="11430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History</a:t>
            </a:r>
            <a:endParaRPr lang="en-US" dirty="0"/>
          </a:p>
        </p:txBody>
      </p:sp>
      <p:sp>
        <p:nvSpPr>
          <p:cNvPr id="7" name="Rounded Rectangle 6">
            <a:hlinkClick r:id="rId4"/>
          </p:cNvPr>
          <p:cNvSpPr/>
          <p:nvPr/>
        </p:nvSpPr>
        <p:spPr>
          <a:xfrm>
            <a:off x="3389194" y="797257"/>
            <a:ext cx="1219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8" name="Rounded Rectangle 7">
            <a:hlinkClick r:id="rId5"/>
          </p:cNvPr>
          <p:cNvSpPr/>
          <p:nvPr/>
        </p:nvSpPr>
        <p:spPr>
          <a:xfrm>
            <a:off x="5010927" y="914400"/>
            <a:ext cx="1212414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Adsense</a:t>
            </a:r>
            <a:endParaRPr lang="en-US" dirty="0"/>
          </a:p>
        </p:txBody>
      </p:sp>
      <p:sp>
        <p:nvSpPr>
          <p:cNvPr id="9" name="Rounded Rectangle 8">
            <a:hlinkClick r:id="rId6"/>
          </p:cNvPr>
          <p:cNvSpPr/>
          <p:nvPr/>
        </p:nvSpPr>
        <p:spPr>
          <a:xfrm>
            <a:off x="6322894" y="1711658"/>
            <a:ext cx="13716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Webmaster</a:t>
            </a:r>
            <a:endParaRPr lang="en-US" dirty="0"/>
          </a:p>
        </p:txBody>
      </p:sp>
      <p:sp>
        <p:nvSpPr>
          <p:cNvPr id="10" name="Rounded Rectangle 9">
            <a:hlinkClick r:id="rId7"/>
          </p:cNvPr>
          <p:cNvSpPr/>
          <p:nvPr/>
        </p:nvSpPr>
        <p:spPr>
          <a:xfrm>
            <a:off x="7063285" y="2721591"/>
            <a:ext cx="1114567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Dirve</a:t>
            </a:r>
            <a:endParaRPr lang="en-US" dirty="0"/>
          </a:p>
        </p:txBody>
      </p:sp>
      <p:sp>
        <p:nvSpPr>
          <p:cNvPr id="11" name="Rounded Rectangle 10">
            <a:hlinkClick r:id="rId8"/>
          </p:cNvPr>
          <p:cNvSpPr/>
          <p:nvPr/>
        </p:nvSpPr>
        <p:spPr>
          <a:xfrm>
            <a:off x="6843784" y="4648200"/>
            <a:ext cx="10668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ounded Rectangle 11">
            <a:hlinkClick r:id="rId9"/>
          </p:cNvPr>
          <p:cNvSpPr/>
          <p:nvPr/>
        </p:nvSpPr>
        <p:spPr>
          <a:xfrm>
            <a:off x="6272284" y="5457967"/>
            <a:ext cx="11430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Drawings</a:t>
            </a:r>
          </a:p>
        </p:txBody>
      </p:sp>
      <p:sp>
        <p:nvSpPr>
          <p:cNvPr id="13" name="Rounded Rectangle 12">
            <a:hlinkClick r:id="rId10"/>
          </p:cNvPr>
          <p:cNvSpPr/>
          <p:nvPr/>
        </p:nvSpPr>
        <p:spPr>
          <a:xfrm>
            <a:off x="7162800" y="3760527"/>
            <a:ext cx="12954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Cloudprint</a:t>
            </a:r>
            <a:endParaRPr lang="en-US" dirty="0"/>
          </a:p>
        </p:txBody>
      </p:sp>
      <p:sp>
        <p:nvSpPr>
          <p:cNvPr id="14" name="Rounded Rectangle 13">
            <a:hlinkClick r:id="rId11"/>
          </p:cNvPr>
          <p:cNvSpPr/>
          <p:nvPr/>
        </p:nvSpPr>
        <p:spPr>
          <a:xfrm>
            <a:off x="4989394" y="6019800"/>
            <a:ext cx="1114567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15" name="Rounded Rectangle 14">
            <a:hlinkClick r:id="rId12"/>
          </p:cNvPr>
          <p:cNvSpPr/>
          <p:nvPr/>
        </p:nvSpPr>
        <p:spPr>
          <a:xfrm>
            <a:off x="3465394" y="6019800"/>
            <a:ext cx="10668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</a:t>
            </a:r>
            <a:r>
              <a:rPr lang="en-US" dirty="0"/>
              <a:t>p</a:t>
            </a:r>
          </a:p>
        </p:txBody>
      </p:sp>
      <p:sp>
        <p:nvSpPr>
          <p:cNvPr id="16" name="Rounded Rectangle 15">
            <a:hlinkClick r:id="rId13"/>
          </p:cNvPr>
          <p:cNvSpPr/>
          <p:nvPr/>
        </p:nvSpPr>
        <p:spPr>
          <a:xfrm>
            <a:off x="1065094" y="4524801"/>
            <a:ext cx="11430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Sites</a:t>
            </a:r>
            <a:endParaRPr lang="en-US" dirty="0"/>
          </a:p>
        </p:txBody>
      </p:sp>
      <p:sp>
        <p:nvSpPr>
          <p:cNvPr id="17" name="Rounded Rectangle 16">
            <a:hlinkClick r:id="rId14"/>
          </p:cNvPr>
          <p:cNvSpPr/>
          <p:nvPr/>
        </p:nvSpPr>
        <p:spPr>
          <a:xfrm>
            <a:off x="912694" y="3417627"/>
            <a:ext cx="1219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18" name="Rounded Rectangle 17">
            <a:hlinkClick r:id="rId15"/>
          </p:cNvPr>
          <p:cNvSpPr/>
          <p:nvPr/>
        </p:nvSpPr>
        <p:spPr>
          <a:xfrm>
            <a:off x="1865194" y="5553501"/>
            <a:ext cx="1219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Panoramio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8600" y="33528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Done!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114</TotalTime>
  <Words>110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Mylar</vt:lpstr>
      <vt:lpstr>Tricks  with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Tricks  with Google</dc:title>
  <dc:creator>Appasaheb Sawant</dc:creator>
  <cp:lastModifiedBy>Appasaheb Sawant</cp:lastModifiedBy>
  <cp:revision>22</cp:revision>
  <dcterms:created xsi:type="dcterms:W3CDTF">2015-02-25T14:42:35Z</dcterms:created>
  <dcterms:modified xsi:type="dcterms:W3CDTF">2015-02-25T16:38:09Z</dcterms:modified>
</cp:coreProperties>
</file>