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9" r:id="rId10"/>
    <p:sldId id="268" r:id="rId11"/>
    <p:sldId id="270" r:id="rId12"/>
    <p:sldId id="271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2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9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3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5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6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9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1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6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6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5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4A81A6-DA91-43E8-A6FC-23A36760EB73}" type="datetimeFigureOut">
              <a:rPr lang="en-IN" smtClean="0"/>
              <a:t>05-02-2015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ED9C24-DF70-453C-B3F8-242CF6E8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3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Time Zones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964" y="2504209"/>
            <a:ext cx="6266103" cy="2474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b="9455"/>
          <a:stretch/>
        </p:blipFill>
        <p:spPr>
          <a:xfrm>
            <a:off x="3429000" y="2628897"/>
            <a:ext cx="6266103" cy="24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Daylight saving time (DST) or summer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practice of advancing clocks during summer months by one hour so that light extends into the evening hours—sacrificing normal sunrise times. </a:t>
            </a:r>
          </a:p>
          <a:p>
            <a:pPr algn="just"/>
            <a:r>
              <a:rPr lang="en-IN" dirty="0"/>
              <a:t>Typically, users of DST adjust clocks forward one hour near the start of spring and adjust them backward in the autumn to "normal" or regular time.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7" y="2560638"/>
            <a:ext cx="4549125" cy="3309937"/>
          </a:xfrm>
        </p:spPr>
      </p:pic>
    </p:spTree>
    <p:extLst>
      <p:ext uri="{BB962C8B-B14F-4D97-AF65-F5344CB8AC3E}">
        <p14:creationId xmlns:p14="http://schemas.microsoft.com/office/powerpoint/2010/main" val="5053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Few Facts….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France has the most time zones with </a:t>
            </a:r>
            <a:r>
              <a:rPr lang="en-IN" dirty="0" smtClean="0"/>
              <a:t>a count of 12.</a:t>
            </a:r>
          </a:p>
          <a:p>
            <a:r>
              <a:rPr lang="en-IN" dirty="0"/>
              <a:t>Time in India since after independence in 1947 is officially represented by the Indian Standard Time (IST, UTC+05:30</a:t>
            </a:r>
            <a:r>
              <a:rPr lang="en-IN" dirty="0" smtClean="0"/>
              <a:t>).Some </a:t>
            </a:r>
            <a:r>
              <a:rPr lang="en-IN" dirty="0"/>
              <a:t>older time zones were:</a:t>
            </a:r>
          </a:p>
          <a:p>
            <a:pPr lvl="1"/>
            <a:r>
              <a:rPr lang="en-IN" dirty="0"/>
              <a:t>Bombay time (UTC+04:51),</a:t>
            </a:r>
          </a:p>
          <a:p>
            <a:pPr lvl="1"/>
            <a:r>
              <a:rPr lang="en-IN" dirty="0"/>
              <a:t>Madras time (UTC+05:21)</a:t>
            </a:r>
          </a:p>
          <a:p>
            <a:pPr lvl="1"/>
            <a:r>
              <a:rPr lang="en-IN" dirty="0"/>
              <a:t>Calcutta time (UTC+05:54),</a:t>
            </a:r>
          </a:p>
          <a:p>
            <a:pPr lvl="1"/>
            <a:r>
              <a:rPr lang="en-IN" dirty="0"/>
              <a:t>Port Blair mean </a:t>
            </a:r>
            <a:r>
              <a:rPr lang="en-IN" dirty="0" smtClean="0"/>
              <a:t>time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Few Facts</a:t>
            </a:r>
            <a:r>
              <a:rPr lang="en-IN" dirty="0" smtClean="0"/>
              <a:t>…. 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Sri Lanka follows the same time zone as that of India : Sri Lanka Standard Time (SLST) - 5 hours and 30 minutes ahead of GMT/UTC (UTC+05:30</a:t>
            </a:r>
            <a:r>
              <a:rPr lang="en-IN" dirty="0" smtClean="0"/>
              <a:t>)</a:t>
            </a:r>
          </a:p>
          <a:p>
            <a:r>
              <a:rPr lang="en-IN" dirty="0"/>
              <a:t>Greenwich, of GMT fame, is actually GMT +01:00 in the </a:t>
            </a:r>
            <a:r>
              <a:rPr lang="en-IN" dirty="0" smtClean="0"/>
              <a:t>Summer</a:t>
            </a:r>
          </a:p>
          <a:p>
            <a:r>
              <a:rPr lang="en-IN" dirty="0"/>
              <a:t>Samoa actually skipped 30th December 2011 to redraw the international date line &amp; simplify relations with key trading partners Australia and New Zealand, time in the South Pacific nation </a:t>
            </a:r>
          </a:p>
        </p:txBody>
      </p:sp>
    </p:spTree>
    <p:extLst>
      <p:ext uri="{BB962C8B-B14F-4D97-AF65-F5344CB8AC3E}">
        <p14:creationId xmlns:p14="http://schemas.microsoft.com/office/powerpoint/2010/main" val="23281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Few Facts</a:t>
            </a:r>
            <a:r>
              <a:rPr lang="en-IN" dirty="0" smtClean="0"/>
              <a:t>…. 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Spain is in the "wrong" </a:t>
            </a:r>
            <a:r>
              <a:rPr lang="en-IN" dirty="0" err="1" smtClean="0"/>
              <a:t>timezone</a:t>
            </a:r>
            <a:r>
              <a:rPr lang="en-IN" dirty="0" smtClean="0"/>
              <a:t>. Most </a:t>
            </a:r>
            <a:r>
              <a:rPr lang="en-IN" dirty="0"/>
              <a:t>of mainland Spain is either on the same longitude as or further west than the UK. And yet, Spain is an hour ahead, time-wise.(This was done by Francisco Franco to match their clocks with Nazi Germany</a:t>
            </a:r>
            <a:r>
              <a:rPr lang="en-IN" dirty="0" smtClean="0"/>
              <a:t>).</a:t>
            </a:r>
          </a:p>
          <a:p>
            <a:r>
              <a:rPr lang="en-IN" dirty="0"/>
              <a:t>China observes one time zone UTC/GMT + 08:00 - which makes this time zone uncommonly wide. In the extreme western part of China the sun is at its highest point at 15:00, in the extreme eastern part - at 11:00.</a:t>
            </a:r>
          </a:p>
        </p:txBody>
      </p:sp>
    </p:spTree>
    <p:extLst>
      <p:ext uri="{BB962C8B-B14F-4D97-AF65-F5344CB8AC3E}">
        <p14:creationId xmlns:p14="http://schemas.microsoft.com/office/powerpoint/2010/main" val="20500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Few Facts</a:t>
            </a:r>
            <a:r>
              <a:rPr lang="en-IN" dirty="0" smtClean="0"/>
              <a:t>…. 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 countries use different rules to start and end DST. For example, a law in Israel requires that summer must last at least 150 days</a:t>
            </a:r>
            <a:r>
              <a:rPr lang="en-IN" dirty="0" smtClean="0"/>
              <a:t>.</a:t>
            </a:r>
          </a:p>
          <a:p>
            <a:r>
              <a:rPr lang="en-IN" dirty="0"/>
              <a:t>Some places use quarter / hour offset from UTC/GMT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Examples</a:t>
            </a:r>
            <a:r>
              <a:rPr lang="en-IN" dirty="0" smtClean="0"/>
              <a:t>: </a:t>
            </a:r>
            <a:r>
              <a:rPr lang="en-IN" dirty="0"/>
              <a:t>Nepal is UTC/GMT +05:45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International Space Station uses UTC/GMT.  </a:t>
            </a:r>
            <a:r>
              <a:rPr lang="en-IN" dirty="0" smtClean="0"/>
              <a:t>Time followed by OS too is UTC.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6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What is </a:t>
            </a:r>
            <a:r>
              <a:rPr lang="en-IN" dirty="0" smtClean="0"/>
              <a:t>a Time </a:t>
            </a:r>
            <a:r>
              <a:rPr lang="en-IN" dirty="0"/>
              <a:t>Zone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time zone is a region that has a uniform standard time for legal, commercial, and social purposes.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384551"/>
            <a:ext cx="5728854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69" y="3021447"/>
            <a:ext cx="2055668" cy="27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Time behind the Clocks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7" y="1572478"/>
            <a:ext cx="4633336" cy="41009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660180" cy="24384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Prior to the invention of clocks, people marked the time of the day using the solar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Sun dial was one of the common instruments used for measuring </a:t>
            </a:r>
            <a:r>
              <a:rPr lang="en-IN" sz="2000" dirty="0" smtClean="0"/>
              <a:t>time. It </a:t>
            </a:r>
            <a:r>
              <a:rPr lang="en-IN" sz="2000" dirty="0"/>
              <a:t>used to tell the time of the day based on the position of the sun.</a:t>
            </a:r>
          </a:p>
        </p:txBody>
      </p:sp>
    </p:spTree>
    <p:extLst>
      <p:ext uri="{BB962C8B-B14F-4D97-AF65-F5344CB8AC3E}">
        <p14:creationId xmlns:p14="http://schemas.microsoft.com/office/powerpoint/2010/main" val="1212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Before the World came closer 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differences between distant locations were barely noticeable prior to the 19th century because of long travel times and </a:t>
            </a:r>
            <a:r>
              <a:rPr lang="en-IN" dirty="0" smtClean="0"/>
              <a:t>lack of </a:t>
            </a:r>
            <a:r>
              <a:rPr lang="en-IN" dirty="0"/>
              <a:t>long-distance communications.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 of local solar time became increasingly awkward as railways and telecommunications improved. </a:t>
            </a:r>
            <a:endParaRPr lang="en-IN" dirty="0" smtClean="0"/>
          </a:p>
          <a:p>
            <a:r>
              <a:rPr lang="en-IN" dirty="0" smtClean="0"/>
              <a:t>Time </a:t>
            </a:r>
            <a:r>
              <a:rPr lang="en-IN" dirty="0"/>
              <a:t>zones were therefore a compromise, relaxing the complex geographic dependence while still allowing local time to be approximate with mean solar time.</a:t>
            </a:r>
          </a:p>
        </p:txBody>
      </p:sp>
    </p:spTree>
    <p:extLst>
      <p:ext uri="{BB962C8B-B14F-4D97-AF65-F5344CB8AC3E}">
        <p14:creationId xmlns:p14="http://schemas.microsoft.com/office/powerpoint/2010/main" val="38699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044095"/>
          </a:xfrm>
        </p:spPr>
        <p:txBody>
          <a:bodyPr/>
          <a:lstStyle/>
          <a:p>
            <a:pPr algn="l"/>
            <a:r>
              <a:rPr lang="en-IN" dirty="0"/>
              <a:t>Rail Road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91" y="2369896"/>
            <a:ext cx="6819899" cy="3318936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American railroads maintained many different time zones during the late 1800s. </a:t>
            </a:r>
            <a:r>
              <a:rPr lang="en-IN" sz="2000" dirty="0" smtClean="0"/>
              <a:t>Each </a:t>
            </a:r>
            <a:r>
              <a:rPr lang="en-IN" sz="2000" dirty="0"/>
              <a:t>train station set its own clock making it difficult to coordinate train schedules and confusing passengers. Time calculation became a serious problem for people travelling by </a:t>
            </a:r>
            <a:r>
              <a:rPr lang="en-IN" sz="2000" dirty="0" smtClean="0"/>
              <a:t>train. </a:t>
            </a:r>
          </a:p>
          <a:p>
            <a:pPr algn="just"/>
            <a:r>
              <a:rPr lang="en-IN" sz="2000" dirty="0" smtClean="0"/>
              <a:t>Every </a:t>
            </a:r>
            <a:r>
              <a:rPr lang="en-IN" sz="2000" dirty="0"/>
              <a:t>city in the United States used a different time standard so there were more than 300 local sun times to choose from. </a:t>
            </a:r>
            <a:endParaRPr lang="en-IN" sz="2000" dirty="0" smtClean="0"/>
          </a:p>
          <a:p>
            <a:pPr algn="just"/>
            <a:r>
              <a:rPr lang="en-IN" sz="2000" dirty="0"/>
              <a:t>Railroad managers tried to address the problem by establishing 100 railroad time zones, but this was only a partial solution to the problem.</a:t>
            </a:r>
          </a:p>
          <a:p>
            <a:pPr algn="just"/>
            <a:endParaRPr lang="en-IN" sz="2000" dirty="0" smtClean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74" y="2556932"/>
            <a:ext cx="2553608" cy="35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GMT - UTC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Greenwich Mean Time (GMT) refers to the mean solar time at the Royal Observatory in Greenwich, London, which became adopted as a global time standard.</a:t>
            </a:r>
          </a:p>
          <a:p>
            <a:r>
              <a:rPr lang="en-IN" dirty="0"/>
              <a:t>Coordinated Universal Time (UTC) is arranged so that it runs no more than 0.9 seconds fast or slow of Greenwich Mean Time.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55" y="2473035"/>
            <a:ext cx="2857500" cy="3667991"/>
          </a:xfrm>
        </p:spPr>
      </p:pic>
    </p:spTree>
    <p:extLst>
      <p:ext uri="{BB962C8B-B14F-4D97-AF65-F5344CB8AC3E}">
        <p14:creationId xmlns:p14="http://schemas.microsoft.com/office/powerpoint/2010/main" val="33492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 behind the concept of Time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6931152" cy="3310128"/>
          </a:xfrm>
        </p:spPr>
        <p:txBody>
          <a:bodyPr/>
          <a:lstStyle/>
          <a:p>
            <a:r>
              <a:rPr lang="en-IN" dirty="0"/>
              <a:t>The idea to divide the Earth into time zones was proposed by the Scottish-born Canadian railway planner and engineer Sir Sanford Fleming (1827 - 1915) in the 1879.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88" y="2560320"/>
            <a:ext cx="2411710" cy="3309937"/>
          </a:xfrm>
        </p:spPr>
      </p:pic>
    </p:spTree>
    <p:extLst>
      <p:ext uri="{BB962C8B-B14F-4D97-AF65-F5344CB8AC3E}">
        <p14:creationId xmlns:p14="http://schemas.microsoft.com/office/powerpoint/2010/main" val="15779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Many Time Zones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4936097" cy="3310128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revolution</a:t>
            </a:r>
            <a:r>
              <a:rPr lang="en-US" dirty="0">
                <a:solidFill>
                  <a:srgbClr val="000000"/>
                </a:solidFill>
              </a:rPr>
              <a:t> of Earth = 365.25 days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6 hours x 4 years = Leap year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>
                <a:solidFill>
                  <a:srgbClr val="000000"/>
                </a:solidFill>
              </a:rPr>
              <a:t> of Earth =  24 hours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Circle  =  360°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360° /24 = 15° = 1 hour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Earth rotates 15° each hour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3" y="2725263"/>
            <a:ext cx="4384964" cy="303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8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World Map Explaining the Time Zones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55" y="2557463"/>
            <a:ext cx="9331036" cy="3625128"/>
          </a:xfrm>
        </p:spPr>
      </p:pic>
    </p:spTree>
    <p:extLst>
      <p:ext uri="{BB962C8B-B14F-4D97-AF65-F5344CB8AC3E}">
        <p14:creationId xmlns:p14="http://schemas.microsoft.com/office/powerpoint/2010/main" val="26997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</TotalTime>
  <Words>766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Time Zones </vt:lpstr>
      <vt:lpstr>What is a Time Zone </vt:lpstr>
      <vt:lpstr>Time behind the Clocks </vt:lpstr>
      <vt:lpstr>Before the World came closer !!</vt:lpstr>
      <vt:lpstr>Rail Road Time</vt:lpstr>
      <vt:lpstr>GMT - UTC</vt:lpstr>
      <vt:lpstr>Man behind the concept of Time Zones</vt:lpstr>
      <vt:lpstr>How Many Time Zones?</vt:lpstr>
      <vt:lpstr>World Map Explaining the Time Zones</vt:lpstr>
      <vt:lpstr>Daylight saving time (DST) or summer time</vt:lpstr>
      <vt:lpstr>Few Facts….</vt:lpstr>
      <vt:lpstr>Few Facts…. (Continued)</vt:lpstr>
      <vt:lpstr>Few Facts…. (Continued)</vt:lpstr>
      <vt:lpstr>Few Facts….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Zones</dc:title>
  <dc:creator>Neha Ghodke</dc:creator>
  <cp:lastModifiedBy>Neha Ghodke</cp:lastModifiedBy>
  <cp:revision>29</cp:revision>
  <dcterms:created xsi:type="dcterms:W3CDTF">2015-02-04T10:29:47Z</dcterms:created>
  <dcterms:modified xsi:type="dcterms:W3CDTF">2015-02-05T10:44:06Z</dcterms:modified>
</cp:coreProperties>
</file>