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7AA8-6690-D84B-80C1-15C9D68A27D2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136-9591-D643-99D3-1300B0C1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4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7AA8-6690-D84B-80C1-15C9D68A27D2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136-9591-D643-99D3-1300B0C1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7AA8-6690-D84B-80C1-15C9D68A27D2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136-9591-D643-99D3-1300B0C1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7AA8-6690-D84B-80C1-15C9D68A27D2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136-9591-D643-99D3-1300B0C1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7AA8-6690-D84B-80C1-15C9D68A27D2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136-9591-D643-99D3-1300B0C1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7AA8-6690-D84B-80C1-15C9D68A27D2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136-9591-D643-99D3-1300B0C1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6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7AA8-6690-D84B-80C1-15C9D68A27D2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136-9591-D643-99D3-1300B0C1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1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7AA8-6690-D84B-80C1-15C9D68A27D2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136-9591-D643-99D3-1300B0C1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8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7AA8-6690-D84B-80C1-15C9D68A27D2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136-9591-D643-99D3-1300B0C1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9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7AA8-6690-D84B-80C1-15C9D68A27D2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136-9591-D643-99D3-1300B0C1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7AA8-6690-D84B-80C1-15C9D68A27D2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136-9591-D643-99D3-1300B0C1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7AA8-6690-D84B-80C1-15C9D68A27D2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47136-9591-D643-99D3-1300B0C1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Side-Affects or Withdrawal 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3 – 12 weeks: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Mild to Moderate Cravings for Cigarettes.</a:t>
            </a:r>
          </a:p>
          <a:p>
            <a:r>
              <a:rPr lang="en-US" dirty="0" smtClean="0"/>
              <a:t>Mild to Moderate Irritability and Mood Swings.</a:t>
            </a:r>
          </a:p>
          <a:p>
            <a:r>
              <a:rPr lang="en-US" dirty="0" smtClean="0"/>
              <a:t>Mild Constipation.</a:t>
            </a:r>
          </a:p>
          <a:p>
            <a:r>
              <a:rPr lang="en-US" dirty="0" smtClean="0"/>
              <a:t>Mild Flu and Cold Like Symptoms.</a:t>
            </a:r>
          </a:p>
          <a:p>
            <a:r>
              <a:rPr lang="en-US" dirty="0" smtClean="0"/>
              <a:t>Mild Hunger and Weight Gain.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By the 12 week mark, most ex smokers will feel comfortable with their new lifestyle with very little and Infrequent Cravings.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76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Had started smoking in college first year [June/Jul, 2000].</a:t>
            </a:r>
          </a:p>
          <a:p>
            <a:r>
              <a:rPr lang="en-US" dirty="0" smtClean="0"/>
              <a:t>Had been having this bad habit for around 15 – 16 years.</a:t>
            </a:r>
          </a:p>
          <a:p>
            <a:r>
              <a:rPr lang="en-US" dirty="0" smtClean="0"/>
              <a:t>Smoked at an average of 5 – 6 sticks / per day.</a:t>
            </a:r>
          </a:p>
          <a:p>
            <a:r>
              <a:rPr lang="en-US" dirty="0" smtClean="0"/>
              <a:t>Slow and steady steps in the last year or 2.</a:t>
            </a:r>
          </a:p>
          <a:p>
            <a:pPr lvl="1"/>
            <a:r>
              <a:rPr lang="en-US" dirty="0" smtClean="0"/>
              <a:t>Replaced morning cigarette with warm water.</a:t>
            </a:r>
          </a:p>
          <a:p>
            <a:pPr lvl="1"/>
            <a:r>
              <a:rPr lang="en-US" dirty="0" smtClean="0"/>
              <a:t>Made a habit of not smoking in bedroom, and then only in balcony.</a:t>
            </a:r>
          </a:p>
          <a:p>
            <a:pPr lvl="1"/>
            <a:r>
              <a:rPr lang="en-US" dirty="0" smtClean="0"/>
              <a:t>Stopped buying packets but single sticks.</a:t>
            </a:r>
          </a:p>
          <a:p>
            <a:pPr lvl="1"/>
            <a:r>
              <a:rPr lang="en-US" dirty="0" smtClean="0"/>
              <a:t>Made sure I would use match sticks instead of lighter.</a:t>
            </a:r>
          </a:p>
          <a:p>
            <a:pPr lvl="1"/>
            <a:r>
              <a:rPr lang="en-US" dirty="0" smtClean="0"/>
              <a:t>Stopped smoking when I am alone.</a:t>
            </a:r>
          </a:p>
          <a:p>
            <a:pPr lvl="1"/>
            <a:r>
              <a:rPr lang="en-US" dirty="0" smtClean="0"/>
              <a:t>Stopped smoking in weekends.</a:t>
            </a:r>
          </a:p>
          <a:p>
            <a:pPr lvl="1"/>
            <a:r>
              <a:rPr lang="en-US" dirty="0" smtClean="0"/>
              <a:t>Took help from friends to stop this craving, specially </a:t>
            </a:r>
            <a:r>
              <a:rPr lang="en-US" dirty="0" err="1" smtClean="0"/>
              <a:t>Umakant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Attached the event of stopping smoking with another more important 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1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73300"/>
            <a:ext cx="8229600" cy="2260600"/>
          </a:xfrm>
        </p:spPr>
        <p:txBody>
          <a:bodyPr>
            <a:noAutofit/>
          </a:bodyPr>
          <a:lstStyle/>
          <a:p>
            <a:r>
              <a:rPr lang="en-US" dirty="0" smtClean="0"/>
              <a:t>Be happy naturally… it is healthy.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9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habit is something you repeatedly do until it becomes a routine in your life to the point that you do it automatically.</a:t>
            </a:r>
          </a:p>
          <a:p>
            <a:r>
              <a:rPr lang="en-US" dirty="0" smtClean="0"/>
              <a:t>Both positive and negative by nature.</a:t>
            </a:r>
          </a:p>
          <a:p>
            <a:r>
              <a:rPr lang="en-US" dirty="0" smtClean="0"/>
              <a:t>Less effort, time &amp; attention required.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Playing with your hair, Biting nails,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2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similar to habit.</a:t>
            </a:r>
          </a:p>
          <a:p>
            <a:r>
              <a:rPr lang="en-US" dirty="0" smtClean="0"/>
              <a:t>Only negative.</a:t>
            </a:r>
          </a:p>
          <a:p>
            <a:r>
              <a:rPr lang="en-US" dirty="0" smtClean="0"/>
              <a:t>More effort, time &amp; attention required.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Nicotine Addiction, Alcohol Addiction,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Trigger -&gt; Behavior -&gt; Reward</a:t>
            </a:r>
          </a:p>
          <a:p>
            <a:pPr marL="0" indent="0" algn="ctr">
              <a:buNone/>
            </a:pPr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1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Répétition:</a:t>
            </a:r>
          </a:p>
          <a:p>
            <a:pPr marL="457200" lvl="1" indent="0">
              <a:buNone/>
            </a:pPr>
            <a:r>
              <a:rPr lang="en-US" dirty="0" smtClean="0"/>
              <a:t>Doing something often, brain decides it can stop wasting precious neurons thinking about it, goes on vacation.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Positive Reinforcement:</a:t>
            </a:r>
          </a:p>
          <a:p>
            <a:pPr marL="457200" lvl="1" indent="0">
              <a:buNone/>
            </a:pPr>
            <a:r>
              <a:rPr lang="en-US" dirty="0" smtClean="0"/>
              <a:t>Great sense of temporary pleasure and fulfillment -&gt; Brain releasing Dopamine, which tells our brain we like this.</a:t>
            </a:r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8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have a bad habit or addiction?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you smoke every day, or almost every day?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don't smoke for a day, do you feel a craving for a cigarette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Did you start out by smoking with your friends but now smoke alone?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you gradually smoking more and more cigarettes?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you spending more money than you'd like on cigarettes?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you ever feel like you "need" a cigarette?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you feel anxious if you run out of cigarettes?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you tried to quit smoking and failed?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you ever find yourself lighting up a cigarette almost unconsciously, without really thinking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you ever been surprised at how fast you went through a pack of cigarettes?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you need to have a cigarette first thing in the morning?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3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kill a bad habit?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Human beings are pretty good at changing and adapting. Follow these steps: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down the habits you want to quit. Choose one.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to avoid your triggers. Try and list out steps which helps you avoid them.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Substitute your bad habit with not so bad habit. Teach your brain by repetition to learn a new habit.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 your army. Announce you are planning to leave a bad habit, your friends will be bodyguards standing between you and your brain.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1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Side-Affects or Withdrawal 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First 7 days: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Chronic Physical Cravings:</a:t>
            </a:r>
          </a:p>
          <a:p>
            <a:pPr lvl="1"/>
            <a:r>
              <a:rPr lang="en-US" dirty="0" smtClean="0"/>
              <a:t>Rapidly increase and is at peak during 48 to 120hrs. And, gradually weaken.</a:t>
            </a:r>
            <a:endParaRPr lang="en-US" dirty="0"/>
          </a:p>
          <a:p>
            <a:r>
              <a:rPr lang="en-US" dirty="0" smtClean="0"/>
              <a:t>Irritability and Intense Mood Swings.</a:t>
            </a:r>
          </a:p>
          <a:p>
            <a:r>
              <a:rPr lang="es-ES_tradnl" dirty="0" smtClean="0"/>
              <a:t>Intense Fatigue.</a:t>
            </a:r>
          </a:p>
          <a:p>
            <a:r>
              <a:rPr lang="en-US" dirty="0" smtClean="0"/>
              <a:t>Headaches.</a:t>
            </a:r>
          </a:p>
          <a:p>
            <a:r>
              <a:rPr lang="nl-NL" dirty="0" err="1" smtClean="0"/>
              <a:t>Chest</a:t>
            </a:r>
            <a:r>
              <a:rPr lang="nl-NL" dirty="0" smtClean="0"/>
              <a:t> Discomfort.</a:t>
            </a:r>
          </a:p>
          <a:p>
            <a:r>
              <a:rPr lang="en-US" dirty="0" smtClean="0"/>
              <a:t>Constipation.</a:t>
            </a:r>
          </a:p>
          <a:p>
            <a:r>
              <a:rPr lang="en-US" dirty="0" smtClean="0"/>
              <a:t>Flu and Cold Like Symptoms.</a:t>
            </a:r>
          </a:p>
          <a:p>
            <a:r>
              <a:rPr lang="en-US" dirty="0" smtClean="0"/>
              <a:t>Increased Hunger and Weight Gain.</a:t>
            </a:r>
          </a:p>
          <a:p>
            <a:r>
              <a:rPr lang="en-US" dirty="0" smtClean="0"/>
              <a:t>Others like, Tingling in the hands and feet, Sweating, etc.</a:t>
            </a:r>
          </a:p>
          <a:p>
            <a:r>
              <a:rPr lang="en-US" dirty="0" smtClean="0"/>
              <a:t>Other emotional symptoms are, Feelings of being an infant: temper tantrums, intense needs, feelings of dependency, a state of near paralysis, </a:t>
            </a:r>
            <a:r>
              <a:rPr lang="ro-RO" dirty="0" smtClean="0"/>
              <a:t>Insomnia, </a:t>
            </a:r>
            <a:r>
              <a:rPr lang="es-ES_tradnl" dirty="0" smtClean="0"/>
              <a:t>Mental confusión, </a:t>
            </a:r>
            <a:r>
              <a:rPr lang="en-US" dirty="0" smtClean="0"/>
              <a:t>Anxiety, Depression, etc.</a:t>
            </a:r>
          </a:p>
        </p:txBody>
      </p:sp>
    </p:spTree>
    <p:extLst>
      <p:ext uri="{BB962C8B-B14F-4D97-AF65-F5344CB8AC3E}">
        <p14:creationId xmlns:p14="http://schemas.microsoft.com/office/powerpoint/2010/main" val="43218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Side-Affects or Withdrawal 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7 – 21 days: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Moderate to Severe Cravings for Cigarettes.</a:t>
            </a:r>
          </a:p>
          <a:p>
            <a:pPr lvl="1"/>
            <a:r>
              <a:rPr lang="en-US" dirty="0" smtClean="0"/>
              <a:t>Chemical dependency to nicotine is weakened by days 5 – 7.</a:t>
            </a:r>
          </a:p>
          <a:p>
            <a:r>
              <a:rPr lang="en-US" dirty="0" smtClean="0"/>
              <a:t>Moderate to Severe Irritability and Mood Swings.</a:t>
            </a:r>
          </a:p>
          <a:p>
            <a:r>
              <a:rPr lang="en-US" dirty="0" smtClean="0"/>
              <a:t>Mild to Moderate Fatigue.</a:t>
            </a:r>
          </a:p>
          <a:p>
            <a:pPr lvl="1"/>
            <a:r>
              <a:rPr lang="en-US" dirty="0" smtClean="0"/>
              <a:t>By 2 week mark, fatigue level drops.</a:t>
            </a:r>
          </a:p>
          <a:p>
            <a:r>
              <a:rPr lang="en-US" dirty="0" smtClean="0"/>
              <a:t>Headaches.</a:t>
            </a:r>
          </a:p>
          <a:p>
            <a:pPr lvl="1"/>
            <a:r>
              <a:rPr lang="en-US" dirty="0" smtClean="0"/>
              <a:t>Headache’s should clear up by first 2 weeks.</a:t>
            </a:r>
          </a:p>
          <a:p>
            <a:r>
              <a:rPr lang="nl-NL" dirty="0" smtClean="0"/>
              <a:t>Mild </a:t>
            </a:r>
            <a:r>
              <a:rPr lang="nl-NL" dirty="0" err="1" smtClean="0"/>
              <a:t>Chest</a:t>
            </a:r>
            <a:r>
              <a:rPr lang="nl-NL" dirty="0" smtClean="0"/>
              <a:t> Discomfort.</a:t>
            </a:r>
          </a:p>
          <a:p>
            <a:r>
              <a:rPr lang="en-US" dirty="0" smtClean="0"/>
              <a:t>Constipation.</a:t>
            </a:r>
          </a:p>
          <a:p>
            <a:r>
              <a:rPr lang="en-US" dirty="0" smtClean="0"/>
              <a:t>Flu and Cold Like Symptoms.</a:t>
            </a:r>
          </a:p>
          <a:p>
            <a:r>
              <a:rPr lang="en-US" dirty="0" smtClean="0"/>
              <a:t>Increased Hunger and Weight Gain.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1916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778</Words>
  <Application>Microsoft Macintosh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BAD</vt:lpstr>
      <vt:lpstr>Habit</vt:lpstr>
      <vt:lpstr>Addiction</vt:lpstr>
      <vt:lpstr>Causes</vt:lpstr>
      <vt:lpstr>Types of Causes</vt:lpstr>
      <vt:lpstr>Do you have a bad habit or addiction?</vt:lpstr>
      <vt:lpstr>How to kill a bad habit?</vt:lpstr>
      <vt:lpstr>Side-Affects or Withdrawal Symptoms</vt:lpstr>
      <vt:lpstr>Side-Affects or Withdrawal Symptoms</vt:lpstr>
      <vt:lpstr>Side-Affects or Withdrawal Symptoms</vt:lpstr>
      <vt:lpstr>Personal Experience</vt:lpstr>
      <vt:lpstr>Be happy naturally… it is healthy.  Thanks</vt:lpstr>
    </vt:vector>
  </TitlesOfParts>
  <Company>Glam India Private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Bijoy Anupam</dc:creator>
  <cp:lastModifiedBy>Bijoy Anupam</cp:lastModifiedBy>
  <cp:revision>22</cp:revision>
  <dcterms:created xsi:type="dcterms:W3CDTF">2016-07-22T06:42:27Z</dcterms:created>
  <dcterms:modified xsi:type="dcterms:W3CDTF">2016-07-22T10:55:13Z</dcterms:modified>
</cp:coreProperties>
</file>