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206B1-D0D2-0C47-8BA0-75EFB91C816E}" type="datetimeFigureOut">
              <a:rPr lang="en-US"/>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305DB-118F-F247-919A-929259E9E329}" type="slidenum">
              <a:rPr lang="en-US"/>
              <a:t>‹#›</a:t>
            </a:fld>
            <a:endParaRPr lang="en-US"/>
          </a:p>
        </p:txBody>
      </p:sp>
    </p:spTree>
    <p:extLst>
      <p:ext uri="{BB962C8B-B14F-4D97-AF65-F5344CB8AC3E}">
        <p14:creationId xmlns:p14="http://schemas.microsoft.com/office/powerpoint/2010/main" val="179292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HOME PAGE</a:t>
            </a:r>
          </a:p>
        </p:txBody>
      </p:sp>
      <p:sp>
        <p:nvSpPr>
          <p:cNvPr id="4" name="Slide Number Placeholder 3"/>
          <p:cNvSpPr>
            <a:spLocks noGrp="1"/>
          </p:cNvSpPr>
          <p:nvPr>
            <p:ph type="sldNum" sz="quarter" idx="5"/>
          </p:nvPr>
        </p:nvSpPr>
        <p:spPr/>
        <p:txBody>
          <a:bodyPr/>
          <a:lstStyle/>
          <a:p>
            <a:fld id="{498305DB-118F-F247-919A-929259E9E329}" type="slidenum">
              <a:rPr lang="en-US"/>
              <a:t>4</a:t>
            </a:fld>
            <a:endParaRPr lang="en-US"/>
          </a:p>
        </p:txBody>
      </p:sp>
    </p:spTree>
    <p:extLst>
      <p:ext uri="{BB962C8B-B14F-4D97-AF65-F5344CB8AC3E}">
        <p14:creationId xmlns:p14="http://schemas.microsoft.com/office/powerpoint/2010/main" val="551208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3F76-EA50-4548-8E64-FC69B3C02A02}"/>
              </a:ext>
            </a:extLst>
          </p:cNvPr>
          <p:cNvSpPr>
            <a:spLocks noGrp="1"/>
          </p:cNvSpPr>
          <p:nvPr>
            <p:ph type="ctrTitle"/>
          </p:nvPr>
        </p:nvSpPr>
        <p:spPr>
          <a:xfrm>
            <a:off x="3694955" y="-447675"/>
            <a:ext cx="9153212" cy="2659592"/>
          </a:xfrm>
        </p:spPr>
        <p:txBody>
          <a:bodyPr/>
          <a:lstStyle/>
          <a:p>
            <a:r>
              <a:rPr lang="en-US" b="1"/>
              <a:t>Cake Shop</a:t>
            </a:r>
          </a:p>
        </p:txBody>
      </p:sp>
      <p:sp>
        <p:nvSpPr>
          <p:cNvPr id="3" name="Subtitle 2">
            <a:extLst>
              <a:ext uri="{FF2B5EF4-FFF2-40B4-BE49-F238E27FC236}">
                <a16:creationId xmlns:a16="http://schemas.microsoft.com/office/drawing/2014/main" id="{8A622A31-FC52-4943-AB47-740DBFA7920C}"/>
              </a:ext>
            </a:extLst>
          </p:cNvPr>
          <p:cNvSpPr>
            <a:spLocks noGrp="1"/>
          </p:cNvSpPr>
          <p:nvPr>
            <p:ph type="subTitle" idx="1"/>
          </p:nvPr>
        </p:nvSpPr>
        <p:spPr>
          <a:xfrm>
            <a:off x="1047750" y="2963332"/>
            <a:ext cx="7408334" cy="5744635"/>
          </a:xfrm>
        </p:spPr>
        <p:txBody>
          <a:bodyPr/>
          <a:lstStyle/>
          <a:p>
            <a:r>
              <a:rPr lang="en-US" b="1"/>
              <a:t>Presented by:-</a:t>
            </a:r>
          </a:p>
          <a:p>
            <a:r>
              <a:rPr lang="en-US" b="1"/>
              <a:t>• RAJPUT PARESh</a:t>
            </a:r>
          </a:p>
          <a:p>
            <a:r>
              <a:rPr lang="en-US" b="1"/>
              <a:t>•SONAWne ANIKET</a:t>
            </a:r>
          </a:p>
          <a:p>
            <a:r>
              <a:rPr lang="en-US" b="1"/>
              <a:t>•PATOLE ROHIT</a:t>
            </a:r>
          </a:p>
          <a:p>
            <a:r>
              <a:rPr lang="en-US" b="1"/>
              <a:t>•SHIMPI JAYESH</a:t>
            </a:r>
          </a:p>
          <a:p>
            <a:r>
              <a:rPr lang="en-US" b="1"/>
              <a:t>•PAWAR DIVYESH</a:t>
            </a:r>
          </a:p>
          <a:p>
            <a:endParaRPr lang="en-US" b="1"/>
          </a:p>
        </p:txBody>
      </p:sp>
      <p:sp>
        <p:nvSpPr>
          <p:cNvPr id="5" name="TextBox 4">
            <a:extLst>
              <a:ext uri="{FF2B5EF4-FFF2-40B4-BE49-F238E27FC236}">
                <a16:creationId xmlns:a16="http://schemas.microsoft.com/office/drawing/2014/main" id="{078E6471-5C70-BA4D-A5A0-4F6C2FDAD41E}"/>
              </a:ext>
            </a:extLst>
          </p:cNvPr>
          <p:cNvSpPr txBox="1"/>
          <p:nvPr/>
        </p:nvSpPr>
        <p:spPr>
          <a:xfrm>
            <a:off x="482601" y="882121"/>
            <a:ext cx="8686797" cy="369332"/>
          </a:xfrm>
          <a:prstGeom prst="rect">
            <a:avLst/>
          </a:prstGeom>
          <a:solidFill>
            <a:schemeClr val="accent2"/>
          </a:solidFill>
          <a:ln>
            <a:solidFill>
              <a:schemeClr val="accent1">
                <a:lumMod val="60000"/>
                <a:lumOff val="40000"/>
              </a:schemeClr>
            </a:solidFill>
          </a:ln>
        </p:spPr>
        <p:txBody>
          <a:bodyPr wrap="square" rtlCol="0">
            <a:spAutoFit/>
          </a:bodyPr>
          <a:lstStyle/>
          <a:p>
            <a:pPr marL="285750" indent="-285750" algn="l">
              <a:buFont typeface="Arial" panose="020B0604020202020204" pitchFamily="34" charset="0"/>
              <a:buChar char="•"/>
            </a:pPr>
            <a:r>
              <a:rPr lang="en-US" b="1">
                <a:solidFill>
                  <a:schemeClr val="bg1"/>
                </a:solidFill>
              </a:rPr>
              <a:t>HACKTHON 1.0</a:t>
            </a:r>
          </a:p>
        </p:txBody>
      </p:sp>
    </p:spTree>
    <p:extLst>
      <p:ext uri="{BB962C8B-B14F-4D97-AF65-F5344CB8AC3E}">
        <p14:creationId xmlns:p14="http://schemas.microsoft.com/office/powerpoint/2010/main" val="205330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E93A-DA89-3741-8B34-372DEF3C8B42}"/>
              </a:ext>
            </a:extLst>
          </p:cNvPr>
          <p:cNvSpPr>
            <a:spLocks noGrp="1"/>
          </p:cNvSpPr>
          <p:nvPr>
            <p:ph type="title"/>
          </p:nvPr>
        </p:nvSpPr>
        <p:spPr/>
        <p:txBody>
          <a:bodyPr/>
          <a:lstStyle/>
          <a:p>
            <a:r>
              <a:rPr lang="en-US" u="sng"/>
              <a:t>Introduction</a:t>
            </a:r>
          </a:p>
        </p:txBody>
      </p:sp>
      <p:sp>
        <p:nvSpPr>
          <p:cNvPr id="3" name="Content Placeholder 2">
            <a:extLst>
              <a:ext uri="{FF2B5EF4-FFF2-40B4-BE49-F238E27FC236}">
                <a16:creationId xmlns:a16="http://schemas.microsoft.com/office/drawing/2014/main" id="{4406DED9-B09E-1142-9931-F1496B3F38F7}"/>
              </a:ext>
            </a:extLst>
          </p:cNvPr>
          <p:cNvSpPr>
            <a:spLocks noGrp="1"/>
          </p:cNvSpPr>
          <p:nvPr>
            <p:ph idx="1"/>
          </p:nvPr>
        </p:nvSpPr>
        <p:spPr>
          <a:xfrm>
            <a:off x="359833" y="2635250"/>
            <a:ext cx="8667750" cy="4085168"/>
          </a:xfrm>
        </p:spPr>
        <p:txBody>
          <a:bodyPr/>
          <a:lstStyle/>
          <a:p>
            <a:r>
              <a:rPr lang="en-US" b="1"/>
              <a:t>Online cake delivery is gaining more popularity among people all over the world. The cake is the first and foremost thing to be required for celebrating any kind of event. Gone are the days, birthday is the one and the only event celebrated with a cake. Now, the trend has changed no other celebrations get fulfilled without cutting a cake. The cake varieties and flavors displayed at the online stores are mind-blowing which attracts huge numbers of people from all corners of the world. Online cake delivery is appreciated by the people, which saves a lot of time and money for the customers while buying a cake for all the occasions. The offers and facilities offered by the online platform are amazing, where the customers have a chance to enjoy the maximum level of benefits. Let see the significant reasons for choosing the online cake delivery system.</a:t>
            </a:r>
          </a:p>
        </p:txBody>
      </p:sp>
      <p:sp>
        <p:nvSpPr>
          <p:cNvPr id="4" name="TextBox 3">
            <a:extLst>
              <a:ext uri="{FF2B5EF4-FFF2-40B4-BE49-F238E27FC236}">
                <a16:creationId xmlns:a16="http://schemas.microsoft.com/office/drawing/2014/main" id="{0A261409-79C0-9246-85C8-AB7184F0FF5D}"/>
              </a:ext>
            </a:extLst>
          </p:cNvPr>
          <p:cNvSpPr txBox="1"/>
          <p:nvPr/>
        </p:nvSpPr>
        <p:spPr>
          <a:xfrm>
            <a:off x="4949111" y="865483"/>
            <a:ext cx="6173972" cy="923330"/>
          </a:xfrm>
          <a:prstGeom prst="rect">
            <a:avLst/>
          </a:prstGeom>
          <a:noFill/>
        </p:spPr>
        <p:txBody>
          <a:bodyPr wrap="square" rtlCol="0">
            <a:spAutoFit/>
          </a:bodyPr>
          <a:lstStyle/>
          <a:p>
            <a:pPr algn="l"/>
            <a:r>
              <a:rPr lang="en-US" b="1" i="1">
                <a:solidFill>
                  <a:schemeClr val="bg2"/>
                </a:solidFill>
              </a:rPr>
              <a:t>Technologies We Have Used :-</a:t>
            </a:r>
          </a:p>
          <a:p>
            <a:pPr marL="285750" indent="-285750" algn="l">
              <a:buFont typeface="Arial" panose="020B0604020202020204" pitchFamily="34" charset="0"/>
              <a:buChar char="•"/>
            </a:pPr>
            <a:r>
              <a:rPr lang="en-US" b="1" i="1">
                <a:solidFill>
                  <a:schemeClr val="bg2"/>
                </a:solidFill>
              </a:rPr>
              <a:t>HTML</a:t>
            </a:r>
          </a:p>
          <a:p>
            <a:pPr marL="285750" indent="-285750" algn="l">
              <a:buFont typeface="Arial" panose="020B0604020202020204" pitchFamily="34" charset="0"/>
              <a:buChar char="•"/>
            </a:pPr>
            <a:r>
              <a:rPr lang="en-US" b="1" i="1">
                <a:solidFill>
                  <a:schemeClr val="bg2"/>
                </a:solidFill>
              </a:rPr>
              <a:t>CSS</a:t>
            </a:r>
          </a:p>
        </p:txBody>
      </p:sp>
    </p:spTree>
    <p:extLst>
      <p:ext uri="{BB962C8B-B14F-4D97-AF65-F5344CB8AC3E}">
        <p14:creationId xmlns:p14="http://schemas.microsoft.com/office/powerpoint/2010/main" val="84217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367-CAA1-AE46-B55A-E42FF226A3CA}"/>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8CA8C26F-487D-4A49-8DEC-D5067939F3B7}"/>
              </a:ext>
            </a:extLst>
          </p:cNvPr>
          <p:cNvSpPr>
            <a:spLocks noGrp="1"/>
          </p:cNvSpPr>
          <p:nvPr>
            <p:ph idx="1"/>
          </p:nvPr>
        </p:nvSpPr>
        <p:spPr>
          <a:xfrm>
            <a:off x="657538" y="3039531"/>
            <a:ext cx="9661212" cy="3903135"/>
          </a:xfrm>
        </p:spPr>
        <p:txBody>
          <a:bodyPr/>
          <a:lstStyle/>
          <a:p>
            <a:r>
              <a:rPr lang="en-US"/>
              <a:t>Online Booking</a:t>
            </a:r>
          </a:p>
          <a:p>
            <a:r>
              <a:rPr lang="en-US"/>
              <a:t>Saves Time</a:t>
            </a:r>
          </a:p>
          <a:p>
            <a:r>
              <a:rPr lang="en-US"/>
              <a:t>Social Distancing</a:t>
            </a:r>
          </a:p>
          <a:p>
            <a:endParaRPr lang="en-US"/>
          </a:p>
        </p:txBody>
      </p:sp>
    </p:spTree>
    <p:extLst>
      <p:ext uri="{BB962C8B-B14F-4D97-AF65-F5344CB8AC3E}">
        <p14:creationId xmlns:p14="http://schemas.microsoft.com/office/powerpoint/2010/main" val="307059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a:extLst>
              <a:ext uri="{FF2B5EF4-FFF2-40B4-BE49-F238E27FC236}">
                <a16:creationId xmlns:a16="http://schemas.microsoft.com/office/drawing/2014/main" id="{840FC7FE-1A7E-4543-858D-EB5B739036C3}"/>
              </a:ext>
            </a:extLst>
          </p:cNvPr>
          <p:cNvPicPr>
            <a:picLocks noChangeAspect="1"/>
          </p:cNvPicPr>
          <p:nvPr/>
        </p:nvPicPr>
        <p:blipFill>
          <a:blip r:embed="rId3"/>
          <a:stretch>
            <a:fillRect/>
          </a:stretch>
        </p:blipFill>
        <p:spPr>
          <a:xfrm>
            <a:off x="179917" y="1100667"/>
            <a:ext cx="8667750" cy="4875609"/>
          </a:xfrm>
          <a:prstGeom prst="rect">
            <a:avLst/>
          </a:prstGeom>
        </p:spPr>
      </p:pic>
      <p:sp>
        <p:nvSpPr>
          <p:cNvPr id="13" name="TextBox 12">
            <a:extLst>
              <a:ext uri="{FF2B5EF4-FFF2-40B4-BE49-F238E27FC236}">
                <a16:creationId xmlns:a16="http://schemas.microsoft.com/office/drawing/2014/main" id="{2DD540B3-E1AC-BD41-9DA1-B3CC6FDE1F70}"/>
              </a:ext>
            </a:extLst>
          </p:cNvPr>
          <p:cNvSpPr txBox="1"/>
          <p:nvPr/>
        </p:nvSpPr>
        <p:spPr>
          <a:xfrm>
            <a:off x="0" y="356151"/>
            <a:ext cx="7437781" cy="369332"/>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l"/>
            <a:r>
              <a:rPr lang="en-US" b="1"/>
              <a:t>HOME PAGE</a:t>
            </a:r>
          </a:p>
        </p:txBody>
      </p:sp>
    </p:spTree>
    <p:extLst>
      <p:ext uri="{BB962C8B-B14F-4D97-AF65-F5344CB8AC3E}">
        <p14:creationId xmlns:p14="http://schemas.microsoft.com/office/powerpoint/2010/main" val="265584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045451E-F913-7542-A989-2B97094EC11B}"/>
              </a:ext>
            </a:extLst>
          </p:cNvPr>
          <p:cNvPicPr>
            <a:picLocks noChangeAspect="1"/>
          </p:cNvPicPr>
          <p:nvPr/>
        </p:nvPicPr>
        <p:blipFill>
          <a:blip r:embed="rId2"/>
          <a:stretch>
            <a:fillRect/>
          </a:stretch>
        </p:blipFill>
        <p:spPr>
          <a:xfrm>
            <a:off x="0" y="777874"/>
            <a:ext cx="9426224" cy="5302251"/>
          </a:xfrm>
          <a:prstGeom prst="rect">
            <a:avLst/>
          </a:prstGeom>
        </p:spPr>
      </p:pic>
      <p:sp>
        <p:nvSpPr>
          <p:cNvPr id="4" name="TextBox 3">
            <a:extLst>
              <a:ext uri="{FF2B5EF4-FFF2-40B4-BE49-F238E27FC236}">
                <a16:creationId xmlns:a16="http://schemas.microsoft.com/office/drawing/2014/main" id="{613E029B-43AA-AE47-BC5A-C0DF5D0A19E7}"/>
              </a:ext>
            </a:extLst>
          </p:cNvPr>
          <p:cNvSpPr txBox="1"/>
          <p:nvPr/>
        </p:nvSpPr>
        <p:spPr>
          <a:xfrm>
            <a:off x="0" y="79374"/>
            <a:ext cx="2258483" cy="369332"/>
          </a:xfrm>
          <a:prstGeom prst="rect">
            <a:avLst/>
          </a:prstGeom>
          <a:noFill/>
        </p:spPr>
        <p:txBody>
          <a:bodyPr wrap="square" rtlCol="0">
            <a:spAutoFit/>
          </a:bodyPr>
          <a:lstStyle/>
          <a:p>
            <a:pPr algn="l"/>
            <a:r>
              <a:rPr lang="en-US" b="1"/>
              <a:t>ABOUT US</a:t>
            </a:r>
          </a:p>
        </p:txBody>
      </p:sp>
    </p:spTree>
    <p:extLst>
      <p:ext uri="{BB962C8B-B14F-4D97-AF65-F5344CB8AC3E}">
        <p14:creationId xmlns:p14="http://schemas.microsoft.com/office/powerpoint/2010/main" val="274456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F6916D-F9BD-044B-B32E-8DD02A2AC96E}"/>
              </a:ext>
            </a:extLst>
          </p:cNvPr>
          <p:cNvSpPr txBox="1"/>
          <p:nvPr/>
        </p:nvSpPr>
        <p:spPr>
          <a:xfrm>
            <a:off x="320146" y="835337"/>
            <a:ext cx="5185833" cy="64633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l"/>
            <a:r>
              <a:rPr lang="en-US" b="1"/>
              <a:t>PRODUCT</a:t>
            </a:r>
          </a:p>
          <a:p>
            <a:pPr algn="l"/>
            <a:endParaRPr lang="en-US" b="1"/>
          </a:p>
        </p:txBody>
      </p:sp>
      <p:sp>
        <p:nvSpPr>
          <p:cNvPr id="9" name="Title 8">
            <a:extLst>
              <a:ext uri="{FF2B5EF4-FFF2-40B4-BE49-F238E27FC236}">
                <a16:creationId xmlns:a16="http://schemas.microsoft.com/office/drawing/2014/main" id="{922CA1C0-B950-B143-B876-C92459A4B50E}"/>
              </a:ext>
            </a:extLst>
          </p:cNvPr>
          <p:cNvSpPr>
            <a:spLocks noGrp="1"/>
          </p:cNvSpPr>
          <p:nvPr>
            <p:ph type="title"/>
          </p:nvPr>
        </p:nvSpPr>
        <p:spPr/>
        <p:txBody>
          <a:bodyPr/>
          <a:lstStyle/>
          <a:p>
            <a:endParaRPr lang="en-US"/>
          </a:p>
        </p:txBody>
      </p:sp>
      <p:sp>
        <p:nvSpPr>
          <p:cNvPr id="10" name="Text Placeholder 9">
            <a:extLst>
              <a:ext uri="{FF2B5EF4-FFF2-40B4-BE49-F238E27FC236}">
                <a16:creationId xmlns:a16="http://schemas.microsoft.com/office/drawing/2014/main" id="{C85E7DB5-32A2-A441-8F42-4917C514EB6B}"/>
              </a:ext>
            </a:extLst>
          </p:cNvPr>
          <p:cNvSpPr>
            <a:spLocks noGrp="1"/>
          </p:cNvSpPr>
          <p:nvPr>
            <p:ph type="body" idx="1"/>
          </p:nvPr>
        </p:nvSpPr>
        <p:spPr/>
        <p:txBody>
          <a:bodyPr/>
          <a:lstStyle/>
          <a:p>
            <a:endParaRPr lang="en-US"/>
          </a:p>
        </p:txBody>
      </p:sp>
      <p:pic>
        <p:nvPicPr>
          <p:cNvPr id="11" name="Picture 11">
            <a:extLst>
              <a:ext uri="{FF2B5EF4-FFF2-40B4-BE49-F238E27FC236}">
                <a16:creationId xmlns:a16="http://schemas.microsoft.com/office/drawing/2014/main" id="{475FB978-1F54-2D4D-890A-37D350BF0141}"/>
              </a:ext>
            </a:extLst>
          </p:cNvPr>
          <p:cNvPicPr>
            <a:picLocks noChangeAspect="1"/>
          </p:cNvPicPr>
          <p:nvPr/>
        </p:nvPicPr>
        <p:blipFill>
          <a:blip r:embed="rId2"/>
          <a:stretch>
            <a:fillRect/>
          </a:stretch>
        </p:blipFill>
        <p:spPr>
          <a:xfrm>
            <a:off x="560917" y="2349500"/>
            <a:ext cx="5644446" cy="3175001"/>
          </a:xfrm>
          <a:prstGeom prst="rect">
            <a:avLst/>
          </a:prstGeom>
        </p:spPr>
      </p:pic>
      <p:pic>
        <p:nvPicPr>
          <p:cNvPr id="2" name="Picture 2">
            <a:extLst>
              <a:ext uri="{FF2B5EF4-FFF2-40B4-BE49-F238E27FC236}">
                <a16:creationId xmlns:a16="http://schemas.microsoft.com/office/drawing/2014/main" id="{3BF3A761-2691-934D-BA7A-AD42DFA3452C}"/>
              </a:ext>
            </a:extLst>
          </p:cNvPr>
          <p:cNvPicPr>
            <a:picLocks noChangeAspect="1"/>
          </p:cNvPicPr>
          <p:nvPr/>
        </p:nvPicPr>
        <p:blipFill>
          <a:blip r:embed="rId3"/>
          <a:stretch>
            <a:fillRect/>
          </a:stretch>
        </p:blipFill>
        <p:spPr>
          <a:xfrm>
            <a:off x="6535990" y="2497667"/>
            <a:ext cx="5381036" cy="3026833"/>
          </a:xfrm>
          <a:prstGeom prst="rect">
            <a:avLst/>
          </a:prstGeom>
        </p:spPr>
      </p:pic>
      <p:sp>
        <p:nvSpPr>
          <p:cNvPr id="3" name="TextBox 2">
            <a:extLst>
              <a:ext uri="{FF2B5EF4-FFF2-40B4-BE49-F238E27FC236}">
                <a16:creationId xmlns:a16="http://schemas.microsoft.com/office/drawing/2014/main" id="{AAA5CB00-6055-294D-B8B7-75E3A914423D}"/>
              </a:ext>
            </a:extLst>
          </p:cNvPr>
          <p:cNvSpPr txBox="1"/>
          <p:nvPr/>
        </p:nvSpPr>
        <p:spPr>
          <a:xfrm>
            <a:off x="6619301" y="928530"/>
            <a:ext cx="5011782"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l"/>
            <a:r>
              <a:rPr lang="en-US" b="1"/>
              <a:t>SERVICE</a:t>
            </a:r>
          </a:p>
        </p:txBody>
      </p:sp>
      <p:sp>
        <p:nvSpPr>
          <p:cNvPr id="6" name="TextBox 5">
            <a:extLst>
              <a:ext uri="{FF2B5EF4-FFF2-40B4-BE49-F238E27FC236}">
                <a16:creationId xmlns:a16="http://schemas.microsoft.com/office/drawing/2014/main" id="{F457127C-0769-084A-9859-64AD60927519}"/>
              </a:ext>
            </a:extLst>
          </p:cNvPr>
          <p:cNvSpPr txBox="1"/>
          <p:nvPr/>
        </p:nvSpPr>
        <p:spPr>
          <a:xfrm flipV="1">
            <a:off x="7010400" y="928531"/>
            <a:ext cx="3242733" cy="1212907"/>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93042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A013DE0-ABD4-A849-BBAB-52E76A4F03A8}"/>
              </a:ext>
            </a:extLst>
          </p:cNvPr>
          <p:cNvPicPr>
            <a:picLocks noChangeAspect="1"/>
          </p:cNvPicPr>
          <p:nvPr/>
        </p:nvPicPr>
        <p:blipFill>
          <a:blip r:embed="rId2"/>
          <a:stretch>
            <a:fillRect/>
          </a:stretch>
        </p:blipFill>
        <p:spPr>
          <a:xfrm>
            <a:off x="264582" y="973666"/>
            <a:ext cx="9557925" cy="5376333"/>
          </a:xfrm>
          <a:prstGeom prst="rect">
            <a:avLst/>
          </a:prstGeom>
        </p:spPr>
      </p:pic>
      <p:sp>
        <p:nvSpPr>
          <p:cNvPr id="3" name="TextBox 2">
            <a:extLst>
              <a:ext uri="{FF2B5EF4-FFF2-40B4-BE49-F238E27FC236}">
                <a16:creationId xmlns:a16="http://schemas.microsoft.com/office/drawing/2014/main" id="{6977B98B-FECE-B84E-BFCD-D2C7783914C3}"/>
              </a:ext>
            </a:extLst>
          </p:cNvPr>
          <p:cNvSpPr txBox="1"/>
          <p:nvPr/>
        </p:nvSpPr>
        <p:spPr>
          <a:xfrm>
            <a:off x="5181600" y="2504016"/>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21B7797B-FE77-254C-B643-4870D07ECBA6}"/>
              </a:ext>
            </a:extLst>
          </p:cNvPr>
          <p:cNvSpPr txBox="1"/>
          <p:nvPr/>
        </p:nvSpPr>
        <p:spPr>
          <a:xfrm>
            <a:off x="0" y="117501"/>
            <a:ext cx="7397114" cy="369332"/>
          </a:xfrm>
          <a:prstGeom prst="rect">
            <a:avLst/>
          </a:prstGeom>
          <a:solidFill>
            <a:schemeClr val="accent2"/>
          </a:solidFill>
        </p:spPr>
        <p:txBody>
          <a:bodyPr wrap="square" rtlCol="0">
            <a:spAutoFit/>
          </a:bodyPr>
          <a:lstStyle/>
          <a:p>
            <a:pPr algn="l"/>
            <a:r>
              <a:rPr lang="en-US" b="1"/>
              <a:t>CONTACT US</a:t>
            </a:r>
          </a:p>
        </p:txBody>
      </p:sp>
    </p:spTree>
    <p:extLst>
      <p:ext uri="{BB962C8B-B14F-4D97-AF65-F5344CB8AC3E}">
        <p14:creationId xmlns:p14="http://schemas.microsoft.com/office/powerpoint/2010/main" val="315440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B4FD56-B68A-F143-B735-8051079DFB0B}"/>
              </a:ext>
            </a:extLst>
          </p:cNvPr>
          <p:cNvSpPr>
            <a:spLocks noGrp="1"/>
          </p:cNvSpPr>
          <p:nvPr>
            <p:ph type="ctrTitle"/>
          </p:nvPr>
        </p:nvSpPr>
        <p:spPr>
          <a:xfrm>
            <a:off x="551704" y="-1985435"/>
            <a:ext cx="12074211" cy="4292601"/>
          </a:xfrm>
        </p:spPr>
        <p:txBody>
          <a:bodyPr/>
          <a:lstStyle/>
          <a:p>
            <a:r>
              <a:rPr lang="en-US" b="1"/>
              <a:t>THANK YOU 😊❤️</a:t>
            </a:r>
          </a:p>
        </p:txBody>
      </p:sp>
    </p:spTree>
    <p:extLst>
      <p:ext uri="{BB962C8B-B14F-4D97-AF65-F5344CB8AC3E}">
        <p14:creationId xmlns:p14="http://schemas.microsoft.com/office/powerpoint/2010/main" val="2781340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Cake Shop</vt:lpstr>
      <vt:lpstr>Introduction</vt:lpstr>
      <vt:lpstr>Objectives</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Cake Shop</dc:title>
  <dc:creator>917263814930</dc:creator>
  <cp:lastModifiedBy>917263814930</cp:lastModifiedBy>
  <cp:revision>5</cp:revision>
  <dcterms:created xsi:type="dcterms:W3CDTF">2022-04-03T11:09:42Z</dcterms:created>
  <dcterms:modified xsi:type="dcterms:W3CDTF">2022-04-03T14:01:50Z</dcterms:modified>
</cp:coreProperties>
</file>