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F25-D2BB-9E50-E33D-81C1AE614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3F0B-06A8-49ED-CC43-70E92764D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659B-7291-A43F-AF09-C64BEA09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A58A-B1E6-812C-59AD-B2A96F1D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E521-C43E-C011-66A3-4C4CEF25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7DAB-CD5B-9621-1403-FDB696B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1F444-5A60-5EC6-EE4A-065D185D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C8D9-C15E-97AD-CF5D-42F2C90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6DCA-49B1-E3EF-3CEC-A2563C39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B78C-3415-8407-46C5-15FB0473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6CEAB-D6EE-46E4-29B6-83C8D5327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4925-BBAE-B783-1D5E-91DF1CF8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E79F-B023-06D0-D2AC-68DC21E3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712C-9387-9799-E482-EF183E20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FC22-C243-A332-2CC8-7B584B0E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6B0B-71C4-3B9A-BAC7-4E95330B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6A0C-E728-2C6B-AB8B-D0E19755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85DC-C220-8FE8-B784-3919B3B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D700-1011-0B03-0EBB-7C2B9F33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6C75-7639-7B35-4EA2-4531C875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1BD4-F506-D5DC-3EC9-F0D323CC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DADD7-FF33-A3E3-4D2F-6029A159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2F32-22F9-4124-F961-9DD18F07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2FB6-12C1-5A02-E1BF-5861CFC0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5DC5-D420-4DE4-7834-3EBD7209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6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6971-EE5D-7F86-CEC7-83E2FE5F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106A-2268-8DC5-7D19-0D147BAA0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6D6E5-27E3-749C-D571-5AAE6C9B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E1AA-666E-2B61-BAF3-2D06CE9A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F56C-305B-2DDF-4C70-81BE4209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510E8-8FB3-8FA6-3827-6ED25712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3EC7-2561-73F1-5E61-782694DD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0ADBA-7C9D-4C61-8BE4-D633EC37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3D2D-D2F9-7305-8F6F-5A3F67898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178AF-B8F3-E2E1-9B41-65292A7D0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7E8DC-EC54-EE53-1633-9FFF3C87F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E3E31-0F0B-9731-DE7C-B95559FA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8BFB-0FB9-9DE3-43BE-B47543DF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AA477-D005-8760-3E44-F547D914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5C0C-0C3B-D48C-E35B-AE79DEFA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64F54-AA6A-A47E-18A5-E13E6EF3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00C5-2832-8EDC-FB96-96B27289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07CB0-295B-AEEC-691E-A7A7497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5F765-DC5C-5D96-290E-1808AA00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31DD9-0FC8-3731-8D03-CEF85D6C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FAA4-10CA-5488-B5C9-88603854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1BFD-68DC-4F98-C622-3CDCDC09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15D6-5472-FA2A-92AF-F7DD4ACF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C8B70-4B00-438E-7211-83905352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35CB3-00B5-6D17-5A99-0AA6896A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82125-D3D6-A10C-3602-1DD57E54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439D-7AE6-126B-8910-80F4D6A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EE4B-E271-060B-28C8-637317CD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5BAEA-55A5-7E89-572F-2E41842E7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3DD4B-572F-87DE-DF19-E11535986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D2CC8-16AE-3A68-09B7-D8E6E66D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48B3-9777-12E5-B824-A13E686A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77BA-755B-1800-7348-2BD443E2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48B59-510E-16DE-8425-3757486E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C337-7DF8-6917-B35E-74471F27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6B66-D832-76F6-D1E1-077CD43F2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963F-8F03-40A0-8CF7-067D55DF1D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68F8-1BCE-A156-11C0-860BF3321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0CAC-208E-EDD9-421A-BA4E31529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415C-AE94-4BAF-9744-67D47F6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90B-C3AC-0E97-E384-097E77CC0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solidFill>
                  <a:schemeClr val="accent4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Credit Card Weekly 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7FDC4-372D-1BE2-A913-4A0BF8540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By: Abhishek Pareta</a:t>
            </a:r>
          </a:p>
        </p:txBody>
      </p:sp>
    </p:spTree>
    <p:extLst>
      <p:ext uri="{BB962C8B-B14F-4D97-AF65-F5344CB8AC3E}">
        <p14:creationId xmlns:p14="http://schemas.microsoft.com/office/powerpoint/2010/main" val="23533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8420-D099-49ED-E4C6-EDB55137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3838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Projects Insights Week53(31</a:t>
            </a:r>
            <a:r>
              <a:rPr lang="en-US" baseline="30000" dirty="0">
                <a:solidFill>
                  <a:schemeClr val="accent4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</a:t>
            </a:r>
            <a:r>
              <a:rPr lang="en-US" dirty="0">
                <a:solidFill>
                  <a:schemeClr val="accent4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97A7-2D7D-2FEF-C7EF-1CB1F134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69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WOW Change:</a:t>
            </a:r>
          </a:p>
          <a:p>
            <a:r>
              <a:rPr lang="en-US" sz="18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Revenue Increased by 28.8%.</a:t>
            </a:r>
          </a:p>
          <a:p>
            <a:r>
              <a:rPr lang="en-US" sz="1800" dirty="0">
                <a:solidFill>
                  <a:srgbClr val="FFFFFF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C</a:t>
            </a:r>
            <a:r>
              <a:rPr lang="en-US" sz="1800" dirty="0">
                <a:solidFill>
                  <a:srgbClr val="FFFFFF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ustomer count increased by xx% .</a:t>
            </a:r>
            <a:endParaRPr lang="en-US" sz="18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Overview YTD: </a:t>
            </a:r>
            <a:endParaRPr lang="en-US" sz="2000" dirty="0">
              <a:solidFill>
                <a:srgbClr val="FFC000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Overall revenue is 57M.</a:t>
            </a:r>
            <a:endParaRPr lang="en-US" sz="18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Total interest is 8M.</a:t>
            </a:r>
          </a:p>
          <a:p>
            <a:r>
              <a:rPr lang="en-US" sz="1800" dirty="0">
                <a:solidFill>
                  <a:srgbClr val="FFFFFF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Total transaction amount is 46M.</a:t>
            </a:r>
            <a:endParaRPr lang="en-US" sz="18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Male customers are contributing more to revenue 31M, female 26M.</a:t>
            </a:r>
            <a:endParaRPr lang="en-US" sz="18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Blue &amp; Silver credit card are contributing to 93% of overall transactions </a:t>
            </a:r>
            <a:endParaRPr lang="en-US" sz="18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TX, NY &amp; CA are Top 3 States contributing 68% Revenue.</a:t>
            </a:r>
          </a:p>
          <a:p>
            <a:r>
              <a:rPr lang="en-US" sz="1800" dirty="0">
                <a:solidFill>
                  <a:srgbClr val="FFFFFF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Overall Activation rate is 57.5% </a:t>
            </a:r>
          </a:p>
          <a:p>
            <a:r>
              <a:rPr lang="en-US" sz="1800" dirty="0">
                <a:solidFill>
                  <a:srgbClr val="FFFFFF"/>
                </a:solidFill>
                <a:effectLst/>
                <a:latin typeface="Calibri bold" panose="020F0702030404030204" pitchFamily="34" charset="0"/>
                <a:cs typeface="Calibri bold" panose="020F0702030404030204" pitchFamily="34" charset="0"/>
              </a:rPr>
              <a:t>Overall Delinquent rate is 6.06%</a:t>
            </a:r>
          </a:p>
          <a:p>
            <a:r>
              <a:rPr lang="en-US" sz="1800" dirty="0">
                <a:solidFill>
                  <a:srgbClr val="FFFFFF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40-60 Age category generates 80% of Total Revenue.</a:t>
            </a:r>
          </a:p>
          <a:p>
            <a:r>
              <a:rPr lang="en-US" sz="1800" dirty="0">
                <a:solidFill>
                  <a:srgbClr val="FFFFFF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Swipe is most common type to use Credit Card.</a:t>
            </a:r>
          </a:p>
          <a:p>
            <a:endParaRPr lang="en-US" sz="1800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8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97A7-2D7D-2FEF-C7EF-1CB1F134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4682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b="1" dirty="0">
                <a:solidFill>
                  <a:srgbClr val="FFC000"/>
                </a:solidFill>
                <a:latin typeface="Amasis MT Pro Black" panose="020B06040202020202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427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ADLaM Display</vt:lpstr>
      <vt:lpstr>Amasis MT Pro Black</vt:lpstr>
      <vt:lpstr>Arial</vt:lpstr>
      <vt:lpstr>Calibri</vt:lpstr>
      <vt:lpstr>Calibri bold</vt:lpstr>
      <vt:lpstr>Calibri Light</vt:lpstr>
      <vt:lpstr>Office Theme</vt:lpstr>
      <vt:lpstr>Credit Card Weekly Status Report</vt:lpstr>
      <vt:lpstr>Projects Insights Week53(31st Dec)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Weekly Status Report</dc:title>
  <dc:creator>Abhishek Pareta</dc:creator>
  <cp:lastModifiedBy>Abhishek Pareta</cp:lastModifiedBy>
  <cp:revision>1</cp:revision>
  <dcterms:created xsi:type="dcterms:W3CDTF">2025-03-27T13:33:18Z</dcterms:created>
  <dcterms:modified xsi:type="dcterms:W3CDTF">2025-03-27T13:47:05Z</dcterms:modified>
</cp:coreProperties>
</file>