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ighteous" panose="020B0604020202020204" charset="0"/>
      <p:regular r:id="rId20"/>
    </p:embeddedFont>
    <p:embeddedFont>
      <p:font typeface="Roboto Condensed" panose="020B0604020202020204" charset="0"/>
      <p:regular r:id="rId21"/>
      <p:bold r:id="rId22"/>
      <p:italic r:id="rId23"/>
      <p:boldItalic r:id="rId24"/>
    </p:embeddedFont>
    <p:embeddedFont>
      <p:font typeface="Roboto Condensed Light" panose="020B0604020202020204" charset="0"/>
      <p:regular r:id="rId25"/>
      <p:bold r:id="rId26"/>
      <p:italic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QtJ019TNArcGPn0zDU2S3vKIl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19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e37d8c0b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ae37d8c0b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e37d8c0b2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ae37d8c0b2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37d8c0b2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ae37d8c0b2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e400124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e400124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95221562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95221562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CUSTOM_6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100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5334325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3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3" name="Google Shape;73;p53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CUSTOM_2_1_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4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4"/>
          <p:cNvSpPr txBox="1">
            <a:spLocks noGrp="1"/>
          </p:cNvSpPr>
          <p:nvPr>
            <p:ph type="title" idx="2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subTitle" idx="1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4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4"/>
          <p:cNvSpPr txBox="1">
            <a:spLocks noGrp="1"/>
          </p:cNvSpPr>
          <p:nvPr>
            <p:ph type="title" idx="3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subTitle" idx="4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54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4"/>
          <p:cNvSpPr txBox="1">
            <a:spLocks noGrp="1"/>
          </p:cNvSpPr>
          <p:nvPr>
            <p:ph type="title" idx="5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4" name="Google Shape;84;p54"/>
          <p:cNvSpPr txBox="1">
            <a:spLocks noGrp="1"/>
          </p:cNvSpPr>
          <p:nvPr>
            <p:ph type="subTitle" idx="6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4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4"/>
          <p:cNvSpPr txBox="1">
            <a:spLocks noGrp="1"/>
          </p:cNvSpPr>
          <p:nvPr>
            <p:ph type="title" idx="7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87" name="Google Shape;87;p54"/>
          <p:cNvSpPr txBox="1">
            <a:spLocks noGrp="1"/>
          </p:cNvSpPr>
          <p:nvPr>
            <p:ph type="subTitle" idx="8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54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4"/>
          <p:cNvSpPr txBox="1">
            <a:spLocks noGrp="1"/>
          </p:cNvSpPr>
          <p:nvPr>
            <p:ph type="title" idx="9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subTitle" idx="13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7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5"/>
          <p:cNvSpPr txBox="1">
            <a:spLocks noGrp="1"/>
          </p:cNvSpPr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ctrTitle" idx="2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ctrTitle" idx="3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55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ctrTitle" idx="5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55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55"/>
          <p:cNvSpPr txBox="1">
            <a:spLocks noGrp="1"/>
          </p:cNvSpPr>
          <p:nvPr>
            <p:ph type="ctrTitle" idx="7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55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03" name="Google Shape;103;p55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55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45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5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5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cxnSp>
        <p:nvCxnSpPr>
          <p:cNvPr id="27" name="Google Shape;27;p45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45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0" name="Google Shape;40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CUSTOM_2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9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8" name="Google Shape;4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" name="Google Shape;49;p49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subTitle" idx="1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2" name="Google Shape;52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50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50"/>
          <p:cNvSpPr txBox="1">
            <a:spLocks noGrp="1"/>
          </p:cNvSpPr>
          <p:nvPr>
            <p:ph type="ctrTitle"/>
          </p:nvPr>
        </p:nvSpPr>
        <p:spPr>
          <a:xfrm flipH="1">
            <a:off x="2714085" y="1890188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1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1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60" name="Google Shape;60;p5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64" name="Google Shape;64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2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 b="0" i="0" u="none" strike="noStrike" cap="none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 sz="14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 flipH="1">
            <a:off x="1242925" y="20502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Pulse PT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 flipH="1">
            <a:off x="2750257" y="2850475"/>
            <a:ext cx="36435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Rafael Montes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Parth Desai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Sam Bohr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Andrew Alhaj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Daniel Christenson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Julian Ajja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Risks and Challenges</a:t>
            </a:r>
            <a:endParaRPr/>
          </a:p>
        </p:txBody>
      </p:sp>
      <p:sp>
        <p:nvSpPr>
          <p:cNvPr id="304" name="Google Shape;304;p6"/>
          <p:cNvSpPr/>
          <p:nvPr/>
        </p:nvSpPr>
        <p:spPr>
          <a:xfrm rot="5400000">
            <a:off x="107706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"/>
          <p:cNvSpPr/>
          <p:nvPr/>
        </p:nvSpPr>
        <p:spPr>
          <a:xfrm rot="5400000">
            <a:off x="321671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"/>
          <p:cNvSpPr/>
          <p:nvPr/>
        </p:nvSpPr>
        <p:spPr>
          <a:xfrm rot="5400000">
            <a:off x="5356363" y="1809363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/>
        </p:nvSpPr>
        <p:spPr>
          <a:xfrm>
            <a:off x="1938550" y="3372876"/>
            <a:ext cx="987600" cy="3456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Frameworks</a:t>
            </a:r>
            <a:endParaRPr sz="12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6217850" y="3372876"/>
            <a:ext cx="987600" cy="3456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Testing</a:t>
            </a:r>
            <a:endParaRPr sz="12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09" name="Google Shape;309;p6"/>
          <p:cNvSpPr txBox="1"/>
          <p:nvPr/>
        </p:nvSpPr>
        <p:spPr>
          <a:xfrm>
            <a:off x="4078196" y="3372876"/>
            <a:ext cx="987600" cy="3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423864"/>
                </a:solidFill>
                <a:latin typeface="Squada One"/>
                <a:ea typeface="Squada One"/>
                <a:cs typeface="Squada One"/>
                <a:sym typeface="Squada One"/>
              </a:rPr>
              <a:t>FireBase</a:t>
            </a:r>
            <a:endParaRPr sz="1200" b="0" i="0" u="none" strike="noStrike" cap="none">
              <a:solidFill>
                <a:srgbClr val="423864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10" name="Google Shape;310;p6"/>
          <p:cNvSpPr txBox="1"/>
          <p:nvPr/>
        </p:nvSpPr>
        <p:spPr>
          <a:xfrm>
            <a:off x="1655499" y="2561813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React is new to most of us </a:t>
            </a:r>
            <a:endParaRPr sz="12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1" name="Google Shape;311;p6"/>
          <p:cNvSpPr txBox="1"/>
          <p:nvPr/>
        </p:nvSpPr>
        <p:spPr>
          <a:xfrm>
            <a:off x="3795145" y="2561813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Implementation of features may not possible or difficult </a:t>
            </a:r>
            <a:endParaRPr sz="12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12" name="Google Shape;312;p6"/>
          <p:cNvSpPr txBox="1"/>
          <p:nvPr/>
        </p:nvSpPr>
        <p:spPr>
          <a:xfrm>
            <a:off x="5934799" y="2561813"/>
            <a:ext cx="1553700" cy="5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Not sure what to test always, little testing experience</a:t>
            </a:r>
            <a:endParaRPr sz="12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313" name="Google Shape;313;p6"/>
          <p:cNvGrpSpPr/>
          <p:nvPr/>
        </p:nvGrpSpPr>
        <p:grpSpPr>
          <a:xfrm>
            <a:off x="2266003" y="2134867"/>
            <a:ext cx="332705" cy="333590"/>
            <a:chOff x="-44528075" y="1982825"/>
            <a:chExt cx="300900" cy="301700"/>
          </a:xfrm>
        </p:grpSpPr>
        <p:sp>
          <p:nvSpPr>
            <p:cNvPr id="314" name="Google Shape;314;p6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6"/>
          <p:cNvSpPr/>
          <p:nvPr/>
        </p:nvSpPr>
        <p:spPr>
          <a:xfrm>
            <a:off x="4426119" y="2109473"/>
            <a:ext cx="291767" cy="331821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" name="Google Shape;322;p6"/>
          <p:cNvGrpSpPr/>
          <p:nvPr/>
        </p:nvGrpSpPr>
        <p:grpSpPr>
          <a:xfrm>
            <a:off x="6545288" y="2137316"/>
            <a:ext cx="327823" cy="328695"/>
            <a:chOff x="-1700225" y="2768875"/>
            <a:chExt cx="291450" cy="292225"/>
          </a:xfrm>
        </p:grpSpPr>
        <p:sp>
          <p:nvSpPr>
            <p:cNvPr id="323" name="Google Shape;323;p6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e37d8c0b2_1_40"/>
          <p:cNvSpPr txBox="1">
            <a:spLocks noGrp="1"/>
          </p:cNvSpPr>
          <p:nvPr>
            <p:ph type="ctrTitle"/>
          </p:nvPr>
        </p:nvSpPr>
        <p:spPr>
          <a:xfrm flipH="1">
            <a:off x="4009453" y="1966400"/>
            <a:ext cx="2667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Mitigation Plan</a:t>
            </a:r>
            <a:endParaRPr/>
          </a:p>
        </p:txBody>
      </p:sp>
      <p:sp>
        <p:nvSpPr>
          <p:cNvPr id="334" name="Google Shape;334;gae37d8c0b2_1_40"/>
          <p:cNvSpPr txBox="1">
            <a:spLocks noGrp="1"/>
          </p:cNvSpPr>
          <p:nvPr>
            <p:ph type="subTitle" idx="1"/>
          </p:nvPr>
        </p:nvSpPr>
        <p:spPr>
          <a:xfrm>
            <a:off x="426175" y="2770750"/>
            <a:ext cx="62508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Constant Meetings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Constant communication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Total transparency 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Project roles based on strengths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Results in high productivity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grpSp>
        <p:nvGrpSpPr>
          <p:cNvPr id="335" name="Google Shape;335;gae37d8c0b2_1_40"/>
          <p:cNvGrpSpPr/>
          <p:nvPr/>
        </p:nvGrpSpPr>
        <p:grpSpPr>
          <a:xfrm>
            <a:off x="1621263" y="1748169"/>
            <a:ext cx="393173" cy="442116"/>
            <a:chOff x="2523000" y="1954875"/>
            <a:chExt cx="262325" cy="295000"/>
          </a:xfrm>
        </p:grpSpPr>
        <p:sp>
          <p:nvSpPr>
            <p:cNvPr id="336" name="Google Shape;336;gae37d8c0b2_1_40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ae37d8c0b2_1_40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ae37d8c0b2_1_40"/>
          <p:cNvSpPr txBox="1"/>
          <p:nvPr/>
        </p:nvSpPr>
        <p:spPr>
          <a:xfrm>
            <a:off x="1313100" y="2142782"/>
            <a:ext cx="100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YOUR LOGO</a:t>
            </a:r>
            <a:endParaRPr sz="12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339" name="Google Shape;339;gae37d8c0b2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38" y="1363513"/>
            <a:ext cx="1211425" cy="12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Next Sprint</a:t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1487050" y="2623175"/>
            <a:ext cx="6169800" cy="1135505"/>
            <a:chOff x="1487050" y="2875242"/>
            <a:chExt cx="6169800" cy="1481608"/>
          </a:xfrm>
        </p:grpSpPr>
        <p:cxnSp>
          <p:nvCxnSpPr>
            <p:cNvPr id="346" name="Google Shape;346;p8"/>
            <p:cNvCxnSpPr/>
            <p:nvPr/>
          </p:nvCxnSpPr>
          <p:spPr>
            <a:xfrm>
              <a:off x="1487050" y="4356850"/>
              <a:ext cx="61698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4589000" y="2875242"/>
              <a:ext cx="0" cy="14688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2357650" y="3565841"/>
              <a:ext cx="0" cy="7782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6818750" y="4131081"/>
              <a:ext cx="0" cy="2130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50" name="Google Shape;350;p8"/>
          <p:cNvSpPr txBox="1"/>
          <p:nvPr/>
        </p:nvSpPr>
        <p:spPr>
          <a:xfrm>
            <a:off x="6077100" y="3883300"/>
            <a:ext cx="14865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Layout</a:t>
            </a:r>
            <a:endParaRPr sz="14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Get Tabs and layout bones in place</a:t>
            </a: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3815199" y="3883300"/>
            <a:ext cx="1602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UI/UX</a:t>
            </a:r>
            <a:endParaRPr sz="14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Have a UI for them to sign in</a:t>
            </a: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2" name="Google Shape;352;p8"/>
          <p:cNvSpPr txBox="1"/>
          <p:nvPr/>
        </p:nvSpPr>
        <p:spPr>
          <a:xfrm>
            <a:off x="1641625" y="3883300"/>
            <a:ext cx="14319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Authentication</a:t>
            </a:r>
            <a:endParaRPr sz="14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Verify which user is on</a:t>
            </a: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53" name="Google Shape;353;p8"/>
          <p:cNvSpPr/>
          <p:nvPr/>
        </p:nvSpPr>
        <p:spPr>
          <a:xfrm>
            <a:off x="4061988" y="145190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4591056" y="232183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4061988" y="231925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8"/>
          <p:cNvSpPr/>
          <p:nvPr/>
        </p:nvSpPr>
        <p:spPr>
          <a:xfrm>
            <a:off x="4589752" y="145190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8"/>
          <p:cNvSpPr/>
          <p:nvPr/>
        </p:nvSpPr>
        <p:spPr>
          <a:xfrm>
            <a:off x="4061988" y="175669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5034083" y="175669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1830588" y="200155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"/>
          <p:cNvSpPr/>
          <p:nvPr/>
        </p:nvSpPr>
        <p:spPr>
          <a:xfrm>
            <a:off x="2359656" y="287148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/>
          <p:nvPr/>
        </p:nvSpPr>
        <p:spPr>
          <a:xfrm>
            <a:off x="1830588" y="286890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"/>
          <p:cNvSpPr/>
          <p:nvPr/>
        </p:nvSpPr>
        <p:spPr>
          <a:xfrm>
            <a:off x="2358352" y="200155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8"/>
          <p:cNvSpPr/>
          <p:nvPr/>
        </p:nvSpPr>
        <p:spPr>
          <a:xfrm>
            <a:off x="1830588" y="230634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8"/>
          <p:cNvSpPr/>
          <p:nvPr/>
        </p:nvSpPr>
        <p:spPr>
          <a:xfrm>
            <a:off x="2802683" y="230634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8"/>
          <p:cNvSpPr/>
          <p:nvPr/>
        </p:nvSpPr>
        <p:spPr>
          <a:xfrm>
            <a:off x="6293363" y="2401900"/>
            <a:ext cx="527794" cy="351863"/>
          </a:xfrm>
          <a:custGeom>
            <a:avLst/>
            <a:gdLst/>
            <a:ahLst/>
            <a:cxnLst/>
            <a:rect l="l" t="t" r="r" b="b"/>
            <a:pathLst>
              <a:path w="23874" h="15916" extrusionOk="0">
                <a:moveTo>
                  <a:pt x="23874" y="0"/>
                </a:moveTo>
                <a:lnTo>
                  <a:pt x="1" y="13788"/>
                </a:lnTo>
                <a:lnTo>
                  <a:pt x="3644" y="15915"/>
                </a:lnTo>
                <a:lnTo>
                  <a:pt x="23874" y="4183"/>
                </a:lnTo>
                <a:lnTo>
                  <a:pt x="23874" y="0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8"/>
          <p:cNvSpPr/>
          <p:nvPr/>
        </p:nvSpPr>
        <p:spPr>
          <a:xfrm>
            <a:off x="6822431" y="3271839"/>
            <a:ext cx="524898" cy="348967"/>
          </a:xfrm>
          <a:custGeom>
            <a:avLst/>
            <a:gdLst/>
            <a:ahLst/>
            <a:cxnLst/>
            <a:rect l="l" t="t" r="r" b="b"/>
            <a:pathLst>
              <a:path w="23743" h="15785" extrusionOk="0">
                <a:moveTo>
                  <a:pt x="20040" y="0"/>
                </a:moveTo>
                <a:lnTo>
                  <a:pt x="0" y="11602"/>
                </a:lnTo>
                <a:lnTo>
                  <a:pt x="0" y="15785"/>
                </a:lnTo>
                <a:lnTo>
                  <a:pt x="23742" y="2070"/>
                </a:lnTo>
                <a:lnTo>
                  <a:pt x="2004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8"/>
          <p:cNvSpPr/>
          <p:nvPr/>
        </p:nvSpPr>
        <p:spPr>
          <a:xfrm>
            <a:off x="6293363" y="3269252"/>
            <a:ext cx="529099" cy="351553"/>
          </a:xfrm>
          <a:custGeom>
            <a:avLst/>
            <a:gdLst/>
            <a:ahLst/>
            <a:cxnLst/>
            <a:rect l="l" t="t" r="r" b="b"/>
            <a:pathLst>
              <a:path w="23933" h="15902" extrusionOk="0">
                <a:moveTo>
                  <a:pt x="3644" y="1"/>
                </a:moveTo>
                <a:lnTo>
                  <a:pt x="1" y="2114"/>
                </a:lnTo>
                <a:lnTo>
                  <a:pt x="23932" y="15902"/>
                </a:lnTo>
                <a:lnTo>
                  <a:pt x="23932" y="11719"/>
                </a:lnTo>
                <a:lnTo>
                  <a:pt x="3644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8"/>
          <p:cNvSpPr/>
          <p:nvPr/>
        </p:nvSpPr>
        <p:spPr>
          <a:xfrm>
            <a:off x="6821127" y="2401900"/>
            <a:ext cx="526203" cy="351863"/>
          </a:xfrm>
          <a:custGeom>
            <a:avLst/>
            <a:gdLst/>
            <a:ahLst/>
            <a:cxnLst/>
            <a:rect l="l" t="t" r="r" b="b"/>
            <a:pathLst>
              <a:path w="23802" h="15916" extrusionOk="0">
                <a:moveTo>
                  <a:pt x="1" y="0"/>
                </a:moveTo>
                <a:lnTo>
                  <a:pt x="1" y="4183"/>
                </a:lnTo>
                <a:lnTo>
                  <a:pt x="20158" y="15915"/>
                </a:lnTo>
                <a:lnTo>
                  <a:pt x="23801" y="13788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8"/>
          <p:cNvSpPr/>
          <p:nvPr/>
        </p:nvSpPr>
        <p:spPr>
          <a:xfrm>
            <a:off x="6293363" y="2706691"/>
            <a:ext cx="80582" cy="609327"/>
          </a:xfrm>
          <a:custGeom>
            <a:avLst/>
            <a:gdLst/>
            <a:ahLst/>
            <a:cxnLst/>
            <a:rect l="l" t="t" r="r" b="b"/>
            <a:pathLst>
              <a:path w="3645" h="27562" extrusionOk="0">
                <a:moveTo>
                  <a:pt x="1" y="1"/>
                </a:moveTo>
                <a:lnTo>
                  <a:pt x="1" y="27561"/>
                </a:lnTo>
                <a:lnTo>
                  <a:pt x="3644" y="25448"/>
                </a:lnTo>
                <a:lnTo>
                  <a:pt x="3644" y="2128"/>
                </a:lnTo>
                <a:lnTo>
                  <a:pt x="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8"/>
          <p:cNvSpPr/>
          <p:nvPr/>
        </p:nvSpPr>
        <p:spPr>
          <a:xfrm>
            <a:off x="7265458" y="2706691"/>
            <a:ext cx="81864" cy="610919"/>
          </a:xfrm>
          <a:custGeom>
            <a:avLst/>
            <a:gdLst/>
            <a:ahLst/>
            <a:cxnLst/>
            <a:rect l="l" t="t" r="r" b="b"/>
            <a:pathLst>
              <a:path w="3703" h="27634" extrusionOk="0">
                <a:moveTo>
                  <a:pt x="3702" y="1"/>
                </a:moveTo>
                <a:lnTo>
                  <a:pt x="59" y="2128"/>
                </a:lnTo>
                <a:lnTo>
                  <a:pt x="0" y="25564"/>
                </a:lnTo>
                <a:lnTo>
                  <a:pt x="3702" y="27634"/>
                </a:lnTo>
                <a:lnTo>
                  <a:pt x="3702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0784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8"/>
          <p:cNvGrpSpPr/>
          <p:nvPr/>
        </p:nvGrpSpPr>
        <p:grpSpPr>
          <a:xfrm>
            <a:off x="6653340" y="2877879"/>
            <a:ext cx="332705" cy="333590"/>
            <a:chOff x="-44528075" y="1982825"/>
            <a:chExt cx="300900" cy="301700"/>
          </a:xfrm>
        </p:grpSpPr>
        <p:sp>
          <p:nvSpPr>
            <p:cNvPr id="372" name="Google Shape;372;p8"/>
            <p:cNvSpPr/>
            <p:nvPr/>
          </p:nvSpPr>
          <p:spPr>
            <a:xfrm>
              <a:off x="-44528075" y="1982825"/>
              <a:ext cx="300900" cy="301700"/>
            </a:xfrm>
            <a:custGeom>
              <a:avLst/>
              <a:gdLst/>
              <a:ahLst/>
              <a:cxnLst/>
              <a:rect l="l" t="t" r="r" b="b"/>
              <a:pathLst>
                <a:path w="12036" h="12068" extrusionOk="0">
                  <a:moveTo>
                    <a:pt x="9547" y="2175"/>
                  </a:moveTo>
                  <a:cubicBezTo>
                    <a:pt x="9736" y="2175"/>
                    <a:pt x="9893" y="2332"/>
                    <a:pt x="9893" y="2521"/>
                  </a:cubicBezTo>
                  <a:lnTo>
                    <a:pt x="9893" y="9547"/>
                  </a:lnTo>
                  <a:cubicBezTo>
                    <a:pt x="9893" y="9736"/>
                    <a:pt x="9736" y="9893"/>
                    <a:pt x="9547" y="9893"/>
                  </a:cubicBezTo>
                  <a:lnTo>
                    <a:pt x="2552" y="9893"/>
                  </a:lnTo>
                  <a:cubicBezTo>
                    <a:pt x="2332" y="9893"/>
                    <a:pt x="2206" y="9736"/>
                    <a:pt x="2206" y="9547"/>
                  </a:cubicBezTo>
                  <a:lnTo>
                    <a:pt x="2206" y="2521"/>
                  </a:lnTo>
                  <a:cubicBezTo>
                    <a:pt x="2206" y="2332"/>
                    <a:pt x="2332" y="2175"/>
                    <a:pt x="2552" y="21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9"/>
                  </a:lnTo>
                  <a:lnTo>
                    <a:pt x="2458" y="1419"/>
                  </a:lnTo>
                  <a:cubicBezTo>
                    <a:pt x="1891" y="1419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2"/>
                    <a:pt x="1" y="4601"/>
                  </a:cubicBezTo>
                  <a:cubicBezTo>
                    <a:pt x="1" y="4821"/>
                    <a:pt x="158" y="4979"/>
                    <a:pt x="347" y="4979"/>
                  </a:cubicBezTo>
                  <a:lnTo>
                    <a:pt x="1418" y="4979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90"/>
                  </a:lnTo>
                  <a:lnTo>
                    <a:pt x="347" y="7090"/>
                  </a:lnTo>
                  <a:cubicBezTo>
                    <a:pt x="158" y="7090"/>
                    <a:pt x="1" y="7247"/>
                    <a:pt x="1" y="7436"/>
                  </a:cubicBezTo>
                  <a:cubicBezTo>
                    <a:pt x="1" y="7657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50"/>
                    <a:pt x="2458" y="10650"/>
                  </a:cubicBezTo>
                  <a:lnTo>
                    <a:pt x="2836" y="10650"/>
                  </a:lnTo>
                  <a:lnTo>
                    <a:pt x="2836" y="11689"/>
                  </a:lnTo>
                  <a:cubicBezTo>
                    <a:pt x="2836" y="11910"/>
                    <a:pt x="2994" y="12067"/>
                    <a:pt x="3183" y="12067"/>
                  </a:cubicBezTo>
                  <a:cubicBezTo>
                    <a:pt x="3372" y="12067"/>
                    <a:pt x="3529" y="11910"/>
                    <a:pt x="3529" y="11689"/>
                  </a:cubicBezTo>
                  <a:lnTo>
                    <a:pt x="3529" y="10555"/>
                  </a:lnTo>
                  <a:lnTo>
                    <a:pt x="4254" y="10555"/>
                  </a:lnTo>
                  <a:lnTo>
                    <a:pt x="4254" y="11626"/>
                  </a:lnTo>
                  <a:cubicBezTo>
                    <a:pt x="4254" y="11815"/>
                    <a:pt x="4411" y="11973"/>
                    <a:pt x="4600" y="11973"/>
                  </a:cubicBezTo>
                  <a:cubicBezTo>
                    <a:pt x="4789" y="11973"/>
                    <a:pt x="4947" y="11815"/>
                    <a:pt x="4947" y="11626"/>
                  </a:cubicBezTo>
                  <a:lnTo>
                    <a:pt x="4947" y="10555"/>
                  </a:lnTo>
                  <a:lnTo>
                    <a:pt x="5671" y="10555"/>
                  </a:lnTo>
                  <a:lnTo>
                    <a:pt x="5671" y="11626"/>
                  </a:lnTo>
                  <a:cubicBezTo>
                    <a:pt x="5671" y="11815"/>
                    <a:pt x="5829" y="11973"/>
                    <a:pt x="6018" y="11973"/>
                  </a:cubicBezTo>
                  <a:cubicBezTo>
                    <a:pt x="6207" y="11973"/>
                    <a:pt x="6365" y="11815"/>
                    <a:pt x="6365" y="11626"/>
                  </a:cubicBezTo>
                  <a:lnTo>
                    <a:pt x="6365" y="10555"/>
                  </a:lnTo>
                  <a:lnTo>
                    <a:pt x="7089" y="10555"/>
                  </a:lnTo>
                  <a:lnTo>
                    <a:pt x="7089" y="11626"/>
                  </a:lnTo>
                  <a:cubicBezTo>
                    <a:pt x="7089" y="11815"/>
                    <a:pt x="7247" y="11973"/>
                    <a:pt x="7436" y="11973"/>
                  </a:cubicBezTo>
                  <a:cubicBezTo>
                    <a:pt x="7625" y="11973"/>
                    <a:pt x="7782" y="11815"/>
                    <a:pt x="7782" y="11626"/>
                  </a:cubicBezTo>
                  <a:lnTo>
                    <a:pt x="7782" y="10555"/>
                  </a:lnTo>
                  <a:lnTo>
                    <a:pt x="8507" y="10555"/>
                  </a:lnTo>
                  <a:lnTo>
                    <a:pt x="8507" y="11626"/>
                  </a:lnTo>
                  <a:cubicBezTo>
                    <a:pt x="8507" y="11815"/>
                    <a:pt x="8664" y="11973"/>
                    <a:pt x="8853" y="11973"/>
                  </a:cubicBezTo>
                  <a:cubicBezTo>
                    <a:pt x="9042" y="11973"/>
                    <a:pt x="9200" y="11815"/>
                    <a:pt x="9200" y="11626"/>
                  </a:cubicBezTo>
                  <a:lnTo>
                    <a:pt x="9200" y="10555"/>
                  </a:lnTo>
                  <a:lnTo>
                    <a:pt x="9547" y="10555"/>
                  </a:lnTo>
                  <a:cubicBezTo>
                    <a:pt x="10145" y="10555"/>
                    <a:pt x="10618" y="10082"/>
                    <a:pt x="10618" y="9484"/>
                  </a:cubicBezTo>
                  <a:lnTo>
                    <a:pt x="10618" y="9137"/>
                  </a:lnTo>
                  <a:lnTo>
                    <a:pt x="11689" y="9137"/>
                  </a:lnTo>
                  <a:cubicBezTo>
                    <a:pt x="11878" y="9137"/>
                    <a:pt x="12035" y="8980"/>
                    <a:pt x="12035" y="8791"/>
                  </a:cubicBezTo>
                  <a:cubicBezTo>
                    <a:pt x="12035" y="8602"/>
                    <a:pt x="11878" y="8444"/>
                    <a:pt x="11689" y="8444"/>
                  </a:cubicBezTo>
                  <a:lnTo>
                    <a:pt x="10618" y="8444"/>
                  </a:lnTo>
                  <a:lnTo>
                    <a:pt x="10618" y="7720"/>
                  </a:lnTo>
                  <a:lnTo>
                    <a:pt x="11689" y="7720"/>
                  </a:lnTo>
                  <a:cubicBezTo>
                    <a:pt x="11878" y="7720"/>
                    <a:pt x="12035" y="7562"/>
                    <a:pt x="12035" y="7373"/>
                  </a:cubicBezTo>
                  <a:cubicBezTo>
                    <a:pt x="12035" y="7153"/>
                    <a:pt x="11878" y="6995"/>
                    <a:pt x="11689" y="6995"/>
                  </a:cubicBezTo>
                  <a:lnTo>
                    <a:pt x="10618" y="6995"/>
                  </a:lnTo>
                  <a:lnTo>
                    <a:pt x="10618" y="6302"/>
                  </a:lnTo>
                  <a:lnTo>
                    <a:pt x="11689" y="6302"/>
                  </a:lnTo>
                  <a:cubicBezTo>
                    <a:pt x="11878" y="6302"/>
                    <a:pt x="12035" y="6144"/>
                    <a:pt x="12035" y="5955"/>
                  </a:cubicBezTo>
                  <a:cubicBezTo>
                    <a:pt x="12035" y="5735"/>
                    <a:pt x="11878" y="5577"/>
                    <a:pt x="11689" y="5577"/>
                  </a:cubicBezTo>
                  <a:lnTo>
                    <a:pt x="10618" y="5577"/>
                  </a:lnTo>
                  <a:lnTo>
                    <a:pt x="10618" y="4884"/>
                  </a:lnTo>
                  <a:lnTo>
                    <a:pt x="11689" y="4884"/>
                  </a:lnTo>
                  <a:lnTo>
                    <a:pt x="11689" y="4979"/>
                  </a:lnTo>
                  <a:cubicBezTo>
                    <a:pt x="11878" y="4979"/>
                    <a:pt x="12035" y="4821"/>
                    <a:pt x="12035" y="4601"/>
                  </a:cubicBezTo>
                  <a:cubicBezTo>
                    <a:pt x="12035" y="4412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5" y="3372"/>
                    <a:pt x="12035" y="3183"/>
                  </a:cubicBezTo>
                  <a:cubicBezTo>
                    <a:pt x="12035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9"/>
                    <a:pt x="9547" y="1419"/>
                  </a:cubicBezTo>
                  <a:lnTo>
                    <a:pt x="9200" y="1419"/>
                  </a:lnTo>
                  <a:lnTo>
                    <a:pt x="9200" y="347"/>
                  </a:lnTo>
                  <a:cubicBezTo>
                    <a:pt x="9200" y="158"/>
                    <a:pt x="9042" y="1"/>
                    <a:pt x="8853" y="1"/>
                  </a:cubicBezTo>
                  <a:cubicBezTo>
                    <a:pt x="8664" y="1"/>
                    <a:pt x="8507" y="158"/>
                    <a:pt x="8507" y="347"/>
                  </a:cubicBezTo>
                  <a:lnTo>
                    <a:pt x="8507" y="1419"/>
                  </a:lnTo>
                  <a:lnTo>
                    <a:pt x="7782" y="1419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9"/>
                  </a:lnTo>
                  <a:lnTo>
                    <a:pt x="6365" y="1419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1" y="158"/>
                    <a:pt x="5671" y="347"/>
                  </a:cubicBezTo>
                  <a:lnTo>
                    <a:pt x="5671" y="1419"/>
                  </a:lnTo>
                  <a:lnTo>
                    <a:pt x="4947" y="1419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9"/>
                  </a:lnTo>
                  <a:lnTo>
                    <a:pt x="3529" y="1419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-4445560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-44455600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-443146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-44314625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725"/>
                    <a:pt x="347" y="725"/>
                  </a:cubicBezTo>
                  <a:cubicBezTo>
                    <a:pt x="536" y="725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-44447725" y="2062375"/>
              <a:ext cx="143350" cy="140225"/>
            </a:xfrm>
            <a:custGeom>
              <a:avLst/>
              <a:gdLst/>
              <a:ahLst/>
              <a:cxnLst/>
              <a:rect l="l" t="t" r="r" b="b"/>
              <a:pathLst>
                <a:path w="5734" h="5609" extrusionOk="0">
                  <a:moveTo>
                    <a:pt x="3182" y="757"/>
                  </a:moveTo>
                  <a:lnTo>
                    <a:pt x="3182" y="883"/>
                  </a:lnTo>
                  <a:cubicBezTo>
                    <a:pt x="3182" y="1041"/>
                    <a:pt x="3277" y="1167"/>
                    <a:pt x="3434" y="1198"/>
                  </a:cubicBezTo>
                  <a:cubicBezTo>
                    <a:pt x="3623" y="1261"/>
                    <a:pt x="3812" y="1387"/>
                    <a:pt x="3970" y="1513"/>
                  </a:cubicBezTo>
                  <a:cubicBezTo>
                    <a:pt x="4049" y="1553"/>
                    <a:pt x="4142" y="1593"/>
                    <a:pt x="4231" y="1593"/>
                  </a:cubicBezTo>
                  <a:cubicBezTo>
                    <a:pt x="4282" y="1593"/>
                    <a:pt x="4333" y="1579"/>
                    <a:pt x="4379" y="1545"/>
                  </a:cubicBezTo>
                  <a:lnTo>
                    <a:pt x="4505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00" y="2206"/>
                    <a:pt x="4537" y="2364"/>
                    <a:pt x="4568" y="2490"/>
                  </a:cubicBezTo>
                  <a:cubicBezTo>
                    <a:pt x="4600" y="2710"/>
                    <a:pt x="4600" y="2899"/>
                    <a:pt x="4568" y="3120"/>
                  </a:cubicBezTo>
                  <a:cubicBezTo>
                    <a:pt x="4537" y="3277"/>
                    <a:pt x="4600" y="3403"/>
                    <a:pt x="4726" y="3466"/>
                  </a:cubicBezTo>
                  <a:lnTo>
                    <a:pt x="4852" y="3561"/>
                  </a:lnTo>
                  <a:lnTo>
                    <a:pt x="4505" y="4128"/>
                  </a:lnTo>
                  <a:lnTo>
                    <a:pt x="4379" y="4065"/>
                  </a:lnTo>
                  <a:cubicBezTo>
                    <a:pt x="4323" y="4037"/>
                    <a:pt x="4260" y="4021"/>
                    <a:pt x="4196" y="4021"/>
                  </a:cubicBezTo>
                  <a:cubicBezTo>
                    <a:pt x="4118" y="4021"/>
                    <a:pt x="4039" y="4044"/>
                    <a:pt x="3970" y="4097"/>
                  </a:cubicBezTo>
                  <a:cubicBezTo>
                    <a:pt x="3812" y="4254"/>
                    <a:pt x="3623" y="4349"/>
                    <a:pt x="3434" y="4412"/>
                  </a:cubicBezTo>
                  <a:cubicBezTo>
                    <a:pt x="3277" y="4475"/>
                    <a:pt x="3182" y="4632"/>
                    <a:pt x="3182" y="4727"/>
                  </a:cubicBezTo>
                  <a:lnTo>
                    <a:pt x="3182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394" y="4475"/>
                    <a:pt x="2237" y="4412"/>
                  </a:cubicBezTo>
                  <a:cubicBezTo>
                    <a:pt x="2048" y="4349"/>
                    <a:pt x="1859" y="4223"/>
                    <a:pt x="1701" y="4097"/>
                  </a:cubicBezTo>
                  <a:cubicBezTo>
                    <a:pt x="1622" y="4057"/>
                    <a:pt x="1529" y="4017"/>
                    <a:pt x="1440" y="4017"/>
                  </a:cubicBezTo>
                  <a:cubicBezTo>
                    <a:pt x="1389" y="4017"/>
                    <a:pt x="1338" y="4030"/>
                    <a:pt x="1292" y="4065"/>
                  </a:cubicBezTo>
                  <a:lnTo>
                    <a:pt x="1166" y="4128"/>
                  </a:lnTo>
                  <a:lnTo>
                    <a:pt x="819" y="3561"/>
                  </a:lnTo>
                  <a:lnTo>
                    <a:pt x="945" y="3466"/>
                  </a:lnTo>
                  <a:cubicBezTo>
                    <a:pt x="1071" y="3403"/>
                    <a:pt x="1134" y="3246"/>
                    <a:pt x="1103" y="3120"/>
                  </a:cubicBezTo>
                  <a:cubicBezTo>
                    <a:pt x="1071" y="2899"/>
                    <a:pt x="1071" y="2710"/>
                    <a:pt x="1103" y="2490"/>
                  </a:cubicBezTo>
                  <a:cubicBezTo>
                    <a:pt x="1134" y="2332"/>
                    <a:pt x="1071" y="2206"/>
                    <a:pt x="945" y="2143"/>
                  </a:cubicBezTo>
                  <a:lnTo>
                    <a:pt x="819" y="2049"/>
                  </a:lnTo>
                  <a:lnTo>
                    <a:pt x="1166" y="1482"/>
                  </a:lnTo>
                  <a:lnTo>
                    <a:pt x="1292" y="1545"/>
                  </a:lnTo>
                  <a:cubicBezTo>
                    <a:pt x="1350" y="1589"/>
                    <a:pt x="1416" y="1612"/>
                    <a:pt x="1481" y="1612"/>
                  </a:cubicBezTo>
                  <a:cubicBezTo>
                    <a:pt x="1557" y="1612"/>
                    <a:pt x="1634" y="1581"/>
                    <a:pt x="1701" y="1513"/>
                  </a:cubicBezTo>
                  <a:cubicBezTo>
                    <a:pt x="1859" y="1356"/>
                    <a:pt x="2048" y="1261"/>
                    <a:pt x="2237" y="1198"/>
                  </a:cubicBezTo>
                  <a:cubicBezTo>
                    <a:pt x="2394" y="1167"/>
                    <a:pt x="2489" y="1009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53" y="1"/>
                    <a:pt x="1796" y="158"/>
                    <a:pt x="1796" y="347"/>
                  </a:cubicBezTo>
                  <a:lnTo>
                    <a:pt x="1796" y="599"/>
                  </a:lnTo>
                  <a:cubicBezTo>
                    <a:pt x="1701" y="631"/>
                    <a:pt x="1575" y="726"/>
                    <a:pt x="1481" y="789"/>
                  </a:cubicBezTo>
                  <a:lnTo>
                    <a:pt x="1292" y="663"/>
                  </a:lnTo>
                  <a:cubicBezTo>
                    <a:pt x="1242" y="643"/>
                    <a:pt x="1186" y="632"/>
                    <a:pt x="1129" y="632"/>
                  </a:cubicBezTo>
                  <a:cubicBezTo>
                    <a:pt x="1007" y="632"/>
                    <a:pt x="884" y="681"/>
                    <a:pt x="819" y="789"/>
                  </a:cubicBezTo>
                  <a:lnTo>
                    <a:pt x="126" y="2017"/>
                  </a:lnTo>
                  <a:cubicBezTo>
                    <a:pt x="32" y="2175"/>
                    <a:pt x="63" y="2395"/>
                    <a:pt x="221" y="2490"/>
                  </a:cubicBezTo>
                  <a:lnTo>
                    <a:pt x="441" y="2616"/>
                  </a:lnTo>
                  <a:lnTo>
                    <a:pt x="441" y="2994"/>
                  </a:lnTo>
                  <a:lnTo>
                    <a:pt x="221" y="3120"/>
                  </a:lnTo>
                  <a:cubicBezTo>
                    <a:pt x="95" y="3183"/>
                    <a:pt x="0" y="3435"/>
                    <a:pt x="126" y="3592"/>
                  </a:cubicBezTo>
                  <a:lnTo>
                    <a:pt x="819" y="4821"/>
                  </a:lnTo>
                  <a:cubicBezTo>
                    <a:pt x="879" y="4921"/>
                    <a:pt x="989" y="4983"/>
                    <a:pt x="1102" y="4983"/>
                  </a:cubicBezTo>
                  <a:cubicBezTo>
                    <a:pt x="1168" y="4983"/>
                    <a:pt x="1234" y="4962"/>
                    <a:pt x="1292" y="4916"/>
                  </a:cubicBezTo>
                  <a:lnTo>
                    <a:pt x="1481" y="4821"/>
                  </a:lnTo>
                  <a:cubicBezTo>
                    <a:pt x="1607" y="4884"/>
                    <a:pt x="1733" y="4979"/>
                    <a:pt x="1796" y="5010"/>
                  </a:cubicBezTo>
                  <a:lnTo>
                    <a:pt x="1796" y="5231"/>
                  </a:lnTo>
                  <a:cubicBezTo>
                    <a:pt x="1796" y="5451"/>
                    <a:pt x="1953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8" y="5451"/>
                    <a:pt x="3938" y="5231"/>
                  </a:cubicBezTo>
                  <a:lnTo>
                    <a:pt x="3938" y="5010"/>
                  </a:lnTo>
                  <a:cubicBezTo>
                    <a:pt x="4064" y="4979"/>
                    <a:pt x="4159" y="4884"/>
                    <a:pt x="4253" y="4821"/>
                  </a:cubicBezTo>
                  <a:lnTo>
                    <a:pt x="4442" y="4916"/>
                  </a:lnTo>
                  <a:cubicBezTo>
                    <a:pt x="4501" y="4951"/>
                    <a:pt x="4574" y="4969"/>
                    <a:pt x="4644" y="4969"/>
                  </a:cubicBezTo>
                  <a:cubicBezTo>
                    <a:pt x="4762" y="4969"/>
                    <a:pt x="4875" y="4920"/>
                    <a:pt x="4915" y="4821"/>
                  </a:cubicBezTo>
                  <a:lnTo>
                    <a:pt x="5639" y="3592"/>
                  </a:lnTo>
                  <a:cubicBezTo>
                    <a:pt x="5702" y="3435"/>
                    <a:pt x="5671" y="3246"/>
                    <a:pt x="5513" y="3120"/>
                  </a:cubicBezTo>
                  <a:lnTo>
                    <a:pt x="5324" y="2994"/>
                  </a:lnTo>
                  <a:lnTo>
                    <a:pt x="5324" y="2616"/>
                  </a:lnTo>
                  <a:lnTo>
                    <a:pt x="5513" y="2490"/>
                  </a:lnTo>
                  <a:cubicBezTo>
                    <a:pt x="5671" y="2395"/>
                    <a:pt x="5734" y="2175"/>
                    <a:pt x="5639" y="2017"/>
                  </a:cubicBezTo>
                  <a:lnTo>
                    <a:pt x="4915" y="789"/>
                  </a:lnTo>
                  <a:cubicBezTo>
                    <a:pt x="4872" y="681"/>
                    <a:pt x="4742" y="618"/>
                    <a:pt x="4614" y="618"/>
                  </a:cubicBezTo>
                  <a:cubicBezTo>
                    <a:pt x="4553" y="618"/>
                    <a:pt x="4493" y="632"/>
                    <a:pt x="4442" y="663"/>
                  </a:cubicBezTo>
                  <a:lnTo>
                    <a:pt x="4253" y="789"/>
                  </a:lnTo>
                  <a:cubicBezTo>
                    <a:pt x="4127" y="726"/>
                    <a:pt x="4001" y="631"/>
                    <a:pt x="3938" y="599"/>
                  </a:cubicBezTo>
                  <a:lnTo>
                    <a:pt x="3938" y="347"/>
                  </a:lnTo>
                  <a:cubicBezTo>
                    <a:pt x="3938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-44403625" y="2107275"/>
              <a:ext cx="53575" cy="52800"/>
            </a:xfrm>
            <a:custGeom>
              <a:avLst/>
              <a:gdLst/>
              <a:ahLst/>
              <a:cxnLst/>
              <a:rect l="l" t="t" r="r" b="b"/>
              <a:pathLst>
                <a:path w="2143" h="2112" extrusionOk="0">
                  <a:moveTo>
                    <a:pt x="1072" y="662"/>
                  </a:moveTo>
                  <a:cubicBezTo>
                    <a:pt x="1261" y="662"/>
                    <a:pt x="1418" y="820"/>
                    <a:pt x="1418" y="1009"/>
                  </a:cubicBezTo>
                  <a:cubicBezTo>
                    <a:pt x="1418" y="1198"/>
                    <a:pt x="1261" y="1355"/>
                    <a:pt x="1072" y="1355"/>
                  </a:cubicBezTo>
                  <a:cubicBezTo>
                    <a:pt x="882" y="1355"/>
                    <a:pt x="725" y="1198"/>
                    <a:pt x="725" y="1009"/>
                  </a:cubicBezTo>
                  <a:cubicBezTo>
                    <a:pt x="725" y="820"/>
                    <a:pt x="882" y="662"/>
                    <a:pt x="1072" y="662"/>
                  </a:cubicBezTo>
                  <a:close/>
                  <a:moveTo>
                    <a:pt x="1072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2"/>
                    <a:pt x="1072" y="2112"/>
                  </a:cubicBezTo>
                  <a:cubicBezTo>
                    <a:pt x="1670" y="2112"/>
                    <a:pt x="2143" y="1639"/>
                    <a:pt x="2143" y="1040"/>
                  </a:cubicBezTo>
                  <a:cubicBezTo>
                    <a:pt x="2143" y="473"/>
                    <a:pt x="1670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9" name="Google Shape;379;p8"/>
          <p:cNvSpPr/>
          <p:nvPr/>
        </p:nvSpPr>
        <p:spPr>
          <a:xfrm>
            <a:off x="4442444" y="1896910"/>
            <a:ext cx="291767" cy="331821"/>
          </a:xfrm>
          <a:custGeom>
            <a:avLst/>
            <a:gdLst/>
            <a:ahLst/>
            <a:cxnLst/>
            <a:rect l="l" t="t" r="r" b="b"/>
            <a:pathLst>
              <a:path w="10555" h="12004" extrusionOk="0">
                <a:moveTo>
                  <a:pt x="5262" y="709"/>
                </a:moveTo>
                <a:lnTo>
                  <a:pt x="9420" y="2788"/>
                </a:lnTo>
                <a:lnTo>
                  <a:pt x="8066" y="3450"/>
                </a:lnTo>
                <a:lnTo>
                  <a:pt x="5451" y="2127"/>
                </a:lnTo>
                <a:cubicBezTo>
                  <a:pt x="5403" y="2111"/>
                  <a:pt x="5348" y="2103"/>
                  <a:pt x="5293" y="2103"/>
                </a:cubicBezTo>
                <a:cubicBezTo>
                  <a:pt x="5238" y="2103"/>
                  <a:pt x="5183" y="2111"/>
                  <a:pt x="5136" y="2127"/>
                </a:cubicBezTo>
                <a:lnTo>
                  <a:pt x="2489" y="3450"/>
                </a:lnTo>
                <a:lnTo>
                  <a:pt x="1197" y="2788"/>
                </a:lnTo>
                <a:lnTo>
                  <a:pt x="5262" y="709"/>
                </a:lnTo>
                <a:close/>
                <a:moveTo>
                  <a:pt x="4915" y="3040"/>
                </a:moveTo>
                <a:lnTo>
                  <a:pt x="4915" y="6222"/>
                </a:lnTo>
                <a:lnTo>
                  <a:pt x="2804" y="7294"/>
                </a:lnTo>
                <a:lnTo>
                  <a:pt x="2804" y="4080"/>
                </a:lnTo>
                <a:lnTo>
                  <a:pt x="4915" y="3040"/>
                </a:lnTo>
                <a:close/>
                <a:moveTo>
                  <a:pt x="5640" y="3040"/>
                </a:moveTo>
                <a:lnTo>
                  <a:pt x="7750" y="4080"/>
                </a:lnTo>
                <a:lnTo>
                  <a:pt x="7750" y="7294"/>
                </a:lnTo>
                <a:lnTo>
                  <a:pt x="5640" y="6222"/>
                </a:lnTo>
                <a:lnTo>
                  <a:pt x="5640" y="3040"/>
                </a:lnTo>
                <a:close/>
                <a:moveTo>
                  <a:pt x="5262" y="6758"/>
                </a:moveTo>
                <a:lnTo>
                  <a:pt x="7278" y="7798"/>
                </a:lnTo>
                <a:lnTo>
                  <a:pt x="5262" y="8806"/>
                </a:lnTo>
                <a:lnTo>
                  <a:pt x="3277" y="7798"/>
                </a:lnTo>
                <a:lnTo>
                  <a:pt x="5262" y="6758"/>
                </a:lnTo>
                <a:close/>
                <a:moveTo>
                  <a:pt x="725" y="3372"/>
                </a:moveTo>
                <a:lnTo>
                  <a:pt x="2111" y="4080"/>
                </a:lnTo>
                <a:lnTo>
                  <a:pt x="2111" y="7829"/>
                </a:lnTo>
                <a:cubicBezTo>
                  <a:pt x="2111" y="7955"/>
                  <a:pt x="2206" y="8081"/>
                  <a:pt x="2332" y="8113"/>
                </a:cubicBezTo>
                <a:lnTo>
                  <a:pt x="4915" y="9404"/>
                </a:lnTo>
                <a:lnTo>
                  <a:pt x="4915" y="10980"/>
                </a:lnTo>
                <a:lnTo>
                  <a:pt x="725" y="8869"/>
                </a:lnTo>
                <a:lnTo>
                  <a:pt x="725" y="3372"/>
                </a:lnTo>
                <a:close/>
                <a:moveTo>
                  <a:pt x="9861" y="3387"/>
                </a:moveTo>
                <a:lnTo>
                  <a:pt x="9861" y="8932"/>
                </a:lnTo>
                <a:lnTo>
                  <a:pt x="5640" y="11011"/>
                </a:lnTo>
                <a:lnTo>
                  <a:pt x="5640" y="9436"/>
                </a:lnTo>
                <a:lnTo>
                  <a:pt x="8223" y="8144"/>
                </a:lnTo>
                <a:cubicBezTo>
                  <a:pt x="8349" y="8113"/>
                  <a:pt x="8412" y="7987"/>
                  <a:pt x="8412" y="7829"/>
                </a:cubicBezTo>
                <a:lnTo>
                  <a:pt x="8412" y="4080"/>
                </a:lnTo>
                <a:lnTo>
                  <a:pt x="9861" y="3387"/>
                </a:lnTo>
                <a:close/>
                <a:moveTo>
                  <a:pt x="5262" y="0"/>
                </a:moveTo>
                <a:cubicBezTo>
                  <a:pt x="5206" y="0"/>
                  <a:pt x="5151" y="16"/>
                  <a:pt x="5104" y="47"/>
                </a:cubicBezTo>
                <a:lnTo>
                  <a:pt x="284" y="2473"/>
                </a:lnTo>
                <a:cubicBezTo>
                  <a:pt x="63" y="2536"/>
                  <a:pt x="0" y="2662"/>
                  <a:pt x="0" y="2820"/>
                </a:cubicBezTo>
                <a:lnTo>
                  <a:pt x="0" y="9152"/>
                </a:lnTo>
                <a:cubicBezTo>
                  <a:pt x="0" y="9278"/>
                  <a:pt x="63" y="9404"/>
                  <a:pt x="189" y="9499"/>
                </a:cubicBezTo>
                <a:lnTo>
                  <a:pt x="5104" y="11956"/>
                </a:lnTo>
                <a:cubicBezTo>
                  <a:pt x="5151" y="11988"/>
                  <a:pt x="5206" y="12003"/>
                  <a:pt x="5262" y="12003"/>
                </a:cubicBezTo>
                <a:cubicBezTo>
                  <a:pt x="5317" y="12003"/>
                  <a:pt x="5372" y="11988"/>
                  <a:pt x="5419" y="11956"/>
                </a:cubicBezTo>
                <a:lnTo>
                  <a:pt x="10365" y="9499"/>
                </a:lnTo>
                <a:cubicBezTo>
                  <a:pt x="10460" y="9404"/>
                  <a:pt x="10554" y="9278"/>
                  <a:pt x="10554" y="9152"/>
                </a:cubicBezTo>
                <a:lnTo>
                  <a:pt x="10554" y="2788"/>
                </a:lnTo>
                <a:cubicBezTo>
                  <a:pt x="10554" y="2662"/>
                  <a:pt x="10460" y="2568"/>
                  <a:pt x="10365" y="2505"/>
                </a:cubicBezTo>
                <a:lnTo>
                  <a:pt x="5419" y="47"/>
                </a:lnTo>
                <a:cubicBezTo>
                  <a:pt x="5372" y="16"/>
                  <a:pt x="5317" y="0"/>
                  <a:pt x="52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"/>
          <p:cNvSpPr/>
          <p:nvPr/>
        </p:nvSpPr>
        <p:spPr>
          <a:xfrm>
            <a:off x="2190147" y="2455264"/>
            <a:ext cx="333562" cy="311807"/>
          </a:xfrm>
          <a:custGeom>
            <a:avLst/>
            <a:gdLst/>
            <a:ahLst/>
            <a:cxnLst/>
            <a:rect l="l" t="t" r="r" b="b"/>
            <a:pathLst>
              <a:path w="12067" h="11280" extrusionOk="0">
                <a:moveTo>
                  <a:pt x="5986" y="757"/>
                </a:moveTo>
                <a:cubicBezTo>
                  <a:pt x="7656" y="757"/>
                  <a:pt x="9011" y="2049"/>
                  <a:pt x="9137" y="3718"/>
                </a:cubicBezTo>
                <a:cubicBezTo>
                  <a:pt x="8822" y="3624"/>
                  <a:pt x="8475" y="3561"/>
                  <a:pt x="8066" y="3561"/>
                </a:cubicBezTo>
                <a:cubicBezTo>
                  <a:pt x="7278" y="3561"/>
                  <a:pt x="6585" y="3781"/>
                  <a:pt x="5955" y="4191"/>
                </a:cubicBezTo>
                <a:cubicBezTo>
                  <a:pt x="5356" y="3781"/>
                  <a:pt x="4632" y="3561"/>
                  <a:pt x="3844" y="3561"/>
                </a:cubicBezTo>
                <a:cubicBezTo>
                  <a:pt x="3466" y="3561"/>
                  <a:pt x="3119" y="3592"/>
                  <a:pt x="2773" y="3718"/>
                </a:cubicBezTo>
                <a:cubicBezTo>
                  <a:pt x="2930" y="2049"/>
                  <a:pt x="4285" y="757"/>
                  <a:pt x="5986" y="757"/>
                </a:cubicBezTo>
                <a:close/>
                <a:moveTo>
                  <a:pt x="3875" y="4254"/>
                </a:moveTo>
                <a:cubicBezTo>
                  <a:pt x="4411" y="4254"/>
                  <a:pt x="4915" y="4411"/>
                  <a:pt x="5388" y="4663"/>
                </a:cubicBezTo>
                <a:cubicBezTo>
                  <a:pt x="4852" y="5168"/>
                  <a:pt x="4505" y="5829"/>
                  <a:pt x="4285" y="6585"/>
                </a:cubicBezTo>
                <a:cubicBezTo>
                  <a:pt x="3560" y="6113"/>
                  <a:pt x="2993" y="5325"/>
                  <a:pt x="2836" y="4411"/>
                </a:cubicBezTo>
                <a:cubicBezTo>
                  <a:pt x="3151" y="4317"/>
                  <a:pt x="3497" y="4254"/>
                  <a:pt x="3875" y="4254"/>
                </a:cubicBezTo>
                <a:close/>
                <a:moveTo>
                  <a:pt x="8129" y="4254"/>
                </a:moveTo>
                <a:cubicBezTo>
                  <a:pt x="8475" y="4254"/>
                  <a:pt x="8822" y="4317"/>
                  <a:pt x="9137" y="4411"/>
                </a:cubicBezTo>
                <a:cubicBezTo>
                  <a:pt x="8979" y="5325"/>
                  <a:pt x="8444" y="6113"/>
                  <a:pt x="7687" y="6585"/>
                </a:cubicBezTo>
                <a:cubicBezTo>
                  <a:pt x="7498" y="5829"/>
                  <a:pt x="7089" y="5168"/>
                  <a:pt x="6585" y="4663"/>
                </a:cubicBezTo>
                <a:cubicBezTo>
                  <a:pt x="7026" y="4411"/>
                  <a:pt x="7561" y="4254"/>
                  <a:pt x="8129" y="4254"/>
                </a:cubicBezTo>
                <a:close/>
                <a:moveTo>
                  <a:pt x="5986" y="5042"/>
                </a:moveTo>
                <a:cubicBezTo>
                  <a:pt x="6490" y="5514"/>
                  <a:pt x="6900" y="6144"/>
                  <a:pt x="7026" y="6900"/>
                </a:cubicBezTo>
                <a:cubicBezTo>
                  <a:pt x="6648" y="7026"/>
                  <a:pt x="6364" y="7058"/>
                  <a:pt x="5986" y="7058"/>
                </a:cubicBezTo>
                <a:cubicBezTo>
                  <a:pt x="5640" y="7058"/>
                  <a:pt x="5293" y="7026"/>
                  <a:pt x="4978" y="6900"/>
                </a:cubicBezTo>
                <a:cubicBezTo>
                  <a:pt x="5073" y="6176"/>
                  <a:pt x="5451" y="5514"/>
                  <a:pt x="5986" y="5042"/>
                </a:cubicBezTo>
                <a:close/>
                <a:moveTo>
                  <a:pt x="4915" y="7625"/>
                </a:moveTo>
                <a:lnTo>
                  <a:pt x="4915" y="7625"/>
                </a:lnTo>
                <a:cubicBezTo>
                  <a:pt x="5230" y="7688"/>
                  <a:pt x="5608" y="7782"/>
                  <a:pt x="5986" y="7782"/>
                </a:cubicBezTo>
                <a:cubicBezTo>
                  <a:pt x="6333" y="7782"/>
                  <a:pt x="6711" y="7719"/>
                  <a:pt x="7057" y="7625"/>
                </a:cubicBezTo>
                <a:lnTo>
                  <a:pt x="7057" y="7625"/>
                </a:lnTo>
                <a:cubicBezTo>
                  <a:pt x="6963" y="8476"/>
                  <a:pt x="6585" y="9232"/>
                  <a:pt x="5986" y="9767"/>
                </a:cubicBezTo>
                <a:cubicBezTo>
                  <a:pt x="5388" y="9232"/>
                  <a:pt x="5010" y="8476"/>
                  <a:pt x="4915" y="7625"/>
                </a:cubicBezTo>
                <a:close/>
                <a:moveTo>
                  <a:pt x="2206" y="4726"/>
                </a:moveTo>
                <a:cubicBezTo>
                  <a:pt x="2458" y="5892"/>
                  <a:pt x="3245" y="6837"/>
                  <a:pt x="4222" y="7373"/>
                </a:cubicBezTo>
                <a:lnTo>
                  <a:pt x="4222" y="7467"/>
                </a:lnTo>
                <a:cubicBezTo>
                  <a:pt x="4222" y="8570"/>
                  <a:pt x="4663" y="9515"/>
                  <a:pt x="5388" y="10208"/>
                </a:cubicBezTo>
                <a:cubicBezTo>
                  <a:pt x="4915" y="10460"/>
                  <a:pt x="4411" y="10555"/>
                  <a:pt x="3875" y="10555"/>
                </a:cubicBezTo>
                <a:cubicBezTo>
                  <a:pt x="2080" y="10555"/>
                  <a:pt x="662" y="9137"/>
                  <a:pt x="662" y="7404"/>
                </a:cubicBezTo>
                <a:cubicBezTo>
                  <a:pt x="662" y="6270"/>
                  <a:pt x="1260" y="5294"/>
                  <a:pt x="2206" y="4726"/>
                </a:cubicBezTo>
                <a:close/>
                <a:moveTo>
                  <a:pt x="9735" y="4695"/>
                </a:moveTo>
                <a:cubicBezTo>
                  <a:pt x="10649" y="5262"/>
                  <a:pt x="11279" y="6239"/>
                  <a:pt x="11279" y="7373"/>
                </a:cubicBezTo>
                <a:cubicBezTo>
                  <a:pt x="11279" y="9137"/>
                  <a:pt x="9861" y="10555"/>
                  <a:pt x="8066" y="10555"/>
                </a:cubicBezTo>
                <a:cubicBezTo>
                  <a:pt x="7530" y="10555"/>
                  <a:pt x="7026" y="10397"/>
                  <a:pt x="6553" y="10177"/>
                </a:cubicBezTo>
                <a:cubicBezTo>
                  <a:pt x="7246" y="9452"/>
                  <a:pt x="7719" y="8476"/>
                  <a:pt x="7719" y="7404"/>
                </a:cubicBezTo>
                <a:lnTo>
                  <a:pt x="7719" y="7341"/>
                </a:lnTo>
                <a:cubicBezTo>
                  <a:pt x="8759" y="6837"/>
                  <a:pt x="9515" y="5892"/>
                  <a:pt x="9735" y="4695"/>
                </a:cubicBezTo>
                <a:close/>
                <a:moveTo>
                  <a:pt x="5986" y="1"/>
                </a:moveTo>
                <a:cubicBezTo>
                  <a:pt x="3875" y="1"/>
                  <a:pt x="2143" y="1734"/>
                  <a:pt x="2143" y="3876"/>
                </a:cubicBezTo>
                <a:lnTo>
                  <a:pt x="2143" y="3939"/>
                </a:lnTo>
                <a:cubicBezTo>
                  <a:pt x="882" y="4569"/>
                  <a:pt x="0" y="5892"/>
                  <a:pt x="0" y="7404"/>
                </a:cubicBezTo>
                <a:cubicBezTo>
                  <a:pt x="0" y="9547"/>
                  <a:pt x="1733" y="11279"/>
                  <a:pt x="3907" y="11279"/>
                </a:cubicBezTo>
                <a:cubicBezTo>
                  <a:pt x="4695" y="11279"/>
                  <a:pt x="5388" y="11027"/>
                  <a:pt x="6018" y="10649"/>
                </a:cubicBezTo>
                <a:cubicBezTo>
                  <a:pt x="6616" y="11027"/>
                  <a:pt x="7372" y="11279"/>
                  <a:pt x="8160" y="11279"/>
                </a:cubicBezTo>
                <a:cubicBezTo>
                  <a:pt x="10271" y="11279"/>
                  <a:pt x="12067" y="9547"/>
                  <a:pt x="12067" y="7404"/>
                </a:cubicBezTo>
                <a:cubicBezTo>
                  <a:pt x="11972" y="5924"/>
                  <a:pt x="11122" y="4632"/>
                  <a:pt x="9861" y="3939"/>
                </a:cubicBezTo>
                <a:lnTo>
                  <a:pt x="9861" y="3876"/>
                </a:lnTo>
                <a:cubicBezTo>
                  <a:pt x="9861" y="1734"/>
                  <a:pt x="8129" y="1"/>
                  <a:pt x="59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e37d8c0b2_1_31"/>
          <p:cNvSpPr txBox="1">
            <a:spLocks noGrp="1"/>
          </p:cNvSpPr>
          <p:nvPr>
            <p:ph type="ctrTitle"/>
          </p:nvPr>
        </p:nvSpPr>
        <p:spPr>
          <a:xfrm flipH="1">
            <a:off x="3580700" y="442175"/>
            <a:ext cx="48975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4000"/>
              <a:t>Target Demographic and Problem Statement</a:t>
            </a:r>
            <a:endParaRPr sz="4000"/>
          </a:p>
        </p:txBody>
      </p:sp>
      <p:sp>
        <p:nvSpPr>
          <p:cNvPr id="118" name="Google Shape;118;gae37d8c0b2_1_31"/>
          <p:cNvSpPr txBox="1">
            <a:spLocks noGrp="1"/>
          </p:cNvSpPr>
          <p:nvPr>
            <p:ph type="subTitle" idx="1"/>
          </p:nvPr>
        </p:nvSpPr>
        <p:spPr>
          <a:xfrm>
            <a:off x="616725" y="2778700"/>
            <a:ext cx="4677300" cy="21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Roboto Condensed"/>
                <a:ea typeface="Roboto Condensed"/>
                <a:cs typeface="Roboto Condensed"/>
                <a:sym typeface="Roboto Condensed"/>
              </a:rPr>
              <a:t>Target Demographic:</a:t>
            </a:r>
            <a:r>
              <a:rPr lang="es" sz="1500"/>
              <a:t>  Individuals who are trying to get healthier and trainers who would like a more advanced tracking/response feature for their clients.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Roboto Condensed"/>
                <a:ea typeface="Roboto Condensed"/>
                <a:cs typeface="Roboto Condensed"/>
                <a:sym typeface="Roboto Condensed"/>
              </a:rPr>
              <a:t>Problem Statement:</a:t>
            </a:r>
            <a:r>
              <a:rPr lang="es" sz="1500" b="1"/>
              <a:t> </a:t>
            </a:r>
            <a:r>
              <a:rPr lang="es" sz="1500"/>
              <a:t>Not all individuals are able to get effective results from their training, leaving them unable to reach the health goals they’ve set. </a:t>
            </a:r>
            <a:endParaRPr sz="1500"/>
          </a:p>
        </p:txBody>
      </p:sp>
      <p:pic>
        <p:nvPicPr>
          <p:cNvPr id="119" name="Google Shape;119;gae37d8c0b2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38" y="1195163"/>
            <a:ext cx="1211425" cy="12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e37d8c0b2_1_21"/>
          <p:cNvSpPr txBox="1">
            <a:spLocks noGrp="1"/>
          </p:cNvSpPr>
          <p:nvPr>
            <p:ph type="ctrTitle"/>
          </p:nvPr>
        </p:nvSpPr>
        <p:spPr>
          <a:xfrm flipH="1">
            <a:off x="4009453" y="1966400"/>
            <a:ext cx="26676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Vision Statement</a:t>
            </a:r>
            <a:endParaRPr/>
          </a:p>
        </p:txBody>
      </p:sp>
      <p:sp>
        <p:nvSpPr>
          <p:cNvPr id="125" name="Google Shape;125;gae37d8c0b2_1_21"/>
          <p:cNvSpPr txBox="1">
            <a:spLocks noGrp="1"/>
          </p:cNvSpPr>
          <p:nvPr>
            <p:ph type="subTitle" idx="1"/>
          </p:nvPr>
        </p:nvSpPr>
        <p:spPr>
          <a:xfrm>
            <a:off x="494250" y="2794000"/>
            <a:ext cx="49224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Our solution involves offering trainers the tools to adapt and customize their plans for their client based on the client’s oral and physiological feedback. 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latin typeface="Roboto Condensed"/>
                <a:ea typeface="Roboto Condensed"/>
                <a:cs typeface="Roboto Condensed"/>
                <a:sym typeface="Roboto Condensed"/>
              </a:rPr>
              <a:t>Key Features to enable this</a:t>
            </a:r>
            <a:endParaRPr sz="15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Heart rate monitoring during  and after training to determine effectiveness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s" sz="1500"/>
              <a:t>Trainer is able to add  and customize different routines for the client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/>
          </a:p>
        </p:txBody>
      </p:sp>
      <p:grpSp>
        <p:nvGrpSpPr>
          <p:cNvPr id="126" name="Google Shape;126;gae37d8c0b2_1_21"/>
          <p:cNvGrpSpPr/>
          <p:nvPr/>
        </p:nvGrpSpPr>
        <p:grpSpPr>
          <a:xfrm>
            <a:off x="1621263" y="1748169"/>
            <a:ext cx="393173" cy="442116"/>
            <a:chOff x="2523000" y="1954875"/>
            <a:chExt cx="262325" cy="295000"/>
          </a:xfrm>
        </p:grpSpPr>
        <p:sp>
          <p:nvSpPr>
            <p:cNvPr id="127" name="Google Shape;127;gae37d8c0b2_1_21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ae37d8c0b2_1_21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gae37d8c0b2_1_21"/>
          <p:cNvSpPr txBox="1"/>
          <p:nvPr/>
        </p:nvSpPr>
        <p:spPr>
          <a:xfrm>
            <a:off x="1313100" y="2142782"/>
            <a:ext cx="10095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YOUR LOGO</a:t>
            </a:r>
            <a:endParaRPr sz="12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30" name="Google Shape;130;gae37d8c0b2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38" y="1363513"/>
            <a:ext cx="1211425" cy="12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01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Requirements </a:t>
            </a:r>
            <a:endParaRPr/>
          </a:p>
        </p:txBody>
      </p:sp>
      <p:sp>
        <p:nvSpPr>
          <p:cNvPr id="136" name="Google Shape;136;p2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Web App</a:t>
            </a:r>
            <a:endParaRPr/>
          </a:p>
        </p:txBody>
      </p:sp>
      <p:sp>
        <p:nvSpPr>
          <p:cNvPr id="137" name="Google Shape;137;p2"/>
          <p:cNvSpPr txBox="1">
            <a:spLocks noGrp="1"/>
          </p:cNvSpPr>
          <p:nvPr>
            <p:ph type="subTitle" idx="1"/>
          </p:nvPr>
        </p:nvSpPr>
        <p:spPr>
          <a:xfrm>
            <a:off x="4202957" y="2308050"/>
            <a:ext cx="19065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Add Routines and Videos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Create training plans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Analyze Training Data</a:t>
            </a:r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title" idx="9"/>
          </p:nvPr>
        </p:nvSpPr>
        <p:spPr>
          <a:xfrm>
            <a:off x="2128149" y="1619425"/>
            <a:ext cx="2074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Trainers</a:t>
            </a:r>
            <a:endParaRPr/>
          </a:p>
        </p:txBody>
      </p:sp>
      <p:sp>
        <p:nvSpPr>
          <p:cNvPr id="139" name="Google Shape;139;p2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Mobile App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subTitle" idx="3"/>
          </p:nvPr>
        </p:nvSpPr>
        <p:spPr>
          <a:xfrm>
            <a:off x="4202950" y="3843550"/>
            <a:ext cx="27057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Create a Profile and Subscribe to trainers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Monitors heart rate throughout training plans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title" idx="13"/>
          </p:nvPr>
        </p:nvSpPr>
        <p:spPr>
          <a:xfrm>
            <a:off x="2128151" y="3166550"/>
            <a:ext cx="331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Subscribers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 rot="5400000">
            <a:off x="3962852" y="1071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 rot="5400000">
            <a:off x="4994467" y="2862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 rot="5400000">
            <a:off x="6012899" y="1071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297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Project Plan</a:t>
            </a:r>
            <a:endParaRPr/>
          </a:p>
        </p:txBody>
      </p:sp>
      <p:sp>
        <p:nvSpPr>
          <p:cNvPr id="150" name="Google Shape;150;p3"/>
          <p:cNvSpPr txBox="1">
            <a:spLocks noGrp="1"/>
          </p:cNvSpPr>
          <p:nvPr>
            <p:ph type="ctrTitle" idx="2"/>
          </p:nvPr>
        </p:nvSpPr>
        <p:spPr>
          <a:xfrm>
            <a:off x="4178505" y="1654125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Backend</a:t>
            </a:r>
            <a:endParaRPr/>
          </a:p>
        </p:txBody>
      </p:sp>
      <p:sp>
        <p:nvSpPr>
          <p:cNvPr id="151" name="Google Shape;151;p3"/>
          <p:cNvSpPr txBox="1">
            <a:spLocks noGrp="1"/>
          </p:cNvSpPr>
          <p:nvPr>
            <p:ph type="subTitle" idx="1"/>
          </p:nvPr>
        </p:nvSpPr>
        <p:spPr>
          <a:xfrm>
            <a:off x="4178469" y="2115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Rafael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ctrTitle" idx="3"/>
          </p:nvPr>
        </p:nvSpPr>
        <p:spPr>
          <a:xfrm>
            <a:off x="6228501" y="163000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Mobile Team</a:t>
            </a:r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ubTitle" idx="4"/>
          </p:nvPr>
        </p:nvSpPr>
        <p:spPr>
          <a:xfrm>
            <a:off x="6228515" y="2115575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Parth   Julian</a:t>
            </a:r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ctrTitle" idx="5"/>
          </p:nvPr>
        </p:nvSpPr>
        <p:spPr>
          <a:xfrm>
            <a:off x="5223298" y="3452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Web Team</a:t>
            </a:r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subTitle" idx="6"/>
          </p:nvPr>
        </p:nvSpPr>
        <p:spPr>
          <a:xfrm>
            <a:off x="5223400" y="3913500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Daniel   Sam</a:t>
            </a:r>
            <a:endParaRPr/>
          </a:p>
        </p:txBody>
      </p:sp>
      <p:grpSp>
        <p:nvGrpSpPr>
          <p:cNvPr id="156" name="Google Shape;156;p3"/>
          <p:cNvGrpSpPr/>
          <p:nvPr/>
        </p:nvGrpSpPr>
        <p:grpSpPr>
          <a:xfrm>
            <a:off x="4815857" y="1434723"/>
            <a:ext cx="295536" cy="336332"/>
            <a:chOff x="-56774050" y="1904075"/>
            <a:chExt cx="279625" cy="318225"/>
          </a:xfrm>
        </p:grpSpPr>
        <p:sp>
          <p:nvSpPr>
            <p:cNvPr id="157" name="Google Shape;157;p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"/>
          <p:cNvSpPr/>
          <p:nvPr/>
        </p:nvSpPr>
        <p:spPr>
          <a:xfrm rot="5400000">
            <a:off x="7034217" y="2862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>
            <a:spLocks noGrp="1"/>
          </p:cNvSpPr>
          <p:nvPr>
            <p:ph type="ctrTitle" idx="5"/>
          </p:nvPr>
        </p:nvSpPr>
        <p:spPr>
          <a:xfrm>
            <a:off x="7249823" y="3452050"/>
            <a:ext cx="157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/>
              <a:t>UI/UX</a:t>
            </a:r>
            <a:endParaRPr/>
          </a:p>
        </p:txBody>
      </p:sp>
      <p:grpSp>
        <p:nvGrpSpPr>
          <p:cNvPr id="161" name="Google Shape;161;p3"/>
          <p:cNvGrpSpPr/>
          <p:nvPr/>
        </p:nvGrpSpPr>
        <p:grpSpPr>
          <a:xfrm>
            <a:off x="6597482" y="1474098"/>
            <a:ext cx="295536" cy="336332"/>
            <a:chOff x="-56774050" y="1904075"/>
            <a:chExt cx="279625" cy="318225"/>
          </a:xfrm>
        </p:grpSpPr>
        <p:sp>
          <p:nvSpPr>
            <p:cNvPr id="162" name="Google Shape;162;p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7137232" y="1502948"/>
            <a:ext cx="295536" cy="336332"/>
            <a:chOff x="-56774050" y="1904075"/>
            <a:chExt cx="279625" cy="318225"/>
          </a:xfrm>
        </p:grpSpPr>
        <p:sp>
          <p:nvSpPr>
            <p:cNvPr id="165" name="Google Shape;165;p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5565857" y="3115723"/>
            <a:ext cx="295536" cy="336332"/>
            <a:chOff x="-56774050" y="1904075"/>
            <a:chExt cx="279625" cy="318225"/>
          </a:xfrm>
        </p:grpSpPr>
        <p:sp>
          <p:nvSpPr>
            <p:cNvPr id="168" name="Google Shape;168;p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6089907" y="3115723"/>
            <a:ext cx="295536" cy="336332"/>
            <a:chOff x="-56774050" y="1904075"/>
            <a:chExt cx="279625" cy="318225"/>
          </a:xfrm>
        </p:grpSpPr>
        <p:sp>
          <p:nvSpPr>
            <p:cNvPr id="171" name="Google Shape;171;p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3"/>
          <p:cNvGrpSpPr/>
          <p:nvPr/>
        </p:nvGrpSpPr>
        <p:grpSpPr>
          <a:xfrm>
            <a:off x="7887232" y="3042960"/>
            <a:ext cx="295536" cy="336332"/>
            <a:chOff x="-56774050" y="1904075"/>
            <a:chExt cx="279625" cy="318225"/>
          </a:xfrm>
        </p:grpSpPr>
        <p:sp>
          <p:nvSpPr>
            <p:cNvPr id="174" name="Google Shape;174;p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3"/>
          <p:cNvSpPr txBox="1">
            <a:spLocks noGrp="1"/>
          </p:cNvSpPr>
          <p:nvPr>
            <p:ph type="subTitle" idx="1"/>
          </p:nvPr>
        </p:nvSpPr>
        <p:spPr>
          <a:xfrm>
            <a:off x="7249819" y="3913500"/>
            <a:ext cx="15702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Andrew</a:t>
            </a:r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ctrTitle"/>
          </p:nvPr>
        </p:nvSpPr>
        <p:spPr>
          <a:xfrm>
            <a:off x="586325" y="3575213"/>
            <a:ext cx="297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 sz="1500"/>
              <a:t>Split up into four teams: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Backend: Develop server side logic for both the mobile and the web app. 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Mobile Team: Develop the mobile interface for the subscribers 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Web Team: Develop the interface for the trainers 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UI/UX: Create user friendly interfaces for both frontend apps 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>
            <a:spLocks noGrp="1"/>
          </p:cNvSpPr>
          <p:nvPr>
            <p:ph type="ctrTitle"/>
          </p:nvPr>
        </p:nvSpPr>
        <p:spPr>
          <a:xfrm flipH="1">
            <a:off x="749100" y="52837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Tool Chain and Languages</a:t>
            </a:r>
            <a:endParaRPr/>
          </a:p>
        </p:txBody>
      </p:sp>
      <p:grpSp>
        <p:nvGrpSpPr>
          <p:cNvPr id="183" name="Google Shape;183;p4"/>
          <p:cNvGrpSpPr/>
          <p:nvPr/>
        </p:nvGrpSpPr>
        <p:grpSpPr>
          <a:xfrm>
            <a:off x="1638283" y="1122993"/>
            <a:ext cx="1095440" cy="1186702"/>
            <a:chOff x="1781155" y="1973175"/>
            <a:chExt cx="1095440" cy="1176700"/>
          </a:xfrm>
        </p:grpSpPr>
        <p:cxnSp>
          <p:nvCxnSpPr>
            <p:cNvPr id="184" name="Google Shape;184;p4"/>
            <p:cNvCxnSpPr/>
            <p:nvPr/>
          </p:nvCxnSpPr>
          <p:spPr>
            <a:xfrm>
              <a:off x="2328900" y="2677975"/>
              <a:ext cx="2700" cy="4719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diamond" w="med" len="med"/>
            </a:ln>
          </p:spPr>
        </p:cxnSp>
        <p:sp>
          <p:nvSpPr>
            <p:cNvPr id="185" name="Google Shape;185;p4"/>
            <p:cNvSpPr/>
            <p:nvPr/>
          </p:nvSpPr>
          <p:spPr>
            <a:xfrm>
              <a:off x="178115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882902" y="2060446"/>
              <a:ext cx="891904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4"/>
          <p:cNvSpPr txBox="1">
            <a:spLocks noGrp="1"/>
          </p:cNvSpPr>
          <p:nvPr>
            <p:ph type="ctrTitle" idx="4294967295"/>
          </p:nvPr>
        </p:nvSpPr>
        <p:spPr>
          <a:xfrm>
            <a:off x="1793650" y="1308750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FB</a:t>
            </a:r>
            <a:endParaRPr sz="24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90" name="Google Shape;190;p4"/>
          <p:cNvSpPr txBox="1">
            <a:spLocks noGrp="1"/>
          </p:cNvSpPr>
          <p:nvPr>
            <p:ph type="ctrTitle" idx="4294967295"/>
          </p:nvPr>
        </p:nvSpPr>
        <p:spPr>
          <a:xfrm>
            <a:off x="4726475" y="1308750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RN</a:t>
            </a:r>
            <a:endParaRPr sz="24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91" name="Google Shape;191;p4"/>
          <p:cNvSpPr txBox="1">
            <a:spLocks noGrp="1"/>
          </p:cNvSpPr>
          <p:nvPr>
            <p:ph type="ctrTitle" idx="4294967295"/>
          </p:nvPr>
        </p:nvSpPr>
        <p:spPr>
          <a:xfrm>
            <a:off x="6192888" y="1308750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24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NS</a:t>
            </a:r>
            <a:endParaRPr sz="24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92" name="Google Shape;192;p4"/>
          <p:cNvSpPr txBox="1">
            <a:spLocks noGrp="1"/>
          </p:cNvSpPr>
          <p:nvPr>
            <p:ph type="ctrTitle" idx="4294967295"/>
          </p:nvPr>
        </p:nvSpPr>
        <p:spPr>
          <a:xfrm>
            <a:off x="1636647" y="2264850"/>
            <a:ext cx="124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FireBase</a:t>
            </a: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93" name="Google Shape;193;p4"/>
          <p:cNvSpPr txBox="1">
            <a:spLocks noGrp="1"/>
          </p:cNvSpPr>
          <p:nvPr>
            <p:ph type="subTitle" idx="4294967295"/>
          </p:nvPr>
        </p:nvSpPr>
        <p:spPr>
          <a:xfrm>
            <a:off x="1569975" y="2726300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Authentication Database                Hosting           Monitoring</a:t>
            </a: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4"/>
          <p:cNvSpPr txBox="1">
            <a:spLocks noGrp="1"/>
          </p:cNvSpPr>
          <p:nvPr>
            <p:ph type="ctrTitle" idx="4294967295"/>
          </p:nvPr>
        </p:nvSpPr>
        <p:spPr>
          <a:xfrm>
            <a:off x="3103085" y="2282850"/>
            <a:ext cx="124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React </a:t>
            </a: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95" name="Google Shape;195;p4"/>
          <p:cNvSpPr txBox="1">
            <a:spLocks noGrp="1"/>
          </p:cNvSpPr>
          <p:nvPr>
            <p:ph type="subTitle" idx="4294967295"/>
          </p:nvPr>
        </p:nvSpPr>
        <p:spPr>
          <a:xfrm>
            <a:off x="3036375" y="2726300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Web Application </a:t>
            </a: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ctrTitle" idx="4294967295"/>
          </p:nvPr>
        </p:nvSpPr>
        <p:spPr>
          <a:xfrm>
            <a:off x="4502700" y="2264850"/>
            <a:ext cx="1381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React Native</a:t>
            </a: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ubTitle" idx="4294967295"/>
          </p:nvPr>
        </p:nvSpPr>
        <p:spPr>
          <a:xfrm>
            <a:off x="4502775" y="2726300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Mobile Application</a:t>
            </a: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8" name="Google Shape;198;p4"/>
          <p:cNvSpPr txBox="1">
            <a:spLocks noGrp="1"/>
          </p:cNvSpPr>
          <p:nvPr>
            <p:ph type="ctrTitle" idx="4294967295"/>
          </p:nvPr>
        </p:nvSpPr>
        <p:spPr>
          <a:xfrm>
            <a:off x="6035847" y="2264850"/>
            <a:ext cx="124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NoSQL</a:t>
            </a: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99" name="Google Shape;199;p4"/>
          <p:cNvSpPr txBox="1">
            <a:spLocks noGrp="1"/>
          </p:cNvSpPr>
          <p:nvPr>
            <p:ph type="subTitle" idx="4294967295"/>
          </p:nvPr>
        </p:nvSpPr>
        <p:spPr>
          <a:xfrm>
            <a:off x="5969175" y="2726300"/>
            <a:ext cx="13812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Roboto Condensed Light"/>
              <a:buNone/>
            </a:pPr>
            <a:r>
              <a:rPr lang="es" sz="1100" b="0" i="0" u="none" strike="noStrike" cap="none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Database</a:t>
            </a:r>
            <a:endParaRPr sz="1100" b="0" i="0" u="none" strike="noStrike" cap="none">
              <a:solidFill>
                <a:srgbClr val="FFFFFF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grpSp>
        <p:nvGrpSpPr>
          <p:cNvPr id="200" name="Google Shape;200;p4"/>
          <p:cNvGrpSpPr/>
          <p:nvPr/>
        </p:nvGrpSpPr>
        <p:grpSpPr>
          <a:xfrm>
            <a:off x="4556217" y="1145400"/>
            <a:ext cx="1095440" cy="1141900"/>
            <a:chOff x="4714005" y="1973175"/>
            <a:chExt cx="1095440" cy="1141900"/>
          </a:xfrm>
        </p:grpSpPr>
        <p:sp>
          <p:nvSpPr>
            <p:cNvPr id="201" name="Google Shape;201;p4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4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diamond" w="med" len="med"/>
            </a:ln>
          </p:spPr>
        </p:cxnSp>
      </p:grpSp>
      <p:grpSp>
        <p:nvGrpSpPr>
          <p:cNvPr id="206" name="Google Shape;206;p4"/>
          <p:cNvGrpSpPr/>
          <p:nvPr/>
        </p:nvGrpSpPr>
        <p:grpSpPr>
          <a:xfrm>
            <a:off x="6037580" y="1145400"/>
            <a:ext cx="1095440" cy="1141900"/>
            <a:chOff x="6180430" y="1973175"/>
            <a:chExt cx="1095440" cy="1141900"/>
          </a:xfrm>
        </p:grpSpPr>
        <p:sp>
          <p:nvSpPr>
            <p:cNvPr id="207" name="Google Shape;207;p4"/>
            <p:cNvSpPr/>
            <p:nvPr/>
          </p:nvSpPr>
          <p:spPr>
            <a:xfrm>
              <a:off x="6180430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628217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6282177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6282177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4"/>
            <p:cNvCxnSpPr/>
            <p:nvPr/>
          </p:nvCxnSpPr>
          <p:spPr>
            <a:xfrm>
              <a:off x="6728025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diamond" w="med" len="med"/>
            </a:ln>
          </p:spPr>
        </p:cxnSp>
      </p:grpSp>
      <p:grpSp>
        <p:nvGrpSpPr>
          <p:cNvPr id="212" name="Google Shape;212;p4"/>
          <p:cNvGrpSpPr/>
          <p:nvPr/>
        </p:nvGrpSpPr>
        <p:grpSpPr>
          <a:xfrm>
            <a:off x="3145808" y="1145393"/>
            <a:ext cx="1095440" cy="1186702"/>
            <a:chOff x="1781155" y="1973175"/>
            <a:chExt cx="1095440" cy="1176700"/>
          </a:xfrm>
        </p:grpSpPr>
        <p:cxnSp>
          <p:nvCxnSpPr>
            <p:cNvPr id="213" name="Google Shape;213;p4"/>
            <p:cNvCxnSpPr/>
            <p:nvPr/>
          </p:nvCxnSpPr>
          <p:spPr>
            <a:xfrm>
              <a:off x="2328900" y="2677975"/>
              <a:ext cx="2700" cy="4719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diamond" w="med" len="med"/>
            </a:ln>
          </p:spPr>
        </p:cxnSp>
        <p:sp>
          <p:nvSpPr>
            <p:cNvPr id="214" name="Google Shape;214;p4"/>
            <p:cNvSpPr/>
            <p:nvPr/>
          </p:nvSpPr>
          <p:spPr>
            <a:xfrm>
              <a:off x="178115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882902" y="2062431"/>
              <a:ext cx="891904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1882902" y="2060446"/>
              <a:ext cx="891904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4"/>
          <p:cNvSpPr txBox="1">
            <a:spLocks noGrp="1"/>
          </p:cNvSpPr>
          <p:nvPr>
            <p:ph type="ctrTitle" idx="4294967295"/>
          </p:nvPr>
        </p:nvSpPr>
        <p:spPr>
          <a:xfrm>
            <a:off x="3301175" y="1331150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2400"/>
              <a:t>Re</a:t>
            </a:r>
            <a:endParaRPr sz="24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e40012443_0_1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>
                <a:solidFill>
                  <a:schemeClr val="dk2"/>
                </a:solidFill>
              </a:rPr>
              <a:t>Tool Chain and Languages</a:t>
            </a:r>
            <a:endParaRPr/>
          </a:p>
        </p:txBody>
      </p:sp>
      <p:grpSp>
        <p:nvGrpSpPr>
          <p:cNvPr id="224" name="Google Shape;224;gae40012443_0_1"/>
          <p:cNvGrpSpPr/>
          <p:nvPr/>
        </p:nvGrpSpPr>
        <p:grpSpPr>
          <a:xfrm>
            <a:off x="1260242" y="1357825"/>
            <a:ext cx="1095440" cy="1141900"/>
            <a:chOff x="4714005" y="1973175"/>
            <a:chExt cx="1095440" cy="1141900"/>
          </a:xfrm>
        </p:grpSpPr>
        <p:sp>
          <p:nvSpPr>
            <p:cNvPr id="225" name="Google Shape;225;gae40012443_0_1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ae40012443_0_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ae40012443_0_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ae40012443_0_1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gae40012443_0_1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diamond" w="med" len="med"/>
            </a:ln>
          </p:spPr>
        </p:cxnSp>
      </p:grpSp>
      <p:grpSp>
        <p:nvGrpSpPr>
          <p:cNvPr id="230" name="Google Shape;230;gae40012443_0_1"/>
          <p:cNvGrpSpPr/>
          <p:nvPr/>
        </p:nvGrpSpPr>
        <p:grpSpPr>
          <a:xfrm>
            <a:off x="3871742" y="1323550"/>
            <a:ext cx="1095440" cy="1141900"/>
            <a:chOff x="4714005" y="1973175"/>
            <a:chExt cx="1095440" cy="1141900"/>
          </a:xfrm>
        </p:grpSpPr>
        <p:sp>
          <p:nvSpPr>
            <p:cNvPr id="231" name="Google Shape;231;gae40012443_0_1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ae40012443_0_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ae40012443_0_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ae40012443_0_1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gae40012443_0_1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diamond" w="med" len="med"/>
            </a:ln>
          </p:spPr>
        </p:cxnSp>
      </p:grpSp>
      <p:grpSp>
        <p:nvGrpSpPr>
          <p:cNvPr id="236" name="Google Shape;236;gae40012443_0_1"/>
          <p:cNvGrpSpPr/>
          <p:nvPr/>
        </p:nvGrpSpPr>
        <p:grpSpPr>
          <a:xfrm>
            <a:off x="6406017" y="1323550"/>
            <a:ext cx="1095440" cy="1141900"/>
            <a:chOff x="4714005" y="1973175"/>
            <a:chExt cx="1095440" cy="1141900"/>
          </a:xfrm>
        </p:grpSpPr>
        <p:sp>
          <p:nvSpPr>
            <p:cNvPr id="237" name="Google Shape;237;gae40012443_0_1"/>
            <p:cNvSpPr/>
            <p:nvPr/>
          </p:nvSpPr>
          <p:spPr>
            <a:xfrm>
              <a:off x="4714005" y="1973175"/>
              <a:ext cx="1095440" cy="947759"/>
            </a:xfrm>
            <a:custGeom>
              <a:avLst/>
              <a:gdLst/>
              <a:ahLst/>
              <a:cxnLst/>
              <a:rect l="l" t="t" r="r" b="b"/>
              <a:pathLst>
                <a:path w="32007" h="27692" extrusionOk="0">
                  <a:moveTo>
                    <a:pt x="8016" y="0"/>
                  </a:moveTo>
                  <a:lnTo>
                    <a:pt x="0" y="13846"/>
                  </a:lnTo>
                  <a:lnTo>
                    <a:pt x="8016" y="27692"/>
                  </a:lnTo>
                  <a:lnTo>
                    <a:pt x="23990" y="27692"/>
                  </a:lnTo>
                  <a:lnTo>
                    <a:pt x="32006" y="13846"/>
                  </a:lnTo>
                  <a:lnTo>
                    <a:pt x="2399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ae40012443_0_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ae40012443_0_1"/>
            <p:cNvSpPr/>
            <p:nvPr/>
          </p:nvSpPr>
          <p:spPr>
            <a:xfrm>
              <a:off x="4815752" y="2062431"/>
              <a:ext cx="891903" cy="771226"/>
            </a:xfrm>
            <a:custGeom>
              <a:avLst/>
              <a:gdLst/>
              <a:ahLst/>
              <a:cxnLst/>
              <a:rect l="l" t="t" r="r" b="b"/>
              <a:pathLst>
                <a:path w="26060" h="22534" extrusionOk="0">
                  <a:moveTo>
                    <a:pt x="6501" y="1"/>
                  </a:moveTo>
                  <a:lnTo>
                    <a:pt x="1" y="11238"/>
                  </a:lnTo>
                  <a:lnTo>
                    <a:pt x="6501" y="22533"/>
                  </a:lnTo>
                  <a:lnTo>
                    <a:pt x="19501" y="22533"/>
                  </a:lnTo>
                  <a:lnTo>
                    <a:pt x="26060" y="11238"/>
                  </a:lnTo>
                  <a:lnTo>
                    <a:pt x="1950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ae40012443_0_1"/>
            <p:cNvSpPr/>
            <p:nvPr/>
          </p:nvSpPr>
          <p:spPr>
            <a:xfrm>
              <a:off x="4815752" y="2060446"/>
              <a:ext cx="891903" cy="773211"/>
            </a:xfrm>
            <a:custGeom>
              <a:avLst/>
              <a:gdLst/>
              <a:ahLst/>
              <a:cxnLst/>
              <a:rect l="l" t="t" r="r" b="b"/>
              <a:pathLst>
                <a:path w="26060" h="22592" extrusionOk="0">
                  <a:moveTo>
                    <a:pt x="18160" y="2420"/>
                  </a:moveTo>
                  <a:lnTo>
                    <a:pt x="23262" y="11296"/>
                  </a:lnTo>
                  <a:lnTo>
                    <a:pt x="18160" y="20157"/>
                  </a:lnTo>
                  <a:lnTo>
                    <a:pt x="7900" y="20157"/>
                  </a:lnTo>
                  <a:lnTo>
                    <a:pt x="2799" y="11296"/>
                  </a:lnTo>
                  <a:lnTo>
                    <a:pt x="7900" y="2420"/>
                  </a:lnTo>
                  <a:close/>
                  <a:moveTo>
                    <a:pt x="6501" y="1"/>
                  </a:moveTo>
                  <a:lnTo>
                    <a:pt x="1" y="11296"/>
                  </a:lnTo>
                  <a:lnTo>
                    <a:pt x="6501" y="22591"/>
                  </a:lnTo>
                  <a:lnTo>
                    <a:pt x="19560" y="22591"/>
                  </a:lnTo>
                  <a:lnTo>
                    <a:pt x="26060" y="11296"/>
                  </a:lnTo>
                  <a:lnTo>
                    <a:pt x="19560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0784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" name="Google Shape;241;gae40012443_0_1"/>
            <p:cNvCxnSpPr/>
            <p:nvPr/>
          </p:nvCxnSpPr>
          <p:spPr>
            <a:xfrm>
              <a:off x="5262600" y="2677975"/>
              <a:ext cx="0" cy="4371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diamond" w="med" len="med"/>
            </a:ln>
          </p:spPr>
        </p:cxnSp>
      </p:grpSp>
      <p:sp>
        <p:nvSpPr>
          <p:cNvPr id="242" name="Google Shape;242;gae40012443_0_1"/>
          <p:cNvSpPr txBox="1"/>
          <p:nvPr/>
        </p:nvSpPr>
        <p:spPr>
          <a:xfrm>
            <a:off x="768613" y="1535150"/>
            <a:ext cx="20787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Nj</a:t>
            </a:r>
            <a:endParaRPr/>
          </a:p>
        </p:txBody>
      </p:sp>
      <p:sp>
        <p:nvSpPr>
          <p:cNvPr id="243" name="Google Shape;243;gae40012443_0_1"/>
          <p:cNvSpPr txBox="1"/>
          <p:nvPr/>
        </p:nvSpPr>
        <p:spPr>
          <a:xfrm>
            <a:off x="3684763" y="1535150"/>
            <a:ext cx="14694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quada One"/>
              <a:buNone/>
            </a:pPr>
            <a:r>
              <a:rPr lang="es" sz="24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Re</a:t>
            </a:r>
            <a:endParaRPr/>
          </a:p>
        </p:txBody>
      </p:sp>
      <p:sp>
        <p:nvSpPr>
          <p:cNvPr id="244" name="Google Shape;244;gae40012443_0_1"/>
          <p:cNvSpPr txBox="1"/>
          <p:nvPr/>
        </p:nvSpPr>
        <p:spPr>
          <a:xfrm>
            <a:off x="6219038" y="1502250"/>
            <a:ext cx="14694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Ep</a:t>
            </a:r>
            <a:endParaRPr/>
          </a:p>
        </p:txBody>
      </p:sp>
      <p:sp>
        <p:nvSpPr>
          <p:cNvPr id="245" name="Google Shape;245;gae40012443_0_1"/>
          <p:cNvSpPr txBox="1">
            <a:spLocks noGrp="1"/>
          </p:cNvSpPr>
          <p:nvPr>
            <p:ph type="ctrTitle" idx="4294967295"/>
          </p:nvPr>
        </p:nvSpPr>
        <p:spPr>
          <a:xfrm>
            <a:off x="1107972" y="2432550"/>
            <a:ext cx="124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1600">
                <a:solidFill>
                  <a:schemeClr val="lt1"/>
                </a:solidFill>
              </a:rPr>
              <a:t>Node Js</a:t>
            </a: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46" name="Google Shape;246;gae40012443_0_1"/>
          <p:cNvSpPr txBox="1">
            <a:spLocks noGrp="1"/>
          </p:cNvSpPr>
          <p:nvPr>
            <p:ph type="ctrTitle" idx="4294967295"/>
          </p:nvPr>
        </p:nvSpPr>
        <p:spPr>
          <a:xfrm>
            <a:off x="3795622" y="2432550"/>
            <a:ext cx="124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1600">
                <a:solidFill>
                  <a:schemeClr val="lt1"/>
                </a:solidFill>
              </a:rPr>
              <a:t>Redux</a:t>
            </a: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47" name="Google Shape;247;gae40012443_0_1"/>
          <p:cNvSpPr txBox="1">
            <a:spLocks noGrp="1"/>
          </p:cNvSpPr>
          <p:nvPr>
            <p:ph type="ctrTitle" idx="4294967295"/>
          </p:nvPr>
        </p:nvSpPr>
        <p:spPr>
          <a:xfrm>
            <a:off x="6329884" y="2432550"/>
            <a:ext cx="1247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</a:pPr>
            <a:r>
              <a:rPr lang="es" sz="1600">
                <a:solidFill>
                  <a:schemeClr val="lt1"/>
                </a:solidFill>
              </a:rPr>
              <a:t>Expo</a:t>
            </a:r>
            <a:endParaRPr sz="16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48" name="Google Shape;248;gae40012443_0_1"/>
          <p:cNvSpPr txBox="1"/>
          <p:nvPr/>
        </p:nvSpPr>
        <p:spPr>
          <a:xfrm>
            <a:off x="231825" y="2829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Express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Backend framework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API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49" name="Google Shape;249;gae40012443_0_1"/>
          <p:cNvSpPr txBox="1"/>
          <p:nvPr/>
        </p:nvSpPr>
        <p:spPr>
          <a:xfrm>
            <a:off x="2919475" y="29023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Javascript library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State management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Centralized store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50" name="Google Shape;250;gae40012443_0_1"/>
          <p:cNvSpPr txBox="1"/>
          <p:nvPr/>
        </p:nvSpPr>
        <p:spPr>
          <a:xfrm>
            <a:off x="5453725" y="29655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Platform &amp;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framework for React-native apps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iOS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Android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/>
          <p:nvPr/>
        </p:nvSpPr>
        <p:spPr>
          <a:xfrm rot="5400000">
            <a:off x="5451730" y="1978822"/>
            <a:ext cx="1169893" cy="1057942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8823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"/>
          <p:cNvSpPr txBox="1">
            <a:spLocks noGrp="1"/>
          </p:cNvSpPr>
          <p:nvPr>
            <p:ph type="ctrTitle"/>
          </p:nvPr>
        </p:nvSpPr>
        <p:spPr>
          <a:xfrm flipH="1">
            <a:off x="-24200" y="199875"/>
            <a:ext cx="83949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Development Environment</a:t>
            </a:r>
            <a:endParaRPr/>
          </a:p>
        </p:txBody>
      </p:sp>
      <p:sp>
        <p:nvSpPr>
          <p:cNvPr id="257" name="Google Shape;257;p5"/>
          <p:cNvSpPr txBox="1"/>
          <p:nvPr/>
        </p:nvSpPr>
        <p:spPr>
          <a:xfrm>
            <a:off x="1947551" y="3111725"/>
            <a:ext cx="7449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5277775" y="1415326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React Front Ends</a:t>
            </a:r>
            <a:endParaRPr sz="12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59" name="Google Shape;259;p5"/>
          <p:cNvSpPr txBox="1"/>
          <p:nvPr/>
        </p:nvSpPr>
        <p:spPr>
          <a:xfrm>
            <a:off x="6537525" y="2211875"/>
            <a:ext cx="9525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Backend </a:t>
            </a:r>
            <a:r>
              <a:rPr lang="es" sz="1200" b="0" i="0" u="none" strike="noStrike" cap="none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Visualization</a:t>
            </a:r>
            <a:endParaRPr sz="12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260" name="Google Shape;260;p5"/>
          <p:cNvSpPr txBox="1"/>
          <p:nvPr/>
        </p:nvSpPr>
        <p:spPr>
          <a:xfrm>
            <a:off x="3793649" y="1923546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" sz="3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Visual Studio Code</a:t>
            </a:r>
            <a:endParaRPr sz="36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1" name="Google Shape;261;p5"/>
          <p:cNvSpPr txBox="1"/>
          <p:nvPr/>
        </p:nvSpPr>
        <p:spPr>
          <a:xfrm>
            <a:off x="5592824" y="2425800"/>
            <a:ext cx="8877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Firebase</a:t>
            </a:r>
            <a:endParaRPr sz="16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5068874" y="4070872"/>
            <a:ext cx="1380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3546770" y="870372"/>
            <a:ext cx="3505030" cy="2162069"/>
            <a:chOff x="3546770" y="870372"/>
            <a:chExt cx="3505030" cy="2162069"/>
          </a:xfrm>
        </p:grpSpPr>
        <p:cxnSp>
          <p:nvCxnSpPr>
            <p:cNvPr id="264" name="Google Shape;264;p5"/>
            <p:cNvCxnSpPr/>
            <p:nvPr/>
          </p:nvCxnSpPr>
          <p:spPr>
            <a:xfrm>
              <a:off x="5421704" y="1415336"/>
              <a:ext cx="11196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5"/>
            <p:cNvCxnSpPr/>
            <p:nvPr/>
          </p:nvCxnSpPr>
          <p:spPr>
            <a:xfrm rot="10800000" flipH="1">
              <a:off x="6549600" y="2212275"/>
              <a:ext cx="502200" cy="39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6" name="Google Shape;266;p5"/>
            <p:cNvSpPr/>
            <p:nvPr/>
          </p:nvSpPr>
          <p:spPr>
            <a:xfrm rot="5400000">
              <a:off x="3402763" y="1014379"/>
              <a:ext cx="2162069" cy="1874055"/>
            </a:xfrm>
            <a:custGeom>
              <a:avLst/>
              <a:gdLst/>
              <a:ahLst/>
              <a:cxnLst/>
              <a:rect l="l" t="t" r="r" b="b"/>
              <a:pathLst>
                <a:path w="31949" h="27693" extrusionOk="0">
                  <a:moveTo>
                    <a:pt x="7959" y="1"/>
                  </a:moveTo>
                  <a:lnTo>
                    <a:pt x="1" y="13846"/>
                  </a:lnTo>
                  <a:lnTo>
                    <a:pt x="7959" y="27692"/>
                  </a:lnTo>
                  <a:lnTo>
                    <a:pt x="23991" y="27692"/>
                  </a:lnTo>
                  <a:lnTo>
                    <a:pt x="31949" y="13846"/>
                  </a:lnTo>
                  <a:lnTo>
                    <a:pt x="23991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38823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952215625_1_0"/>
          <p:cNvSpPr txBox="1">
            <a:spLocks noGrp="1"/>
          </p:cNvSpPr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Configuration Management</a:t>
            </a:r>
            <a:endParaRPr/>
          </a:p>
        </p:txBody>
      </p:sp>
      <p:pic>
        <p:nvPicPr>
          <p:cNvPr id="272" name="Google Shape;272;g795221562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75" y="225312"/>
            <a:ext cx="1234675" cy="1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795221562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200" y="1257938"/>
            <a:ext cx="1234675" cy="1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795221562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200" y="3079125"/>
            <a:ext cx="1234675" cy="1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795221562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2450" y="3079113"/>
            <a:ext cx="1234675" cy="1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7952215625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950" y="3079113"/>
            <a:ext cx="1234675" cy="1234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g7952215625_1_0"/>
          <p:cNvGrpSpPr/>
          <p:nvPr/>
        </p:nvGrpSpPr>
        <p:grpSpPr>
          <a:xfrm>
            <a:off x="1425957" y="4393848"/>
            <a:ext cx="295536" cy="336332"/>
            <a:chOff x="-56774050" y="1904075"/>
            <a:chExt cx="279625" cy="318225"/>
          </a:xfrm>
        </p:grpSpPr>
        <p:sp>
          <p:nvSpPr>
            <p:cNvPr id="278" name="Google Shape;278;g7952215625_1_0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7952215625_1_0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g7952215625_1_0"/>
          <p:cNvGrpSpPr/>
          <p:nvPr/>
        </p:nvGrpSpPr>
        <p:grpSpPr>
          <a:xfrm>
            <a:off x="2365082" y="4393848"/>
            <a:ext cx="295536" cy="336332"/>
            <a:chOff x="-56774050" y="1904075"/>
            <a:chExt cx="279625" cy="318225"/>
          </a:xfrm>
        </p:grpSpPr>
        <p:sp>
          <p:nvSpPr>
            <p:cNvPr id="281" name="Google Shape;281;g7952215625_1_0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7952215625_1_0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g7952215625_1_0"/>
          <p:cNvGrpSpPr/>
          <p:nvPr/>
        </p:nvGrpSpPr>
        <p:grpSpPr>
          <a:xfrm>
            <a:off x="4088782" y="4393848"/>
            <a:ext cx="295536" cy="336332"/>
            <a:chOff x="-56774050" y="1904075"/>
            <a:chExt cx="279625" cy="318225"/>
          </a:xfrm>
        </p:grpSpPr>
        <p:sp>
          <p:nvSpPr>
            <p:cNvPr id="284" name="Google Shape;284;g7952215625_1_0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7952215625_1_0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g7952215625_1_0"/>
          <p:cNvGrpSpPr/>
          <p:nvPr/>
        </p:nvGrpSpPr>
        <p:grpSpPr>
          <a:xfrm>
            <a:off x="6751594" y="4393848"/>
            <a:ext cx="295536" cy="336332"/>
            <a:chOff x="-56774050" y="1904075"/>
            <a:chExt cx="279625" cy="318225"/>
          </a:xfrm>
        </p:grpSpPr>
        <p:sp>
          <p:nvSpPr>
            <p:cNvPr id="287" name="Google Shape;287;g7952215625_1_0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7952215625_1_0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g7952215625_1_0"/>
          <p:cNvGrpSpPr/>
          <p:nvPr/>
        </p:nvGrpSpPr>
        <p:grpSpPr>
          <a:xfrm>
            <a:off x="5812469" y="4393848"/>
            <a:ext cx="295536" cy="336332"/>
            <a:chOff x="-56774050" y="1904075"/>
            <a:chExt cx="279625" cy="318225"/>
          </a:xfrm>
        </p:grpSpPr>
        <p:sp>
          <p:nvSpPr>
            <p:cNvPr id="290" name="Google Shape;290;g7952215625_1_0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7952215625_1_0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2" name="Google Shape;292;g7952215625_1_0"/>
          <p:cNvCxnSpPr>
            <a:stCxn id="273" idx="3"/>
            <a:endCxn id="275" idx="0"/>
          </p:cNvCxnSpPr>
          <p:nvPr/>
        </p:nvCxnSpPr>
        <p:spPr>
          <a:xfrm>
            <a:off x="4853875" y="1875275"/>
            <a:ext cx="1575900" cy="120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g7952215625_1_0"/>
          <p:cNvCxnSpPr>
            <a:stCxn id="273" idx="1"/>
            <a:endCxn id="276" idx="0"/>
          </p:cNvCxnSpPr>
          <p:nvPr/>
        </p:nvCxnSpPr>
        <p:spPr>
          <a:xfrm flipH="1">
            <a:off x="2043300" y="1875275"/>
            <a:ext cx="1575900" cy="1203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g7952215625_1_0"/>
          <p:cNvCxnSpPr>
            <a:stCxn id="273" idx="2"/>
            <a:endCxn id="274" idx="0"/>
          </p:cNvCxnSpPr>
          <p:nvPr/>
        </p:nvCxnSpPr>
        <p:spPr>
          <a:xfrm rot="-5400000" flipH="1">
            <a:off x="3943588" y="2785563"/>
            <a:ext cx="5865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g7952215625_1_0"/>
          <p:cNvSpPr txBox="1"/>
          <p:nvPr/>
        </p:nvSpPr>
        <p:spPr>
          <a:xfrm>
            <a:off x="1487838" y="2965975"/>
            <a:ext cx="11109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Web App</a:t>
            </a:r>
            <a:endParaRPr sz="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6" name="Google Shape;296;g7952215625_1_0"/>
          <p:cNvSpPr txBox="1"/>
          <p:nvPr/>
        </p:nvSpPr>
        <p:spPr>
          <a:xfrm>
            <a:off x="3681088" y="2965975"/>
            <a:ext cx="11109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Backend</a:t>
            </a:r>
            <a:endParaRPr sz="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7" name="Google Shape;297;g7952215625_1_0"/>
          <p:cNvSpPr txBox="1"/>
          <p:nvPr/>
        </p:nvSpPr>
        <p:spPr>
          <a:xfrm>
            <a:off x="5874338" y="2965975"/>
            <a:ext cx="11109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Mobile App</a:t>
            </a:r>
            <a:endParaRPr sz="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98" name="Google Shape;298;g7952215625_1_0"/>
          <p:cNvSpPr txBox="1"/>
          <p:nvPr/>
        </p:nvSpPr>
        <p:spPr>
          <a:xfrm>
            <a:off x="3681388" y="1149600"/>
            <a:ext cx="11109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rPr>
              <a:t>Pulse PT</a:t>
            </a:r>
            <a:endParaRPr sz="200"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On-screen Show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 Condensed</vt:lpstr>
      <vt:lpstr>Squada One</vt:lpstr>
      <vt:lpstr>Arial</vt:lpstr>
      <vt:lpstr>Roboto Condensed Light</vt:lpstr>
      <vt:lpstr>Righteous</vt:lpstr>
      <vt:lpstr>Fira Sans Extra Condensed Medium</vt:lpstr>
      <vt:lpstr>Tech Startup by Slidesgo</vt:lpstr>
      <vt:lpstr>Pulse PT</vt:lpstr>
      <vt:lpstr>Target Demographic and Problem Statement</vt:lpstr>
      <vt:lpstr>Vision Statement</vt:lpstr>
      <vt:lpstr>Requirements </vt:lpstr>
      <vt:lpstr>Project Plan</vt:lpstr>
      <vt:lpstr>Tool Chain and Languages</vt:lpstr>
      <vt:lpstr>Tool Chain and Languages</vt:lpstr>
      <vt:lpstr>Development Environment</vt:lpstr>
      <vt:lpstr>Configuration Management</vt:lpstr>
      <vt:lpstr>Risks and Challenges</vt:lpstr>
      <vt:lpstr>Mitigation Plan</vt:lpstr>
      <vt:lpstr>Next Sprint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PT</dc:title>
  <dc:creator>Party Parth</dc:creator>
  <cp:lastModifiedBy>Parth Desai</cp:lastModifiedBy>
  <cp:revision>1</cp:revision>
  <dcterms:modified xsi:type="dcterms:W3CDTF">2021-01-20T22:36:20Z</dcterms:modified>
</cp:coreProperties>
</file>