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Righteous"/>
      <p:regular r:id="rId33"/>
    </p:embeddedFont>
    <p:embeddedFont>
      <p:font typeface="Squada One"/>
      <p:regular r:id="rId34"/>
    </p:embeddedFont>
    <p:embeddedFont>
      <p:font typeface="Roboto Condensed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QnGVU2mJ7/yZbaXmltzpRwmj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Righteous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CondensedLight-regular.fntdata"/><Relationship Id="rId12" Type="http://schemas.openxmlformats.org/officeDocument/2006/relationships/slide" Target="slides/slide8.xml"/><Relationship Id="rId34" Type="http://schemas.openxmlformats.org/officeDocument/2006/relationships/font" Target="fonts/SquadaOne-regular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Light-italic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Light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RobotoCondensed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2b3ed6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2b3ed6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b72b5c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b72b5c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b72b5c1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b72b5c1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b72b5c1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b72b5c1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b72b5c1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b72b5c1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b72b5c1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b72b5c1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b72b5c1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b72b5c1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b8ad302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b8ad302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8c3699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b88c3699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b8ad302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b8ad302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c2b3ed61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c2b3ed61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2b3ed61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c2b3ed61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bab70a51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bab70a51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2b3ed61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2b3ed61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bab70a51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bab70a51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c2b3ed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c2b3ed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5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55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55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55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55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55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55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55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55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8" name="Google Shape;78;p55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55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45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45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45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45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45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45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45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45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45"/>
          <p:cNvSpPr txBox="1"/>
          <p:nvPr>
            <p:ph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1" name="Google Shape;91;p45"/>
          <p:cNvSpPr txBox="1"/>
          <p:nvPr>
            <p:ph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2" name="Google Shape;92;p45"/>
          <p:cNvSpPr txBox="1"/>
          <p:nvPr>
            <p:ph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3" name="Google Shape;93;p45"/>
          <p:cNvSpPr txBox="1"/>
          <p:nvPr>
            <p:ph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cxnSp>
        <p:nvCxnSpPr>
          <p:cNvPr id="94" name="Google Shape;94;p45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45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6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46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46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46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46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46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46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8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" name="Google Shape;1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50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50"/>
          <p:cNvSpPr txBox="1"/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9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49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5" name="Google Shape;2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49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5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32" name="Google Shape;32;p5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52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6" name="Google Shape;36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2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2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52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53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5" name="Google Shape;45;p53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8" name="Google Shape;4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54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4"/>
          <p:cNvSpPr txBox="1"/>
          <p:nvPr>
            <p:ph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54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54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4"/>
          <p:cNvSpPr txBox="1"/>
          <p:nvPr>
            <p:ph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54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4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/>
          <p:nvPr>
            <p:ph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54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54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4"/>
          <p:cNvSpPr txBox="1"/>
          <p:nvPr>
            <p:ph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2" name="Google Shape;62;p54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54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4"/>
          <p:cNvSpPr txBox="1"/>
          <p:nvPr>
            <p:ph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5" name="Google Shape;65;p54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6" name="Google Shape;6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b="0" i="0" sz="28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b="0" i="0" sz="2800" u="none" cap="none" strike="noStrik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b="0" i="0" sz="18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 flipH="1">
            <a:off x="1242925" y="20502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Pulse PT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 flipH="1">
            <a:off x="2750257" y="28504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Rafael Montes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Parth Desai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Sam Bohr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Andrew Alhaj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Daniel Christenson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Julian Ajja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c2b3ed614_0_10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Navigation Bar</a:t>
            </a:r>
            <a:endParaRPr/>
          </a:p>
        </p:txBody>
      </p:sp>
      <p:pic>
        <p:nvPicPr>
          <p:cNvPr id="222" name="Google Shape;222;gbc2b3ed61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2000"/>
            <a:ext cx="8839198" cy="157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b72b5c109_0_0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 Model</a:t>
            </a:r>
            <a:endParaRPr/>
          </a:p>
        </p:txBody>
      </p:sp>
      <p:sp>
        <p:nvSpPr>
          <p:cNvPr id="228" name="Google Shape;228;gbb72b5c109_0_0"/>
          <p:cNvSpPr txBox="1"/>
          <p:nvPr/>
        </p:nvSpPr>
        <p:spPr>
          <a:xfrm>
            <a:off x="5454000" y="12877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subscriber/trainer, I would like to upload my data to my profile, so it saves within the app.</a:t>
            </a:r>
            <a:endParaRPr/>
          </a:p>
        </p:txBody>
      </p:sp>
      <p:sp>
        <p:nvSpPr>
          <p:cNvPr id="229" name="Google Shape;229;gbb72b5c109_0_0"/>
          <p:cNvSpPr txBox="1"/>
          <p:nvPr/>
        </p:nvSpPr>
        <p:spPr>
          <a:xfrm>
            <a:off x="1139700" y="202432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Research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database schema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 where to host database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Implement the code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0" name="Google Shape;230;gbb72b5c10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750" y="3879275"/>
            <a:ext cx="51530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bb72b5c10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50" y="393150"/>
            <a:ext cx="39052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b72b5c109_0_13"/>
          <p:cNvSpPr txBox="1"/>
          <p:nvPr>
            <p:ph type="ctrTitle"/>
          </p:nvPr>
        </p:nvSpPr>
        <p:spPr>
          <a:xfrm flipH="1">
            <a:off x="374550" y="4852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Collections Relationship Diagram</a:t>
            </a:r>
            <a:endParaRPr/>
          </a:p>
        </p:txBody>
      </p:sp>
      <p:pic>
        <p:nvPicPr>
          <p:cNvPr id="237" name="Google Shape;237;gbb72b5c10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50" y="1111300"/>
            <a:ext cx="8402280" cy="36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72b5c109_0_19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Collections 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bb72b5c10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25" y="1126100"/>
            <a:ext cx="6478061" cy="36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b72b5c109_0_2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Mongo Cloud Service</a:t>
            </a:r>
            <a:r>
              <a:rPr lang="es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bb72b5c10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50" y="1177900"/>
            <a:ext cx="5640398" cy="36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b72b5c109_0_3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Heart Rate Data</a:t>
            </a:r>
            <a:endParaRPr/>
          </a:p>
        </p:txBody>
      </p:sp>
      <p:sp>
        <p:nvSpPr>
          <p:cNvPr id="255" name="Google Shape;255;gbb72b5c109_0_32"/>
          <p:cNvSpPr txBox="1"/>
          <p:nvPr/>
        </p:nvSpPr>
        <p:spPr>
          <a:xfrm>
            <a:off x="5394800" y="1280325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As a subscriber I would like to be able to view my heart rate data to find out if certain routines are effective.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 I would like to be able to view my clients heart rate data in order to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determine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effectiveness of my routines.</a:t>
            </a:r>
            <a:endParaRPr sz="15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6" name="Google Shape;256;gbb72b5c109_0_32"/>
          <p:cNvSpPr txBox="1"/>
          <p:nvPr/>
        </p:nvSpPr>
        <p:spPr>
          <a:xfrm>
            <a:off x="5394800" y="341465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lot of research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Fitbit API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OAuth 2.0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Testing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57" name="Google Shape;257;gbb72b5c10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0" y="683013"/>
            <a:ext cx="2903112" cy="15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bb72b5c109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175" y="2391513"/>
            <a:ext cx="18097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bb72b5c109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063" y="865650"/>
            <a:ext cx="2659875" cy="34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Mobile </a:t>
            </a:r>
            <a:endParaRPr/>
          </a:p>
        </p:txBody>
      </p:sp>
      <p:sp>
        <p:nvSpPr>
          <p:cNvPr id="269" name="Google Shape;269;p16"/>
          <p:cNvSpPr txBox="1"/>
          <p:nvPr>
            <p:ph idx="4294967295" type="subTitle"/>
          </p:nvPr>
        </p:nvSpPr>
        <p:spPr>
          <a:xfrm>
            <a:off x="6063800" y="1824038"/>
            <a:ext cx="1956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Post profile Data to database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0" name="Google Shape;270;p16"/>
          <p:cNvSpPr txBox="1"/>
          <p:nvPr>
            <p:ph idx="4294967295" type="subTitle"/>
          </p:nvPr>
        </p:nvSpPr>
        <p:spPr>
          <a:xfrm>
            <a:off x="6404225" y="3539800"/>
            <a:ext cx="1956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Search From List of Trainers</a:t>
            </a:r>
            <a:endParaRPr sz="11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1" name="Google Shape;271;p16"/>
          <p:cNvSpPr txBox="1"/>
          <p:nvPr>
            <p:ph idx="4294967295" type="subTitle"/>
          </p:nvPr>
        </p:nvSpPr>
        <p:spPr>
          <a:xfrm>
            <a:off x="255794" y="2757600"/>
            <a:ext cx="2211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Access Data based on user ID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2" name="Google Shape;272;p16"/>
          <p:cNvSpPr txBox="1"/>
          <p:nvPr>
            <p:ph idx="4294967295" type="ctrTitle"/>
          </p:nvPr>
        </p:nvSpPr>
        <p:spPr>
          <a:xfrm>
            <a:off x="5835159" y="1351118"/>
            <a:ext cx="1247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1800">
                <a:solidFill>
                  <a:schemeClr val="lt1"/>
                </a:solidFill>
              </a:rPr>
              <a:t>Subscriber</a:t>
            </a:r>
            <a:endParaRPr b="0" i="0" sz="18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273" name="Google Shape;273;p16"/>
          <p:cNvGrpSpPr/>
          <p:nvPr/>
        </p:nvGrpSpPr>
        <p:grpSpPr>
          <a:xfrm>
            <a:off x="1224785" y="2400337"/>
            <a:ext cx="3789589" cy="1103532"/>
            <a:chOff x="1666788" y="2673045"/>
            <a:chExt cx="3220523" cy="937819"/>
          </a:xfrm>
        </p:grpSpPr>
        <p:sp>
          <p:nvSpPr>
            <p:cNvPr id="274" name="Google Shape;274;p16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431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p16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fmla="val 71198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77" name="Google Shape;277;p16"/>
            <p:cNvGrpSpPr/>
            <p:nvPr/>
          </p:nvGrpSpPr>
          <p:grpSpPr>
            <a:xfrm>
              <a:off x="4317638" y="2976563"/>
              <a:ext cx="327823" cy="328695"/>
              <a:chOff x="-1700225" y="2768875"/>
              <a:chExt cx="291450" cy="292225"/>
            </a:xfrm>
          </p:grpSpPr>
          <p:sp>
            <p:nvSpPr>
              <p:cNvPr id="278" name="Google Shape;278;p16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rect b="b" l="l" r="r" t="t"/>
                <a:pathLst>
                  <a:path extrusionOk="0" h="11689" w="11658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rect b="b" l="l" r="r" t="t"/>
                <a:pathLst>
                  <a:path extrusionOk="0" h="726" w="726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rect b="b" l="l" r="r" t="t"/>
                <a:pathLst>
                  <a:path extrusionOk="0" h="726" w="695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rect b="b" l="l" r="r" t="t"/>
                <a:pathLst>
                  <a:path extrusionOk="0" h="726" w="4821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rect b="b" l="l" r="r" t="t"/>
                <a:pathLst>
                  <a:path extrusionOk="0" h="3403" w="3404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4" name="Google Shape;284;p16"/>
          <p:cNvGrpSpPr/>
          <p:nvPr/>
        </p:nvGrpSpPr>
        <p:grpSpPr>
          <a:xfrm>
            <a:off x="3534366" y="1505856"/>
            <a:ext cx="3547090" cy="1103532"/>
            <a:chOff x="3629546" y="1912885"/>
            <a:chExt cx="3014439" cy="937819"/>
          </a:xfrm>
        </p:grpSpPr>
        <p:sp>
          <p:nvSpPr>
            <p:cNvPr id="285" name="Google Shape;285;p16"/>
            <p:cNvSpPr/>
            <p:nvPr/>
          </p:nvSpPr>
          <p:spPr>
            <a:xfrm rot="-5400000">
              <a:off x="3566405" y="1976026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 rot="-5400000">
              <a:off x="3659659" y="2056725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431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Google Shape;287;p16"/>
            <p:cNvCxnSpPr/>
            <p:nvPr/>
          </p:nvCxnSpPr>
          <p:spPr>
            <a:xfrm>
              <a:off x="4441085" y="2146375"/>
              <a:ext cx="2202900" cy="298500"/>
            </a:xfrm>
            <a:prstGeom prst="bentConnector3">
              <a:avLst>
                <a:gd fmla="val 68820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8" name="Google Shape;288;p16"/>
            <p:cNvGrpSpPr/>
            <p:nvPr/>
          </p:nvGrpSpPr>
          <p:grpSpPr>
            <a:xfrm>
              <a:off x="3871403" y="2217438"/>
              <a:ext cx="327823" cy="328695"/>
              <a:chOff x="-1333200" y="2770450"/>
              <a:chExt cx="291450" cy="292225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-1299325" y="2808250"/>
                <a:ext cx="222925" cy="134725"/>
              </a:xfrm>
              <a:custGeom>
                <a:rect b="b" l="l" r="r" t="t"/>
                <a:pathLst>
                  <a:path extrusionOk="0" h="5389" w="8917">
                    <a:moveTo>
                      <a:pt x="7877" y="631"/>
                    </a:moveTo>
                    <a:cubicBezTo>
                      <a:pt x="8066" y="631"/>
                      <a:pt x="8223" y="789"/>
                      <a:pt x="8223" y="978"/>
                    </a:cubicBezTo>
                    <a:cubicBezTo>
                      <a:pt x="8223" y="1167"/>
                      <a:pt x="8066" y="1324"/>
                      <a:pt x="7877" y="1324"/>
                    </a:cubicBezTo>
                    <a:cubicBezTo>
                      <a:pt x="7656" y="1324"/>
                      <a:pt x="7498" y="1167"/>
                      <a:pt x="7498" y="978"/>
                    </a:cubicBezTo>
                    <a:cubicBezTo>
                      <a:pt x="7498" y="789"/>
                      <a:pt x="7656" y="631"/>
                      <a:pt x="7877" y="631"/>
                    </a:cubicBezTo>
                    <a:close/>
                    <a:moveTo>
                      <a:pt x="3056" y="1293"/>
                    </a:moveTo>
                    <a:cubicBezTo>
                      <a:pt x="3245" y="1293"/>
                      <a:pt x="3403" y="1450"/>
                      <a:pt x="3403" y="1639"/>
                    </a:cubicBezTo>
                    <a:cubicBezTo>
                      <a:pt x="3403" y="1828"/>
                      <a:pt x="3245" y="1986"/>
                      <a:pt x="3056" y="1986"/>
                    </a:cubicBezTo>
                    <a:cubicBezTo>
                      <a:pt x="2867" y="1986"/>
                      <a:pt x="2710" y="1828"/>
                      <a:pt x="2710" y="1639"/>
                    </a:cubicBezTo>
                    <a:cubicBezTo>
                      <a:pt x="2741" y="1450"/>
                      <a:pt x="2899" y="1293"/>
                      <a:pt x="3056" y="1293"/>
                    </a:cubicBezTo>
                    <a:close/>
                    <a:moveTo>
                      <a:pt x="5797" y="3340"/>
                    </a:moveTo>
                    <a:cubicBezTo>
                      <a:pt x="6018" y="3340"/>
                      <a:pt x="6175" y="3498"/>
                      <a:pt x="6175" y="3687"/>
                    </a:cubicBezTo>
                    <a:cubicBezTo>
                      <a:pt x="6175" y="3876"/>
                      <a:pt x="6018" y="4034"/>
                      <a:pt x="5797" y="4034"/>
                    </a:cubicBezTo>
                    <a:cubicBezTo>
                      <a:pt x="5608" y="4034"/>
                      <a:pt x="5451" y="3876"/>
                      <a:pt x="5451" y="3687"/>
                    </a:cubicBezTo>
                    <a:cubicBezTo>
                      <a:pt x="5451" y="3498"/>
                      <a:pt x="5608" y="3340"/>
                      <a:pt x="5797" y="3340"/>
                    </a:cubicBezTo>
                    <a:close/>
                    <a:moveTo>
                      <a:pt x="1008" y="4034"/>
                    </a:moveTo>
                    <a:cubicBezTo>
                      <a:pt x="1198" y="4034"/>
                      <a:pt x="1355" y="4191"/>
                      <a:pt x="1355" y="4412"/>
                    </a:cubicBezTo>
                    <a:cubicBezTo>
                      <a:pt x="1355" y="4601"/>
                      <a:pt x="1198" y="4758"/>
                      <a:pt x="1008" y="4758"/>
                    </a:cubicBezTo>
                    <a:cubicBezTo>
                      <a:pt x="819" y="4758"/>
                      <a:pt x="662" y="4601"/>
                      <a:pt x="662" y="4412"/>
                    </a:cubicBezTo>
                    <a:cubicBezTo>
                      <a:pt x="662" y="4191"/>
                      <a:pt x="819" y="4034"/>
                      <a:pt x="1008" y="4034"/>
                    </a:cubicBezTo>
                    <a:close/>
                    <a:moveTo>
                      <a:pt x="7908" y="1"/>
                    </a:moveTo>
                    <a:cubicBezTo>
                      <a:pt x="7341" y="1"/>
                      <a:pt x="6868" y="474"/>
                      <a:pt x="6868" y="1009"/>
                    </a:cubicBezTo>
                    <a:cubicBezTo>
                      <a:pt x="6868" y="1198"/>
                      <a:pt x="6963" y="1419"/>
                      <a:pt x="7026" y="1576"/>
                    </a:cubicBezTo>
                    <a:lnTo>
                      <a:pt x="6112" y="2742"/>
                    </a:lnTo>
                    <a:cubicBezTo>
                      <a:pt x="6032" y="2722"/>
                      <a:pt x="5943" y="2711"/>
                      <a:pt x="5850" y="2711"/>
                    </a:cubicBezTo>
                    <a:cubicBezTo>
                      <a:pt x="5650" y="2711"/>
                      <a:pt x="5434" y="2760"/>
                      <a:pt x="5262" y="2868"/>
                    </a:cubicBezTo>
                    <a:lnTo>
                      <a:pt x="4096" y="1954"/>
                    </a:lnTo>
                    <a:cubicBezTo>
                      <a:pt x="4127" y="1891"/>
                      <a:pt x="4127" y="1765"/>
                      <a:pt x="4127" y="1639"/>
                    </a:cubicBezTo>
                    <a:cubicBezTo>
                      <a:pt x="4127" y="1104"/>
                      <a:pt x="3655" y="631"/>
                      <a:pt x="3088" y="631"/>
                    </a:cubicBezTo>
                    <a:cubicBezTo>
                      <a:pt x="2552" y="631"/>
                      <a:pt x="2080" y="1104"/>
                      <a:pt x="2080" y="1639"/>
                    </a:cubicBezTo>
                    <a:cubicBezTo>
                      <a:pt x="2080" y="1828"/>
                      <a:pt x="2143" y="2049"/>
                      <a:pt x="2237" y="2206"/>
                    </a:cubicBezTo>
                    <a:lnTo>
                      <a:pt x="1324" y="3372"/>
                    </a:lnTo>
                    <a:cubicBezTo>
                      <a:pt x="1261" y="3340"/>
                      <a:pt x="1134" y="3340"/>
                      <a:pt x="1008" y="3340"/>
                    </a:cubicBezTo>
                    <a:cubicBezTo>
                      <a:pt x="441" y="3340"/>
                      <a:pt x="0" y="3813"/>
                      <a:pt x="0" y="4349"/>
                    </a:cubicBezTo>
                    <a:cubicBezTo>
                      <a:pt x="0" y="4947"/>
                      <a:pt x="441" y="5388"/>
                      <a:pt x="1008" y="5388"/>
                    </a:cubicBezTo>
                    <a:cubicBezTo>
                      <a:pt x="1576" y="5388"/>
                      <a:pt x="2017" y="4916"/>
                      <a:pt x="2017" y="4349"/>
                    </a:cubicBezTo>
                    <a:cubicBezTo>
                      <a:pt x="2017" y="4160"/>
                      <a:pt x="1954" y="3971"/>
                      <a:pt x="1859" y="3813"/>
                    </a:cubicBezTo>
                    <a:lnTo>
                      <a:pt x="2773" y="2616"/>
                    </a:lnTo>
                    <a:cubicBezTo>
                      <a:pt x="2875" y="2650"/>
                      <a:pt x="2980" y="2667"/>
                      <a:pt x="3087" y="2667"/>
                    </a:cubicBezTo>
                    <a:cubicBezTo>
                      <a:pt x="3278" y="2667"/>
                      <a:pt x="3473" y="2611"/>
                      <a:pt x="3655" y="2490"/>
                    </a:cubicBezTo>
                    <a:lnTo>
                      <a:pt x="4821" y="3403"/>
                    </a:lnTo>
                    <a:cubicBezTo>
                      <a:pt x="4789" y="3498"/>
                      <a:pt x="4789" y="3624"/>
                      <a:pt x="4789" y="3719"/>
                    </a:cubicBezTo>
                    <a:cubicBezTo>
                      <a:pt x="4789" y="4286"/>
                      <a:pt x="5262" y="4758"/>
                      <a:pt x="5797" y="4758"/>
                    </a:cubicBezTo>
                    <a:cubicBezTo>
                      <a:pt x="6364" y="4758"/>
                      <a:pt x="6837" y="4286"/>
                      <a:pt x="6837" y="3719"/>
                    </a:cubicBezTo>
                    <a:cubicBezTo>
                      <a:pt x="6837" y="3529"/>
                      <a:pt x="6742" y="3340"/>
                      <a:pt x="6679" y="3183"/>
                    </a:cubicBezTo>
                    <a:lnTo>
                      <a:pt x="7593" y="1986"/>
                    </a:lnTo>
                    <a:cubicBezTo>
                      <a:pt x="7656" y="2049"/>
                      <a:pt x="7782" y="2049"/>
                      <a:pt x="7908" y="2049"/>
                    </a:cubicBezTo>
                    <a:cubicBezTo>
                      <a:pt x="8444" y="2049"/>
                      <a:pt x="8916" y="1576"/>
                      <a:pt x="8916" y="1009"/>
                    </a:cubicBezTo>
                    <a:cubicBezTo>
                      <a:pt x="8916" y="474"/>
                      <a:pt x="8444" y="1"/>
                      <a:pt x="7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-1333200" y="2770450"/>
                <a:ext cx="291450" cy="292225"/>
              </a:xfrm>
              <a:custGeom>
                <a:rect b="b" l="l" r="r" t="t"/>
                <a:pathLst>
                  <a:path extrusionOk="0" h="11689" w="11658">
                    <a:moveTo>
                      <a:pt x="10586" y="725"/>
                    </a:moveTo>
                    <a:cubicBezTo>
                      <a:pt x="10807" y="725"/>
                      <a:pt x="10964" y="883"/>
                      <a:pt x="10964" y="1072"/>
                    </a:cubicBezTo>
                    <a:lnTo>
                      <a:pt x="10964" y="7593"/>
                    </a:lnTo>
                    <a:lnTo>
                      <a:pt x="631" y="7593"/>
                    </a:lnTo>
                    <a:lnTo>
                      <a:pt x="631" y="1072"/>
                    </a:lnTo>
                    <a:cubicBezTo>
                      <a:pt x="662" y="883"/>
                      <a:pt x="820" y="725"/>
                      <a:pt x="977" y="725"/>
                    </a:cubicBezTo>
                    <a:close/>
                    <a:moveTo>
                      <a:pt x="10996" y="8286"/>
                    </a:moveTo>
                    <a:lnTo>
                      <a:pt x="10996" y="8633"/>
                    </a:lnTo>
                    <a:cubicBezTo>
                      <a:pt x="10996" y="8822"/>
                      <a:pt x="10838" y="8980"/>
                      <a:pt x="10618" y="8980"/>
                    </a:cubicBezTo>
                    <a:lnTo>
                      <a:pt x="1009" y="8980"/>
                    </a:lnTo>
                    <a:cubicBezTo>
                      <a:pt x="820" y="8980"/>
                      <a:pt x="662" y="8822"/>
                      <a:pt x="662" y="8633"/>
                    </a:cubicBezTo>
                    <a:lnTo>
                      <a:pt x="662" y="8286"/>
                    </a:lnTo>
                    <a:close/>
                    <a:moveTo>
                      <a:pt x="6617" y="9641"/>
                    </a:moveTo>
                    <a:lnTo>
                      <a:pt x="6932" y="11027"/>
                    </a:lnTo>
                    <a:lnTo>
                      <a:pt x="4632" y="11027"/>
                    </a:lnTo>
                    <a:lnTo>
                      <a:pt x="4947" y="9641"/>
                    </a:ln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8570"/>
                    </a:lnTo>
                    <a:cubicBezTo>
                      <a:pt x="1" y="9137"/>
                      <a:pt x="473" y="9610"/>
                      <a:pt x="1009" y="9610"/>
                    </a:cubicBezTo>
                    <a:lnTo>
                      <a:pt x="4285" y="9610"/>
                    </a:lnTo>
                    <a:lnTo>
                      <a:pt x="3970" y="10996"/>
                    </a:lnTo>
                    <a:lnTo>
                      <a:pt x="3057" y="10996"/>
                    </a:lnTo>
                    <a:cubicBezTo>
                      <a:pt x="2868" y="10996"/>
                      <a:pt x="2710" y="11153"/>
                      <a:pt x="2710" y="11342"/>
                    </a:cubicBezTo>
                    <a:cubicBezTo>
                      <a:pt x="2710" y="11531"/>
                      <a:pt x="2868" y="11689"/>
                      <a:pt x="3057" y="11689"/>
                    </a:cubicBezTo>
                    <a:lnTo>
                      <a:pt x="8538" y="11689"/>
                    </a:lnTo>
                    <a:cubicBezTo>
                      <a:pt x="8727" y="11689"/>
                      <a:pt x="8885" y="11531"/>
                      <a:pt x="8885" y="11342"/>
                    </a:cubicBezTo>
                    <a:cubicBezTo>
                      <a:pt x="8885" y="11153"/>
                      <a:pt x="8727" y="10996"/>
                      <a:pt x="8538" y="10996"/>
                    </a:cubicBezTo>
                    <a:lnTo>
                      <a:pt x="7625" y="10996"/>
                    </a:lnTo>
                    <a:lnTo>
                      <a:pt x="7310" y="9610"/>
                    </a:lnTo>
                    <a:lnTo>
                      <a:pt x="10618" y="9610"/>
                    </a:lnTo>
                    <a:cubicBezTo>
                      <a:pt x="11185" y="9610"/>
                      <a:pt x="11657" y="9137"/>
                      <a:pt x="11657" y="8570"/>
                    </a:cubicBezTo>
                    <a:lnTo>
                      <a:pt x="11657" y="1040"/>
                    </a:lnTo>
                    <a:cubicBezTo>
                      <a:pt x="11657" y="473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1" name="Google Shape;291;p16"/>
          <p:cNvGrpSpPr/>
          <p:nvPr/>
        </p:nvGrpSpPr>
        <p:grpSpPr>
          <a:xfrm>
            <a:off x="3542351" y="3292375"/>
            <a:ext cx="3555215" cy="1103532"/>
            <a:chOff x="3636332" y="3431130"/>
            <a:chExt cx="3021344" cy="937819"/>
          </a:xfrm>
        </p:grpSpPr>
        <p:sp>
          <p:nvSpPr>
            <p:cNvPr id="292" name="Google Shape;292;p16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431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16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fmla="val 68613" name="adj1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5" name="Google Shape;295;p16"/>
            <p:cNvSpPr/>
            <p:nvPr/>
          </p:nvSpPr>
          <p:spPr>
            <a:xfrm>
              <a:off x="3871413" y="3746358"/>
              <a:ext cx="327817" cy="307327"/>
            </a:xfrm>
            <a:custGeom>
              <a:rect b="b" l="l" r="r" t="t"/>
              <a:pathLst>
                <a:path extrusionOk="0" h="18118" w="19326">
                  <a:moveTo>
                    <a:pt x="17628" y="6794"/>
                  </a:moveTo>
                  <a:cubicBezTo>
                    <a:pt x="17939" y="6794"/>
                    <a:pt x="18193" y="7048"/>
                    <a:pt x="18193" y="7362"/>
                  </a:cubicBezTo>
                  <a:lnTo>
                    <a:pt x="18193" y="7927"/>
                  </a:lnTo>
                  <a:lnTo>
                    <a:pt x="12532" y="7927"/>
                  </a:lnTo>
                  <a:lnTo>
                    <a:pt x="12532" y="7362"/>
                  </a:lnTo>
                  <a:cubicBezTo>
                    <a:pt x="12532" y="7048"/>
                    <a:pt x="12785" y="6794"/>
                    <a:pt x="13099" y="6794"/>
                  </a:cubicBezTo>
                  <a:close/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5759"/>
                  </a:lnTo>
                  <a:cubicBezTo>
                    <a:pt x="18012" y="5695"/>
                    <a:pt x="17819" y="5662"/>
                    <a:pt x="17628" y="5662"/>
                  </a:cubicBezTo>
                  <a:lnTo>
                    <a:pt x="13099" y="5662"/>
                  </a:lnTo>
                  <a:cubicBezTo>
                    <a:pt x="12160" y="5662"/>
                    <a:pt x="11399" y="6423"/>
                    <a:pt x="11399" y="7362"/>
                  </a:cubicBezTo>
                  <a:lnTo>
                    <a:pt x="11399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1399" y="12456"/>
                  </a:moveTo>
                  <a:lnTo>
                    <a:pt x="11399" y="13588"/>
                  </a:ln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8193" y="9059"/>
                  </a:moveTo>
                  <a:lnTo>
                    <a:pt x="18193" y="14720"/>
                  </a:lnTo>
                  <a:lnTo>
                    <a:pt x="12532" y="14720"/>
                  </a:lnTo>
                  <a:lnTo>
                    <a:pt x="12532" y="9059"/>
                  </a:lnTo>
                  <a:close/>
                  <a:moveTo>
                    <a:pt x="11399" y="14720"/>
                  </a:moveTo>
                  <a:lnTo>
                    <a:pt x="11399" y="16420"/>
                  </a:lnTo>
                  <a:cubicBezTo>
                    <a:pt x="11399" y="16611"/>
                    <a:pt x="11432" y="16804"/>
                    <a:pt x="11496" y="16985"/>
                  </a:cubicBez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8193" y="15853"/>
                  </a:moveTo>
                  <a:lnTo>
                    <a:pt x="18193" y="16420"/>
                  </a:lnTo>
                  <a:cubicBezTo>
                    <a:pt x="18193" y="16731"/>
                    <a:pt x="17939" y="16985"/>
                    <a:pt x="17628" y="16985"/>
                  </a:cubicBezTo>
                  <a:lnTo>
                    <a:pt x="13099" y="16985"/>
                  </a:lnTo>
                  <a:cubicBezTo>
                    <a:pt x="12785" y="16985"/>
                    <a:pt x="12532" y="16731"/>
                    <a:pt x="12532" y="16420"/>
                  </a:cubicBezTo>
                  <a:lnTo>
                    <a:pt x="12532" y="15853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3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7628" y="18117"/>
                  </a:lnTo>
                  <a:cubicBezTo>
                    <a:pt x="18564" y="18117"/>
                    <a:pt x="19325" y="17356"/>
                    <a:pt x="19325" y="16420"/>
                  </a:cubicBezTo>
                  <a:lnTo>
                    <a:pt x="19325" y="1701"/>
                  </a:lnTo>
                  <a:cubicBezTo>
                    <a:pt x="19325" y="762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b8ad30269_0_0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Sprint Objectives</a:t>
            </a:r>
            <a:endParaRPr/>
          </a:p>
        </p:txBody>
      </p:sp>
      <p:pic>
        <p:nvPicPr>
          <p:cNvPr id="301" name="Google Shape;301;gbb8ad3026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50" y="1140275"/>
            <a:ext cx="3908675" cy="298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88c369981_1_0"/>
          <p:cNvSpPr txBox="1"/>
          <p:nvPr>
            <p:ph type="ctrTitle"/>
          </p:nvPr>
        </p:nvSpPr>
        <p:spPr>
          <a:xfrm flipH="1">
            <a:off x="1375500" y="20045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307" name="Google Shape;307;gb88c369981_1_0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Risks and Challenges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 rot="5400000">
            <a:off x="328635" y="2019240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 rot="5400000">
            <a:off x="1776422" y="2019240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 rot="5400000">
            <a:off x="3224210" y="2019240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907690" y="3075778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Rafa</a:t>
            </a: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</a:t>
            </a: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l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3803265" y="3075778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Sam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355475" y="3075778"/>
            <a:ext cx="668100" cy="2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423864"/>
                </a:solidFill>
                <a:latin typeface="Squada One"/>
                <a:ea typeface="Squada One"/>
                <a:cs typeface="Squada One"/>
                <a:sym typeface="Squada One"/>
              </a:rPr>
              <a:t>Parth</a:t>
            </a:r>
            <a:endParaRPr b="0" i="0" sz="1200" u="none" cap="none" strike="noStrike">
              <a:solidFill>
                <a:srgbClr val="423864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716165" y="2529289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Reading HR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2163949" y="2529289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Uncertainty</a:t>
            </a:r>
            <a:r>
              <a:rPr b="0" i="0" lang="es" sz="12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3611739" y="2529289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Reactstrap familiarization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27" name="Google Shape;127;p6"/>
          <p:cNvGrpSpPr/>
          <p:nvPr/>
        </p:nvGrpSpPr>
        <p:grpSpPr>
          <a:xfrm>
            <a:off x="1132293" y="2241587"/>
            <a:ext cx="225103" cy="224767"/>
            <a:chOff x="-44528075" y="1982825"/>
            <a:chExt cx="300900" cy="301700"/>
          </a:xfrm>
        </p:grpSpPr>
        <p:sp>
          <p:nvSpPr>
            <p:cNvPr id="128" name="Google Shape;128;p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>
            <a:off x="2590896" y="2224505"/>
            <a:ext cx="197405" cy="223574"/>
          </a:xfrm>
          <a:custGeom>
            <a:rect b="b" l="l" r="r" t="t"/>
            <a:pathLst>
              <a:path extrusionOk="0" h="12004" w="10555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6"/>
          <p:cNvGrpSpPr/>
          <p:nvPr/>
        </p:nvGrpSpPr>
        <p:grpSpPr>
          <a:xfrm>
            <a:off x="4024812" y="2243033"/>
            <a:ext cx="221823" cy="221448"/>
            <a:chOff x="-1700225" y="2768875"/>
            <a:chExt cx="291450" cy="292225"/>
          </a:xfrm>
        </p:grpSpPr>
        <p:sp>
          <p:nvSpPr>
            <p:cNvPr id="137" name="Google Shape;137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6"/>
          <p:cNvSpPr/>
          <p:nvPr/>
        </p:nvSpPr>
        <p:spPr>
          <a:xfrm rot="5400000">
            <a:off x="4672004" y="2019240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rot="5400000">
            <a:off x="6119792" y="2019240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698847" y="3075778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Daniel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6507322" y="2529289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Learning React Router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47" name="Google Shape;147;p6"/>
          <p:cNvGrpSpPr/>
          <p:nvPr/>
        </p:nvGrpSpPr>
        <p:grpSpPr>
          <a:xfrm>
            <a:off x="6920395" y="2243033"/>
            <a:ext cx="221823" cy="221448"/>
            <a:chOff x="-1700225" y="2768875"/>
            <a:chExt cx="291450" cy="292225"/>
          </a:xfrm>
        </p:grpSpPr>
        <p:sp>
          <p:nvSpPr>
            <p:cNvPr id="148" name="Google Shape;148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6"/>
          <p:cNvSpPr txBox="1"/>
          <p:nvPr/>
        </p:nvSpPr>
        <p:spPr>
          <a:xfrm>
            <a:off x="5251012" y="3099756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Andrew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5" name="Google Shape;155;p6"/>
          <p:cNvSpPr/>
          <p:nvPr/>
        </p:nvSpPr>
        <p:spPr>
          <a:xfrm rot="5400000">
            <a:off x="7567572" y="2033647"/>
            <a:ext cx="1826368" cy="144778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8146628" y="3090185"/>
            <a:ext cx="668100" cy="232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</a:t>
            </a: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li</a:t>
            </a:r>
            <a:r>
              <a:rPr b="0" i="0" lang="es" sz="1200" u="none" cap="none" strike="noStrik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an</a:t>
            </a:r>
            <a:endParaRPr b="0" i="0" sz="12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955102" y="2543696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Learning Redux</a:t>
            </a:r>
            <a:endParaRPr b="0" i="0" sz="1200" u="none" cap="none" strike="noStrik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58" name="Google Shape;158;p6"/>
          <p:cNvGrpSpPr/>
          <p:nvPr/>
        </p:nvGrpSpPr>
        <p:grpSpPr>
          <a:xfrm>
            <a:off x="9336005" y="2415913"/>
            <a:ext cx="253707" cy="274779"/>
            <a:chOff x="-1700225" y="2768875"/>
            <a:chExt cx="291450" cy="292225"/>
          </a:xfrm>
        </p:grpSpPr>
        <p:sp>
          <p:nvSpPr>
            <p:cNvPr id="159" name="Google Shape;159;p6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6"/>
          <p:cNvSpPr txBox="1"/>
          <p:nvPr/>
        </p:nvSpPr>
        <p:spPr>
          <a:xfrm>
            <a:off x="5026077" y="2328889"/>
            <a:ext cx="1051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Coming up with </a:t>
            </a: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intuitive</a:t>
            </a:r>
            <a:r>
              <a:rPr lang="es"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UI designs</a:t>
            </a:r>
            <a:endParaRPr sz="12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8ad30269_0_6"/>
          <p:cNvSpPr txBox="1"/>
          <p:nvPr>
            <p:ph idx="1" type="subTitle"/>
          </p:nvPr>
        </p:nvSpPr>
        <p:spPr>
          <a:xfrm>
            <a:off x="510375" y="1573200"/>
            <a:ext cx="55125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As a trainee I want a intuitive and simple home page so that I can pick up and use the app immediately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As a trainer I want an intuitive and visually appealing dashboard so that I can spend more time focusing on my clients rather than spending a lot of time learning how to navigate the site.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As a trainer I would like a visually appealing profile page so that I may be able to attract </a:t>
            </a:r>
            <a:r>
              <a:rPr lang="es" sz="1300"/>
              <a:t>potential</a:t>
            </a:r>
            <a:r>
              <a:rPr lang="es" sz="1300"/>
              <a:t> clients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As a trainer I would like to be able to clearly see my clients information so that my work stays organized.</a:t>
            </a:r>
            <a:endParaRPr sz="1300"/>
          </a:p>
        </p:txBody>
      </p:sp>
      <p:sp>
        <p:nvSpPr>
          <p:cNvPr id="171" name="Google Shape;171;gbb8ad30269_0_6"/>
          <p:cNvSpPr txBox="1"/>
          <p:nvPr>
            <p:ph type="ctrTitle"/>
          </p:nvPr>
        </p:nvSpPr>
        <p:spPr>
          <a:xfrm flipH="1">
            <a:off x="1538971" y="831925"/>
            <a:ext cx="5627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User Stories for UI Design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c2b3ed614_4_0"/>
          <p:cNvSpPr txBox="1"/>
          <p:nvPr>
            <p:ph idx="1" type="subTitle"/>
          </p:nvPr>
        </p:nvSpPr>
        <p:spPr>
          <a:xfrm>
            <a:off x="1397425" y="28027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a Trainer, I want to be able to easily make an account with a simple and easy to use interface to make the site rewarding to engage with.</a:t>
            </a:r>
            <a:endParaRPr sz="1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bc2b3ed614_4_0"/>
          <p:cNvSpPr txBox="1"/>
          <p:nvPr>
            <p:ph type="ctrTitle"/>
          </p:nvPr>
        </p:nvSpPr>
        <p:spPr>
          <a:xfrm flipH="1">
            <a:off x="4186485" y="1494013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 and Registration </a:t>
            </a:r>
            <a:endParaRPr/>
          </a:p>
        </p:txBody>
      </p:sp>
      <p:pic>
        <p:nvPicPr>
          <p:cNvPr id="178" name="Google Shape;178;gbc2b3ed614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0" y="282688"/>
            <a:ext cx="2565042" cy="2278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bc2b3ed614_4_0"/>
          <p:cNvSpPr txBox="1"/>
          <p:nvPr/>
        </p:nvSpPr>
        <p:spPr>
          <a:xfrm>
            <a:off x="1397425" y="3753725"/>
            <a:ext cx="2396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Condensed Light"/>
              <a:buChar char="●"/>
            </a:pPr>
            <a:r>
              <a:rPr lang="es"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Conceptual UI</a:t>
            </a:r>
            <a:endParaRPr sz="13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Condensed Light"/>
              <a:buChar char="●"/>
            </a:pPr>
            <a:r>
              <a:rPr lang="es"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Implementation of UI utilizing CSS for design</a:t>
            </a:r>
            <a:endParaRPr sz="13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 Condensed Light"/>
              <a:buChar char="●"/>
            </a:pPr>
            <a:r>
              <a:rPr lang="es"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Testing</a:t>
            </a:r>
            <a:endParaRPr sz="13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c2b3ed614_4_5"/>
          <p:cNvSpPr txBox="1"/>
          <p:nvPr>
            <p:ph type="ctrTitle"/>
          </p:nvPr>
        </p:nvSpPr>
        <p:spPr>
          <a:xfrm flipH="1">
            <a:off x="1217851" y="320425"/>
            <a:ext cx="67083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Login And Registration Pages</a:t>
            </a:r>
            <a:endParaRPr sz="4000"/>
          </a:p>
        </p:txBody>
      </p:sp>
      <p:pic>
        <p:nvPicPr>
          <p:cNvPr id="185" name="Google Shape;185;gbc2b3ed614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775" y="990925"/>
            <a:ext cx="2968891" cy="35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bc2b3ed614_4_5"/>
          <p:cNvPicPr preferRelativeResize="0"/>
          <p:nvPr/>
        </p:nvPicPr>
        <p:blipFill rotWithShape="1">
          <a:blip r:embed="rId4">
            <a:alphaModFix/>
          </a:blip>
          <a:srcRect b="0" l="12651" r="16031" t="0"/>
          <a:stretch/>
        </p:blipFill>
        <p:spPr>
          <a:xfrm>
            <a:off x="1397425" y="990925"/>
            <a:ext cx="2825474" cy="350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ab70a510_2_2"/>
          <p:cNvSpPr txBox="1"/>
          <p:nvPr>
            <p:ph idx="1" type="subTitle"/>
          </p:nvPr>
        </p:nvSpPr>
        <p:spPr>
          <a:xfrm>
            <a:off x="2903775" y="17666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As a trainee I’d like to be able to navigate the app via tabs so that I can quickly navigate through the app.</a:t>
            </a:r>
            <a:endParaRPr/>
          </a:p>
        </p:txBody>
      </p:sp>
      <p:sp>
        <p:nvSpPr>
          <p:cNvPr id="192" name="Google Shape;192;gbbab70a510_2_2"/>
          <p:cNvSpPr txBox="1"/>
          <p:nvPr>
            <p:ph type="ctrTitle"/>
          </p:nvPr>
        </p:nvSpPr>
        <p:spPr>
          <a:xfrm flipH="1">
            <a:off x="1538971" y="831925"/>
            <a:ext cx="5627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User Stories for Mobile Homepage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c2b3ed614_2_10"/>
          <p:cNvSpPr txBox="1"/>
          <p:nvPr>
            <p:ph type="ctrTitle"/>
          </p:nvPr>
        </p:nvSpPr>
        <p:spPr>
          <a:xfrm flipH="1">
            <a:off x="1540945" y="261450"/>
            <a:ext cx="606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Conceptual UI Design</a:t>
            </a:r>
            <a:endParaRPr/>
          </a:p>
        </p:txBody>
      </p:sp>
      <p:pic>
        <p:nvPicPr>
          <p:cNvPr id="198" name="Google Shape;198;gbc2b3ed614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0" y="1011725"/>
            <a:ext cx="2839776" cy="18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bc2b3ed614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650" y="1187477"/>
            <a:ext cx="1896575" cy="33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bc2b3ed614_2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100" y="1683487"/>
            <a:ext cx="3006700" cy="177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bc2b3ed614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899" y="3039475"/>
            <a:ext cx="2839775" cy="1799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bab70a510_2_7"/>
          <p:cNvSpPr txBox="1"/>
          <p:nvPr>
            <p:ph type="ctrTitle"/>
          </p:nvPr>
        </p:nvSpPr>
        <p:spPr>
          <a:xfrm flipH="1">
            <a:off x="2673350" y="427792"/>
            <a:ext cx="3956100" cy="16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Mobile Home Page</a:t>
            </a:r>
            <a:endParaRPr/>
          </a:p>
        </p:txBody>
      </p:sp>
      <p:pic>
        <p:nvPicPr>
          <p:cNvPr id="207" name="Google Shape;207;gbbab70a510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325" y="2239775"/>
            <a:ext cx="1958647" cy="2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c2b3ed614_0_0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Navigation Bar</a:t>
            </a:r>
            <a:endParaRPr/>
          </a:p>
        </p:txBody>
      </p:sp>
      <p:sp>
        <p:nvSpPr>
          <p:cNvPr id="213" name="Google Shape;213;gbc2b3ed614_0_0"/>
          <p:cNvSpPr txBox="1"/>
          <p:nvPr/>
        </p:nvSpPr>
        <p:spPr>
          <a:xfrm>
            <a:off x="5454000" y="12877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Story: </a:t>
            </a:r>
            <a:r>
              <a:rPr lang="es" sz="15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 a trainer, I would like to be able to easily navigate between different pages on the website, as well as login and logout.</a:t>
            </a:r>
            <a:endParaRPr/>
          </a:p>
        </p:txBody>
      </p:sp>
      <p:pic>
        <p:nvPicPr>
          <p:cNvPr id="214" name="Google Shape;214;gbc2b3ed6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75" y="507400"/>
            <a:ext cx="3519501" cy="17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bc2b3ed61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312" y="2724725"/>
            <a:ext cx="2838674" cy="14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bc2b3ed614_0_0"/>
          <p:cNvSpPr txBox="1"/>
          <p:nvPr/>
        </p:nvSpPr>
        <p:spPr>
          <a:xfrm>
            <a:off x="831575" y="272472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Research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Navbar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Pages to route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Link </a:t>
            </a: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Navbar</a:t>
            </a: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with react router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Condensed Light"/>
              <a:buChar char="●"/>
            </a:pPr>
            <a:r>
              <a:rPr lang="es" sz="16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</a:t>
            </a:r>
            <a:endParaRPr sz="16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