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Righteous"/>
      <p:regular r:id="rId30"/>
    </p:embeddedFont>
    <p:embeddedFont>
      <p:font typeface="Squada One"/>
      <p:regular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rda6T2RDYYFcFzB91FhQEEpb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quadaOne-regular.fntdata"/><Relationship Id="rId30" Type="http://schemas.openxmlformats.org/officeDocument/2006/relationships/font" Target="fonts/Righteous-regular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2b3ed6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bc2b3ed6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a6fec95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a6fec95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b72b5c1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bb72b5c1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d505bbc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d505bbc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db63e94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db63e94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88c369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b88c369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da2d81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da2d81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da2d819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da2d819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2b3ed61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bc2b3ed6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c2b3ed61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bc2b3ed61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bab70a5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bbab70a5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ab70a51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bbab70a51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c2b3ed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bc2b3ed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5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55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55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55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55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55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55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8" name="Google Shape;78;p55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5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45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45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45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45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45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45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2" name="Google Shape;92;p45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3" name="Google Shape;93;p45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94" name="Google Shape;94;p45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5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6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46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46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46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46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8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" name="Google Shape;1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50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5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" name="Google Shape;2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49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8" name="Google Shape;2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5" name="Google Shape;35;p5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52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52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3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8" name="Google Shape;48;p53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54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4"/>
          <p:cNvSpPr txBox="1"/>
          <p:nvPr>
            <p:ph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54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54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4"/>
          <p:cNvSpPr txBox="1"/>
          <p:nvPr>
            <p:ph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54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4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/>
          <p:nvPr>
            <p:ph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54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54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4"/>
          <p:cNvSpPr txBox="1"/>
          <p:nvPr>
            <p:ph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2" name="Google Shape;62;p54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54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4"/>
          <p:cNvSpPr txBox="1"/>
          <p:nvPr>
            <p:ph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54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6" name="Google Shape;6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fitbit.com/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.fitbit.com/1/user/-/activities/heart/date/%5Bdate%5D/%5Bend-date%5D/%5Bdetail-level%5D.json" TargetMode="External"/><Relationship Id="rId4" Type="http://schemas.openxmlformats.org/officeDocument/2006/relationships/hyperlink" Target="https://api.fitbit.com/1/user/-/activities/heart/date/%5Bdate%5D/%5Bend-date%5D/%5Bdetail-level%5D/time/%5Bstart-time%5D/%5Bend-time%5D.json" TargetMode="External"/><Relationship Id="rId5" Type="http://schemas.openxmlformats.org/officeDocument/2006/relationships/hyperlink" Target="https://api.fitbit.com/1/user/-/activities/heart/date/%5Bdate%5D/1d/%5Bdetail-level%5D.json" TargetMode="External"/><Relationship Id="rId6" Type="http://schemas.openxmlformats.org/officeDocument/2006/relationships/hyperlink" Target="https://api.fitbit.com/1/user/-/activities/heart/date/%5Bdate%5D/1d/%5Bdetail-level%5D/time/%5Bstart-time%5D/%5Bend-time%5D.json" TargetMode="External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 flipH="1">
            <a:off x="1242925" y="20502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Pulse PT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 flipH="1">
            <a:off x="2750257" y="28504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Rafael Montes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Parth Desai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Sam Bohr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Andrew Alhaj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Daniel Christenson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Julian Ajja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c2b3ed614_0_10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Dashboard Page</a:t>
            </a:r>
            <a:endParaRPr/>
          </a:p>
        </p:txBody>
      </p:sp>
      <p:pic>
        <p:nvPicPr>
          <p:cNvPr id="215" name="Google Shape;215;gbc2b3ed61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300"/>
            <a:ext cx="8839199" cy="250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6fec9542_0_1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Profile Picture</a:t>
            </a:r>
            <a:endParaRPr/>
          </a:p>
        </p:txBody>
      </p:sp>
      <p:sp>
        <p:nvSpPr>
          <p:cNvPr id="221" name="Google Shape;221;gba6fec9542_0_1"/>
          <p:cNvSpPr txBox="1"/>
          <p:nvPr/>
        </p:nvSpPr>
        <p:spPr>
          <a:xfrm>
            <a:off x="5454000" y="12877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to be able to upload a picture to my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ba6fec954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675950"/>
            <a:ext cx="3278950" cy="14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ba6fec9542_0_1"/>
          <p:cNvSpPr txBox="1"/>
          <p:nvPr/>
        </p:nvSpPr>
        <p:spPr>
          <a:xfrm>
            <a:off x="831575" y="27247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Edit component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Link file to firebase storage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24" name="Google Shape;224;gba6fec954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925" y="2724725"/>
            <a:ext cx="35718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72b5c109_0_3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Heart Rate Data</a:t>
            </a:r>
            <a:endParaRPr/>
          </a:p>
        </p:txBody>
      </p:sp>
      <p:sp>
        <p:nvSpPr>
          <p:cNvPr id="230" name="Google Shape;230;gbb72b5c109_0_32"/>
          <p:cNvSpPr txBox="1"/>
          <p:nvPr/>
        </p:nvSpPr>
        <p:spPr>
          <a:xfrm>
            <a:off x="5394800" y="12803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subscriber, I would like to retrieve heart rate data from my fitbit.</a:t>
            </a:r>
            <a:endParaRPr b="0" i="0" sz="15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1" name="Google Shape;231;gbb72b5c109_0_32"/>
          <p:cNvSpPr txBox="1"/>
          <p:nvPr/>
        </p:nvSpPr>
        <p:spPr>
          <a:xfrm>
            <a:off x="5431800" y="27042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Users download fitbit app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Register app on </a:t>
            </a:r>
            <a:r>
              <a:rPr lang="es" sz="1600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https://dev.fitbit.com/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Able to make API calls using OAuth 2.0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2" name="Google Shape;232;gbb72b5c109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5" y="741350"/>
            <a:ext cx="3792830" cy="36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d505bbcc1_0_7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calls</a:t>
            </a:r>
            <a:endParaRPr/>
          </a:p>
        </p:txBody>
      </p:sp>
      <p:sp>
        <p:nvSpPr>
          <p:cNvPr id="238" name="Google Shape;238;gbd505bbcc1_0_7"/>
          <p:cNvSpPr txBox="1"/>
          <p:nvPr/>
        </p:nvSpPr>
        <p:spPr>
          <a:xfrm>
            <a:off x="172250" y="1287725"/>
            <a:ext cx="9080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GET </a:t>
            </a:r>
            <a:r>
              <a:rPr lang="es" sz="1300" u="sng">
                <a:solidFill>
                  <a:schemeClr val="hlink"/>
                </a:solidFill>
                <a:hlinkClick r:id="rId3"/>
              </a:rPr>
              <a:t>https://api.fitbit.com/1/user/-/activities/heart/date/[date]/[end-date]/[detail-level].json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GET </a:t>
            </a:r>
            <a:r>
              <a:rPr lang="es" sz="1300" u="sng">
                <a:solidFill>
                  <a:schemeClr val="hlink"/>
                </a:solidFill>
                <a:hlinkClick r:id="rId4"/>
              </a:rPr>
              <a:t>https://api.fitbit.com/1/user/-/activities/heart/date/[date]/[end-date]/[detail-level]/time/[start-time]/[end-time].json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GET </a:t>
            </a:r>
            <a:r>
              <a:rPr lang="es" sz="1300" u="sng">
                <a:solidFill>
                  <a:schemeClr val="hlink"/>
                </a:solidFill>
                <a:hlinkClick r:id="rId5"/>
              </a:rPr>
              <a:t>https://api.fitbit.com/1/user/-/activities/heart/date/[date]/1d/[detail-level].json</a:t>
            </a:r>
            <a:r>
              <a:rPr lang="es" sz="1300">
                <a:solidFill>
                  <a:srgbClr val="FFFFFF"/>
                </a:solidFill>
              </a:rPr>
              <a:t>`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GET </a:t>
            </a:r>
            <a:r>
              <a:rPr lang="es" sz="1300" u="sng">
                <a:solidFill>
                  <a:schemeClr val="hlink"/>
                </a:solidFill>
                <a:hlinkClick r:id="rId6"/>
              </a:rPr>
              <a:t>https://api.fitbit.com/1/user/-/activities/heart/date/[date]/1d/[detail-level]/time/[start-time]/[end-time].json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39" name="Google Shape;239;gbd505bbcc1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5300" y="3062625"/>
            <a:ext cx="64008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Mobile This Sprint</a:t>
            </a:r>
            <a:endParaRPr/>
          </a:p>
        </p:txBody>
      </p:sp>
      <p:sp>
        <p:nvSpPr>
          <p:cNvPr id="245" name="Google Shape;245;p16"/>
          <p:cNvSpPr txBox="1"/>
          <p:nvPr>
            <p:ph idx="4294967295" type="subTitle"/>
          </p:nvPr>
        </p:nvSpPr>
        <p:spPr>
          <a:xfrm>
            <a:off x="5899525" y="3374513"/>
            <a:ext cx="1956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rPr lang="es" sz="1100"/>
              <a:t>I would like a button on the profile page that allows me to log out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6" name="Google Shape;246;p16"/>
          <p:cNvSpPr txBox="1"/>
          <p:nvPr>
            <p:ph idx="4294967295" type="subTitle"/>
          </p:nvPr>
        </p:nvSpPr>
        <p:spPr>
          <a:xfrm>
            <a:off x="370775" y="2439925"/>
            <a:ext cx="1956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 would like my profile page to display my </a:t>
            </a:r>
            <a:r>
              <a:rPr lang="es" sz="1100"/>
              <a:t>name</a:t>
            </a:r>
            <a:r>
              <a:rPr lang="es" sz="1100"/>
              <a:t>, age, weight and height.   </a:t>
            </a:r>
            <a:endParaRPr b="0" i="0" sz="11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7" name="Google Shape;247;p16"/>
          <p:cNvSpPr txBox="1"/>
          <p:nvPr>
            <p:ph idx="4294967295" type="subTitle"/>
          </p:nvPr>
        </p:nvSpPr>
        <p:spPr>
          <a:xfrm>
            <a:off x="5933269" y="1753500"/>
            <a:ext cx="2211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Axios, Express and Mongoose Calls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8" name="Google Shape;248;p16"/>
          <p:cNvSpPr txBox="1"/>
          <p:nvPr>
            <p:ph idx="4294967295" type="ctrTitle"/>
          </p:nvPr>
        </p:nvSpPr>
        <p:spPr>
          <a:xfrm>
            <a:off x="5297359" y="680218"/>
            <a:ext cx="12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Subscriber</a:t>
            </a:r>
            <a:endParaRPr b="0" i="0" sz="18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224785" y="2400336"/>
            <a:ext cx="3789589" cy="1103532"/>
            <a:chOff x="1666788" y="2673045"/>
            <a:chExt cx="3220523" cy="937819"/>
          </a:xfrm>
        </p:grpSpPr>
        <p:sp>
          <p:nvSpPr>
            <p:cNvPr id="250" name="Google Shape;250;p16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039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16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fmla="val 59930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3" name="Google Shape;253;p16"/>
            <p:cNvGrpSpPr/>
            <p:nvPr/>
          </p:nvGrpSpPr>
          <p:grpSpPr>
            <a:xfrm>
              <a:off x="4317638" y="2976563"/>
              <a:ext cx="327823" cy="328695"/>
              <a:chOff x="-1700225" y="2768875"/>
              <a:chExt cx="291450" cy="292225"/>
            </a:xfrm>
          </p:grpSpPr>
          <p:sp>
            <p:nvSpPr>
              <p:cNvPr id="254" name="Google Shape;254;p1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rect b="b" l="l" r="r" t="t"/>
                <a:pathLst>
                  <a:path extrusionOk="0" h="11689" w="11658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rect b="b" l="l" r="r" t="t"/>
                <a:pathLst>
                  <a:path extrusionOk="0" h="726" w="695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rect b="b" l="l" r="r" t="t"/>
                <a:pathLst>
                  <a:path extrusionOk="0" h="726" w="4821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rect b="b" l="l" r="r" t="t"/>
                <a:pathLst>
                  <a:path extrusionOk="0" h="3403" w="3404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0" name="Google Shape;260;p16"/>
          <p:cNvGrpSpPr/>
          <p:nvPr/>
        </p:nvGrpSpPr>
        <p:grpSpPr>
          <a:xfrm>
            <a:off x="3534367" y="1505855"/>
            <a:ext cx="3547090" cy="1103532"/>
            <a:chOff x="3629546" y="1912885"/>
            <a:chExt cx="3014439" cy="937819"/>
          </a:xfrm>
        </p:grpSpPr>
        <p:sp>
          <p:nvSpPr>
            <p:cNvPr id="261" name="Google Shape;261;p16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039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6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fmla="val 56625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4" name="Google Shape;264;p16"/>
            <p:cNvGrpSpPr/>
            <p:nvPr/>
          </p:nvGrpSpPr>
          <p:grpSpPr>
            <a:xfrm>
              <a:off x="3871403" y="2217438"/>
              <a:ext cx="327823" cy="328695"/>
              <a:chOff x="-1333200" y="2770450"/>
              <a:chExt cx="291450" cy="292225"/>
            </a:xfrm>
          </p:grpSpPr>
          <p:sp>
            <p:nvSpPr>
              <p:cNvPr id="265" name="Google Shape;265;p16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rect b="b" l="l" r="r" t="t"/>
                <a:pathLst>
                  <a:path extrusionOk="0" h="5389" w="8917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rect b="b" l="l" r="r" t="t"/>
                <a:pathLst>
                  <a:path extrusionOk="0" h="11689" w="11658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7" name="Google Shape;267;p16"/>
          <p:cNvGrpSpPr/>
          <p:nvPr/>
        </p:nvGrpSpPr>
        <p:grpSpPr>
          <a:xfrm>
            <a:off x="3542352" y="3292376"/>
            <a:ext cx="3555215" cy="1103532"/>
            <a:chOff x="3636332" y="3431131"/>
            <a:chExt cx="3021344" cy="937819"/>
          </a:xfrm>
        </p:grpSpPr>
        <p:sp>
          <p:nvSpPr>
            <p:cNvPr id="268" name="Google Shape;268;p16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039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16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fmla="val 56356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16"/>
            <p:cNvSpPr/>
            <p:nvPr/>
          </p:nvSpPr>
          <p:spPr>
            <a:xfrm>
              <a:off x="3871413" y="3746358"/>
              <a:ext cx="327817" cy="307327"/>
            </a:xfrm>
            <a:custGeom>
              <a:rect b="b" l="l" r="r" t="t"/>
              <a:pathLst>
                <a:path extrusionOk="0" h="18118" w="19326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db63e94bd_1_0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Sprint Objectives</a:t>
            </a:r>
            <a:endParaRPr/>
          </a:p>
        </p:txBody>
      </p:sp>
      <p:sp>
        <p:nvSpPr>
          <p:cNvPr id="277" name="Google Shape;277;gbdb63e94bd_1_0"/>
          <p:cNvSpPr txBox="1"/>
          <p:nvPr>
            <p:ph idx="1" type="subTitle"/>
          </p:nvPr>
        </p:nvSpPr>
        <p:spPr>
          <a:xfrm>
            <a:off x="4713092" y="1967650"/>
            <a:ext cx="4087500" cy="14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Create Workout Routines (Mobile)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Display Trainers in a search (Mobile)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Create interface for selecting workouts (Web)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Create workout page1: Create workout (Web)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Create workout page2: Create routine from workout (Web)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Search Feature UI/UX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</a:t>
            </a:r>
            <a:r>
              <a:rPr lang="es" sz="1100">
                <a:solidFill>
                  <a:schemeClr val="dk2"/>
                </a:solidFill>
              </a:rPr>
              <a:t>subscriber, I would like a button on the weight attribute of  my profile page to update my weight as I progress(Mobile)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100">
                <a:solidFill>
                  <a:schemeClr val="dk2"/>
                </a:solidFill>
              </a:rPr>
              <a:t>As a Subscriber, I’d like to have a button to login to my fitbit account to authorize the health data retrieval (Mobile)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88c369981_1_0"/>
          <p:cNvSpPr txBox="1"/>
          <p:nvPr>
            <p:ph type="ctrTitle"/>
          </p:nvPr>
        </p:nvSpPr>
        <p:spPr>
          <a:xfrm flipH="1">
            <a:off x="1375500" y="20045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283" name="Google Shape;283;gb88c369981_1_0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Risks and Challenges 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5400000">
            <a:off x="949735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039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 rot="5400000">
            <a:off x="2397335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039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528790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Rafael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976390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Sam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337265" y="24414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Asynchronous code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784864" y="24414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API Calls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24" name="Google Shape;124;p6"/>
          <p:cNvGrpSpPr/>
          <p:nvPr/>
        </p:nvGrpSpPr>
        <p:grpSpPr>
          <a:xfrm>
            <a:off x="1753350" y="2153709"/>
            <a:ext cx="225103" cy="224767"/>
            <a:chOff x="-44528075" y="1982825"/>
            <a:chExt cx="300900" cy="301700"/>
          </a:xfrm>
        </p:grpSpPr>
        <p:sp>
          <p:nvSpPr>
            <p:cNvPr id="125" name="Google Shape;125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3197939" y="2155159"/>
            <a:ext cx="221823" cy="221448"/>
            <a:chOff x="-1700225" y="2768875"/>
            <a:chExt cx="291450" cy="292225"/>
          </a:xfrm>
        </p:grpSpPr>
        <p:sp>
          <p:nvSpPr>
            <p:cNvPr id="133" name="Google Shape;133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/>
          <p:nvPr/>
        </p:nvSpPr>
        <p:spPr>
          <a:xfrm rot="5400000">
            <a:off x="3845129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039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5400000">
            <a:off x="5292917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039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871972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Daniel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680447" y="24414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Using Firebase 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6093522" y="2155159"/>
            <a:ext cx="221823" cy="221448"/>
            <a:chOff x="-1700225" y="2768875"/>
            <a:chExt cx="291450" cy="292225"/>
          </a:xfrm>
        </p:grpSpPr>
        <p:sp>
          <p:nvSpPr>
            <p:cNvPr id="144" name="Google Shape;144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6"/>
          <p:cNvSpPr txBox="1"/>
          <p:nvPr/>
        </p:nvSpPr>
        <p:spPr>
          <a:xfrm>
            <a:off x="4424137" y="3011881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Andrew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1" name="Google Shape;151;p6"/>
          <p:cNvSpPr/>
          <p:nvPr/>
        </p:nvSpPr>
        <p:spPr>
          <a:xfrm rot="5400000">
            <a:off x="6740922" y="1931372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039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319753" y="3002310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Julian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161500" y="2293800"/>
            <a:ext cx="949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Using Firebase Storage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9336005" y="2415913"/>
            <a:ext cx="253707" cy="274779"/>
            <a:chOff x="-1700225" y="2768875"/>
            <a:chExt cx="291450" cy="292225"/>
          </a:xfrm>
        </p:grpSpPr>
        <p:sp>
          <p:nvSpPr>
            <p:cNvPr id="155" name="Google Shape;155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199202" y="22410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Coming up with intuitive UI designs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a2d819fd_0_0"/>
          <p:cNvSpPr txBox="1"/>
          <p:nvPr>
            <p:ph idx="1" type="subTitle"/>
          </p:nvPr>
        </p:nvSpPr>
        <p:spPr>
          <a:xfrm>
            <a:off x="1397425" y="2809300"/>
            <a:ext cx="66018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trainee I would like to be able to easily view my assigned routines so that I can do them efficiently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trainer I would like to be able to view and easily edit my assigned routines to my clients so that I can adjust their regimen on the fly based on their response.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trainee I would like to be able to see some type of clear image of my heart rate info so that I know I am getting an effective workout.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da2d819fd_0_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Stories UI Deisgn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a2d819fd_0_8"/>
          <p:cNvSpPr txBox="1"/>
          <p:nvPr>
            <p:ph type="ctrTitle"/>
          </p:nvPr>
        </p:nvSpPr>
        <p:spPr>
          <a:xfrm flipH="1">
            <a:off x="1325519" y="240550"/>
            <a:ext cx="6393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Conceptual UI Design</a:t>
            </a:r>
            <a:endParaRPr/>
          </a:p>
        </p:txBody>
      </p:sp>
      <p:pic>
        <p:nvPicPr>
          <p:cNvPr id="173" name="Google Shape;173;gbda2d819f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25" y="795626"/>
            <a:ext cx="2104225" cy="41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bda2d819fd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600" y="2350600"/>
            <a:ext cx="3294726" cy="24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bda2d819fd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875" y="1575600"/>
            <a:ext cx="3366000" cy="34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2b3ed614_4_0"/>
          <p:cNvSpPr txBox="1"/>
          <p:nvPr>
            <p:ph idx="1" type="subTitle"/>
          </p:nvPr>
        </p:nvSpPr>
        <p:spPr>
          <a:xfrm>
            <a:off x="1397425" y="28027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a trainer, I’d like to see a list of my clients by first and last name.</a:t>
            </a:r>
            <a:endParaRPr sz="1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bc2b3ed614_4_0"/>
          <p:cNvSpPr txBox="1"/>
          <p:nvPr>
            <p:ph type="ctrTitle"/>
          </p:nvPr>
        </p:nvSpPr>
        <p:spPr>
          <a:xfrm flipH="1">
            <a:off x="4186485" y="1494013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Subscriber Page </a:t>
            </a:r>
            <a:endParaRPr/>
          </a:p>
        </p:txBody>
      </p:sp>
      <p:sp>
        <p:nvSpPr>
          <p:cNvPr id="182" name="Google Shape;182;gbc2b3ed614_4_0"/>
          <p:cNvSpPr txBox="1"/>
          <p:nvPr/>
        </p:nvSpPr>
        <p:spPr>
          <a:xfrm>
            <a:off x="1397425" y="3255675"/>
            <a:ext cx="2396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lang="es"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Conceptual UI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lang="es"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Creating an API call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lang="es"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Axios to retrieve data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b="0" i="0" lang="es" sz="13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Testing</a:t>
            </a:r>
            <a:endParaRPr b="0" i="0" sz="13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c2b3ed614_4_5"/>
          <p:cNvSpPr txBox="1"/>
          <p:nvPr>
            <p:ph type="ctrTitle"/>
          </p:nvPr>
        </p:nvSpPr>
        <p:spPr>
          <a:xfrm flipH="1">
            <a:off x="1217851" y="320425"/>
            <a:ext cx="6708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000"/>
              <a:t>Trainer Subscriber Page</a:t>
            </a:r>
            <a:endParaRPr sz="4000"/>
          </a:p>
        </p:txBody>
      </p:sp>
      <p:pic>
        <p:nvPicPr>
          <p:cNvPr id="188" name="Google Shape;188;gbc2b3ed614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075"/>
            <a:ext cx="8839203" cy="159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ab70a510_2_2"/>
          <p:cNvSpPr txBox="1"/>
          <p:nvPr>
            <p:ph idx="1" type="subTitle"/>
          </p:nvPr>
        </p:nvSpPr>
        <p:spPr>
          <a:xfrm>
            <a:off x="2903775" y="17666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trainee I’d like to be able to upload a picture of myself for my profile.</a:t>
            </a:r>
            <a:endParaRPr/>
          </a:p>
        </p:txBody>
      </p:sp>
      <p:sp>
        <p:nvSpPr>
          <p:cNvPr id="194" name="Google Shape;194;gbbab70a510_2_2"/>
          <p:cNvSpPr txBox="1"/>
          <p:nvPr>
            <p:ph type="ctrTitle"/>
          </p:nvPr>
        </p:nvSpPr>
        <p:spPr>
          <a:xfrm flipH="1">
            <a:off x="1538971" y="831925"/>
            <a:ext cx="5627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000"/>
              <a:t>User Stories for Mobile Homepage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bab70a510_2_7"/>
          <p:cNvSpPr txBox="1"/>
          <p:nvPr>
            <p:ph type="ctrTitle"/>
          </p:nvPr>
        </p:nvSpPr>
        <p:spPr>
          <a:xfrm flipH="1">
            <a:off x="2673350" y="427792"/>
            <a:ext cx="39561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Mobile Home Page</a:t>
            </a:r>
            <a:endParaRPr/>
          </a:p>
        </p:txBody>
      </p:sp>
      <p:pic>
        <p:nvPicPr>
          <p:cNvPr id="200" name="Google Shape;200;gbbab70a51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313" y="2061592"/>
            <a:ext cx="4443372" cy="277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c2b3ed614_0_0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Dashboard Page</a:t>
            </a:r>
            <a:endParaRPr/>
          </a:p>
        </p:txBody>
      </p:sp>
      <p:sp>
        <p:nvSpPr>
          <p:cNvPr id="206" name="Google Shape;206;gbc2b3ed614_0_0"/>
          <p:cNvSpPr txBox="1"/>
          <p:nvPr/>
        </p:nvSpPr>
        <p:spPr>
          <a:xfrm>
            <a:off x="5454000" y="12877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view a dashboard page to easily navigate the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bc2b3ed61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575" y="507400"/>
            <a:ext cx="3519501" cy="17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bc2b3ed61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2312" y="2724725"/>
            <a:ext cx="2838674" cy="14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bc2b3ed614_0_0"/>
          <p:cNvSpPr txBox="1"/>
          <p:nvPr/>
        </p:nvSpPr>
        <p:spPr>
          <a:xfrm>
            <a:off x="831575" y="27247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Jumbotrons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 CSS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Link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Jumbotron Items with Route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