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C204-A510-CE0B-D903-A85CBB741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A3106-CDE1-A361-804F-91C59E0CF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DCBB1-2B67-63A6-B8B3-E8AB3EF8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F7C-16BB-4A1A-BF33-27DC45C1C02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D97F-262B-37EC-6F6F-B144212E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B288-1F9B-0615-9F23-93874696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0D67-3793-45FD-8F96-0EA33D84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1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2AEF-0614-57CA-17EC-9645921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BCB61-919C-C3DC-06BC-1140A4AB2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F918A-08CC-6D43-B1C8-CB28EE3C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F7C-16BB-4A1A-BF33-27DC45C1C02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00D50-285A-8CB5-ED04-51F373EC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E63C-E070-8FC6-1522-8C7AC9D5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0D67-3793-45FD-8F96-0EA33D84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3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EDCAC-236F-63B0-A4BD-EAD117B2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22C8B-11C8-0978-A826-66C318044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246F3-F433-D007-549C-D7F668EC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F7C-16BB-4A1A-BF33-27DC45C1C02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C3599-EB14-E241-CFC7-28C61BCC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916CC-4517-3634-F68B-8C2DC451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0D67-3793-45FD-8F96-0EA33D84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8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762C-8A24-E4DC-D354-6003A5E5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CEFD-F572-1089-E683-C3D40831F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A37D5-D9A7-2876-4BBF-91E273CF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F7C-16BB-4A1A-BF33-27DC45C1C02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970A5-C40B-DCBD-01F8-2A894BD8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FE324-A03E-E7FD-77D7-A74BE80E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0D67-3793-45FD-8F96-0EA33D84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2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17E8-1951-A10C-DAE7-5C86F04B2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5CCD-62CE-CC54-B13D-B595AFF53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C000-FC99-F8F5-BA5F-F18A057B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F7C-16BB-4A1A-BF33-27DC45C1C02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75F58-A2E7-8D60-0C2D-4F5FCFBC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6FD99-EF16-EF5E-AC88-ACB389FE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0D67-3793-45FD-8F96-0EA33D84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3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5FD5-073F-F5CC-8FA5-5619CD47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4177E-C1D9-FEEB-1FE8-A556975FB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B408E-409E-B243-8A53-F7BB6CF11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E949B-66C4-7591-47FC-5C5AE0F6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F7C-16BB-4A1A-BF33-27DC45C1C02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21BF6-92A7-D075-EAD4-26DDEA10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BE0A5-C318-038E-1DC3-A0A970E9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0D67-3793-45FD-8F96-0EA33D84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D284-007A-9D08-EB61-D0B5102C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8EFD7-1587-3BAC-7E93-F8047B51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1C5A7-60F7-7BDE-32F9-C99BC3008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6BE1F-7281-887C-9F74-48874C783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4E42A-4AC3-9594-CDF0-11E2737A3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583E9-BCC2-5E16-AD80-70999EED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F7C-16BB-4A1A-BF33-27DC45C1C02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4A889-E4C2-8E85-B6C0-C39751BF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087E2-3D17-3FB0-5113-7DDBAF9D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0D67-3793-45FD-8F96-0EA33D84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B4F0-0E3F-2232-D530-44C95C2E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2BBB0-A5FC-3617-23B9-3F115617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F7C-16BB-4A1A-BF33-27DC45C1C02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D71BC-DCBE-7EDA-C87D-4F25AF8D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297DB-51CF-8C98-9394-A26A8A51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0D67-3793-45FD-8F96-0EA33D84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5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F7E16-A5B7-FB55-D2B2-D17D9D3A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F7C-16BB-4A1A-BF33-27DC45C1C02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B6433-1107-D666-DD8D-91BA6399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EB4EC-397D-C3C9-D45B-61641935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0D67-3793-45FD-8F96-0EA33D84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0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5BE2-DFB4-AE4C-9703-5BD60FE8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5698-17AC-64B3-4B99-DD3FAE54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0E4A8-DF98-CE8B-0B45-E60BEB85C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A6AE8-3630-A4F6-8B2A-17FE5B39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F7C-16BB-4A1A-BF33-27DC45C1C02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9C3E3-3A70-BF58-FDB9-3D287E8E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C05E0-75EA-4D27-3404-DD16EA99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0D67-3793-45FD-8F96-0EA33D84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E25B-FF9D-1D42-F9DC-90A70608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82744-3FAC-CCA0-4C7F-CBD78CF79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AEEE0-C026-3DE8-E8EC-44DAE0BD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2DA5E-6AC0-45B5-1BB7-FD607BF2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F7C-16BB-4A1A-BF33-27DC45C1C02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61A16-2C5A-8C73-993C-6788DE0D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A64BA-B6B1-5993-4AEE-902E19DA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0D67-3793-45FD-8F96-0EA33D84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7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5A5B6-3D1B-E6F6-59B6-1C8E8D34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4179C-38D8-6EF4-C30B-55D49E861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557BE-F835-9B15-1C76-2B4ACFD47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4F7C-16BB-4A1A-BF33-27DC45C1C02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91D80-CB59-AF19-7864-CF3771A03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D50B-0529-2E66-DE34-2DE1F7926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50D67-3793-45FD-8F96-0EA33D84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7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6BFB-E4F4-B8BE-5125-B7274C713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Precious Metals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61279-A0A0-BBF5-E11B-5A996FA2D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Powered by VBS</a:t>
            </a:r>
          </a:p>
        </p:txBody>
      </p:sp>
    </p:spTree>
    <p:extLst>
      <p:ext uri="{BB962C8B-B14F-4D97-AF65-F5344CB8AC3E}">
        <p14:creationId xmlns:p14="http://schemas.microsoft.com/office/powerpoint/2010/main" val="314206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504D-6162-6A8F-ABC3-CCF5A49A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</a:rPr>
              <a:t>Precious Metals Avg Price Aggregation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2228BA-915A-40E4-CD08-E4E1EB7607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7795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1704848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3318806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773417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898304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0265158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52131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</a:rPr>
                        <a:t>std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1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</a:rPr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35.9502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380.8202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553.6384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1668.9804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463.126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5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</a:rPr>
                        <a:t>palladium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88.1349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352.25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502.2671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2212.125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459.2598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</a:rPr>
                        <a:t>platinum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359.9643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862.2048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861.0024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1721.8675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445.6508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3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</a:rPr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1.5363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5.5398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9.4462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35.1192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latin typeface="Arial" panose="020B0604020202020204" pitchFamily="34" charset="0"/>
                        </a:rPr>
                        <a:t>7.4787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23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51FF-A6BB-60C1-2B26-FBB0A4DD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</a:rPr>
              <a:t>Precious Metals Avg Price Plotting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A59C2E-2277-7275-9682-0E7B5964F8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147C74-ED02-7141-DBA1-69806B7DE3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363971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Precious Metals Analysis</vt:lpstr>
      <vt:lpstr>Precious Metals Avg Price Aggregation</vt:lpstr>
      <vt:lpstr>Precious Metals Avg Price Plotting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Precious Metals Analysis</dc:title>
  <dc:creator>Parfait G</dc:creator>
  <cp:lastModifiedBy>Parfait G</cp:lastModifiedBy>
  <cp:revision>1</cp:revision>
  <dcterms:created xsi:type="dcterms:W3CDTF">2022-09-11T23:18:30Z</dcterms:created>
  <dcterms:modified xsi:type="dcterms:W3CDTF">2022-09-11T23:18:30Z</dcterms:modified>
</cp:coreProperties>
</file>