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926D-BB3A-2FDD-85B7-988FA307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D439B-D736-6936-16A2-BB1D5C02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D073-2787-07ED-A376-FAFFA49D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BCB2-8867-77E2-3056-0BDB51B4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F22-52F1-A9FC-6848-11259C32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7B2A-F3B3-CC6E-138D-D9EE3C9A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BC0C2-4C8A-6181-3DFB-ED44F5AF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C68E-79FF-4F5F-7847-314F168E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083A-A751-2311-B7BC-57FDF53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CFBC-0F4A-5D91-E739-418D395F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2A731-C767-4B4D-9706-CDB25F87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40F3-3396-E5B4-880E-4C0B72CF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E00C-8177-8E87-FF0E-31811012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9AD-6A9C-39C4-1A0B-2F42ADAC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9934-98EF-69BC-C40D-6DA6485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9E96-7B9D-C984-B0C3-276C143F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D656-6BFA-1A9A-DC44-9BE877CE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4DA4-1A88-B94B-A3E0-2E8242E6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51E7-C911-49DE-0706-80454D7F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B866-0848-40EA-190D-58ED6B0D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FEE3-C0DE-8B41-19A7-D43120F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9372-8CE8-79F2-B25F-93A4031F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E7E7-3BFE-27AB-AD90-22153AE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D39D-D049-B5FF-DB39-CF3F375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B2A9-336E-1A0B-9854-B393EA5C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55B0-EE23-92C5-D949-7D9A02AD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A733-15B1-28E0-3188-6BCB102F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F579-7643-9405-367D-06C0E355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04B79-D9A9-C814-4F4B-C3ACC315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AA32-D0BD-FB2F-80C7-2D065776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58EC-C752-570F-EBFD-BAA9B6F3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2BBC-AA1C-E9E5-F4D2-27E07648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1498A-3694-D721-CF63-3A73EFAF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935E-F0B3-3512-C50B-09ABD802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CCDCA-D597-DC50-7911-7C718FE8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D1E33-A45D-5D83-DB00-64C7B044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7123D-AB01-1ADD-CD87-15799D34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AD144-4B18-28E5-059D-43EF9DC1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9DA18-9F1D-8252-7AC7-8C252114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2D5-1919-0167-5387-A6A538AE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AABB4-DF3F-3F7D-468E-A0F8FE1F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A5FAC-C787-8C76-62C7-61FA56B3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7561C-A5E3-A180-1C93-64505A6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E1CA9-FE8A-4ABA-98D5-83DD170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28699-8BF8-4FE9-51C8-9E2D587D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B07A-9BAF-05D7-BA84-3CB0E5B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6FE5-0ABA-3AF4-5D1C-3C637199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BF02-E7E2-3F93-36F6-F988EFCD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4AE9-16EB-2713-415C-3763E9BB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E9958-66F2-D247-C43D-CD476A74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AEB4-E86E-2D1E-5A01-77D769F6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9F3D-78E9-9919-572D-5291154A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2CEB-EB31-5954-ADC3-78D67C60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32DF8-F65E-C71E-E64D-C9574E9B5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ADA7-DBEB-88BC-1546-EB3002A4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7918-01DF-B4AD-6810-B9EAF706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BDB61-9432-F864-8E1B-39E12FA0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83F7-A4D9-1B81-65D8-3434D9A0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05272-13F3-4DAA-D623-3E0FB2D8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E532-5F3C-3A09-34F9-324322EF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133C-E557-8708-A9E4-0D0CB26E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1A15-FAB4-49EB-8CB5-14007697466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F0E4-FF38-E1F3-5A08-95B24D6C7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19E0-D594-130D-4209-322D586F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771C-510F-4C98-8137-77EF6511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1CB2-D4B2-AA43-F8F8-3FC408696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0FD74-5A00-9D83-BDB4-DBDEF2248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Powered by PowerShell</a:t>
            </a:r>
          </a:p>
        </p:txBody>
      </p:sp>
    </p:spTree>
    <p:extLst>
      <p:ext uri="{BB962C8B-B14F-4D97-AF65-F5344CB8AC3E}">
        <p14:creationId xmlns:p14="http://schemas.microsoft.com/office/powerpoint/2010/main" val="27958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2C9-B91E-7614-8C66-E7E33F16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Precious Metals Avg Price Aggregation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16F12F-D96F-65C2-AE3B-8D0DC06C7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7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666074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32394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52591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930701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13583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677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35.9502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380.8202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553.6384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1668.9804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463.126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palladium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88.1349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502.2671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2212.125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459.2598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359.9643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862.2048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861.0024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1721.8675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445.6508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1.5363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5.5398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9.4462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7.4787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5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7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75BA-4B2F-5BEA-0B76-25F44F4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Precious Metals Avg Price Plotting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769054-EA1C-5AF9-E623-6C55C2E34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CC6CBF-AB58-70F6-7A83-C6D2761DF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96150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Precious Metals Analysis</vt:lpstr>
      <vt:lpstr>Precious Metals Avg Price Aggregation</vt:lpstr>
      <vt:lpstr>Precious Metals Avg Price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Precious Metals Analysis</dc:title>
  <dc:creator>Parfait G</dc:creator>
  <cp:lastModifiedBy>Parfait G</cp:lastModifiedBy>
  <cp:revision>1</cp:revision>
  <dcterms:created xsi:type="dcterms:W3CDTF">2022-09-02T11:51:09Z</dcterms:created>
  <dcterms:modified xsi:type="dcterms:W3CDTF">2022-09-02T11:51:10Z</dcterms:modified>
</cp:coreProperties>
</file>