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D702-DEAC-D600-6D01-3D1CF5E05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5818-342F-F29D-7CFC-839C30AC9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55C8C-6644-6BDB-7C12-6948D080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0123-0C0E-4DDF-83AE-53484E48EEF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2511-E5E6-B01E-7155-D1B3F04C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8D460-726B-9070-0C44-E8579FF5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D60-1C9E-4B50-A4C6-8DD93A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C3B1-EBD9-A87F-C8D8-CFCADB05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98A55-214F-75A1-D1C1-D79B5E5E4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B12E-A8A0-EDA6-4EB4-575D98E9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0123-0C0E-4DDF-83AE-53484E48EEF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7F5C-1D25-2E65-07EF-A763CFAF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0977F-9029-D696-6E70-803E9C94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D60-1C9E-4B50-A4C6-8DD93A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0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C5C7A-C5A0-873D-D053-3EE8C34DC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EA615-E65D-A12D-EF7B-948BBBD8C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63155-1F59-DA95-FEE1-FCFFADE6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0123-0C0E-4DDF-83AE-53484E48EEF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EF584-7B73-944C-8E93-7EF3FC42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592E-4642-ECAF-1279-6C3539E3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D60-1C9E-4B50-A4C6-8DD93A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7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00A5-0880-3ACC-0A02-23BB589B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87EDB-B461-D581-8C6E-88C9149E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6E524-3282-875E-DED2-D805AE16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0123-0C0E-4DDF-83AE-53484E48EEF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A3E0-3E38-B1BC-87ED-80050E77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AF84F-2D04-F1B4-CA21-76E44A05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D60-1C9E-4B50-A4C6-8DD93A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8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8217-6B9E-934F-9DFD-8357DC11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DED5-B11B-4079-FC76-0EA6E3CFF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F4DD-2DE2-2F97-4AFA-B5C76445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0123-0C0E-4DDF-83AE-53484E48EEF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917E2-E1B2-AF38-607A-8CC5697B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5A240-BD33-40AA-4BED-4473ACDB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D60-1C9E-4B50-A4C6-8DD93A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7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F536-F94A-6BE1-EACE-8C0E6B91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A177-FE29-A490-91B8-DD36ABFED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906F2-1C63-F972-FE98-0509C742E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07468-8A38-D38B-3437-8B7D6A45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0123-0C0E-4DDF-83AE-53484E48EEF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AE0F9-717B-CFC4-9D88-39D38CE4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C9BBF-B5E4-E5DE-F3E7-6F7F6BA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D60-1C9E-4B50-A4C6-8DD93A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6F9D-222C-5116-9F71-3D70C571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E4023-4B0E-74B3-4583-C91FB217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D0B7F-2DFB-288C-E973-16536D0F1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D2DF6-ACBE-367D-22FB-E54C732CC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DA668-B6B6-F8EC-1D6E-73599A292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C34E2-E2F5-50B8-6FEF-0A41DDCC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0123-0C0E-4DDF-83AE-53484E48EEF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9A181-7AA1-6799-1470-FD4DDD37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3424F-E602-C44B-6474-9A95CE94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D60-1C9E-4B50-A4C6-8DD93A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4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A6AE-F6EF-7300-89FC-AD6DAE58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31870-F264-500E-CB65-06F9401A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0123-0C0E-4DDF-83AE-53484E48EEF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1F7B5-DF90-922C-71F0-D9F1DAD7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289BD-97CB-1F07-1B36-9DCFC2A2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D60-1C9E-4B50-A4C6-8DD93A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64676-088A-6E47-269D-FC5A0AAF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0123-0C0E-4DDF-83AE-53484E48EEF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B7B15-65D2-C1C0-7EC0-7E0C90E8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5E53A-0518-2E50-B4D4-A7D6A84A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D60-1C9E-4B50-A4C6-8DD93A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0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BFDA-8DFF-AAF1-65F5-1E32ECF9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AF61-56A2-58F0-5015-53B084729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BC6D5-832D-8AB6-8F1E-48DABE915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E885-3FC2-D992-DD68-4EF370BE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0123-0C0E-4DDF-83AE-53484E48EEF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DFDF-0C69-B97F-19BA-78946E0E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747A5-7076-1051-F6B2-D9A8216D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D60-1C9E-4B50-A4C6-8DD93A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06D2-DBA8-CC46-C5F6-CDA35623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B83D6-E1C3-03A6-2317-2BE49C285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59F7A-7C46-DB72-5717-15BBFBC76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FE29C-50A5-4DDC-BEAC-E1ECAF44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0123-0C0E-4DDF-83AE-53484E48EEF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C4A3A-4D91-5481-E670-CC7D79B9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DF7D3-E7DD-9ED2-44EE-20566ACA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ED60-1C9E-4B50-A4C6-8DD93A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3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C0744-B58E-FFE1-5174-F724CD92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9AA30-E6F2-378A-B6B8-63551D775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B8323-02D0-4D88-B4FD-B47F7A9E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0123-0C0E-4DDF-83AE-53484E48EEF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BB4F8-E69E-A4D6-529C-AE4559C13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DAB53-DC98-3E2A-BF23-4E88AB99C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ED60-1C9E-4B50-A4C6-8DD93A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6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49D6-B60A-E3C9-828E-8093F6BCE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Precious Metals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733D1-410B-7F68-A4C7-686D9A466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Powered by Python</a:t>
            </a:r>
          </a:p>
        </p:txBody>
      </p:sp>
    </p:spTree>
    <p:extLst>
      <p:ext uri="{BB962C8B-B14F-4D97-AF65-F5344CB8AC3E}">
        <p14:creationId xmlns:p14="http://schemas.microsoft.com/office/powerpoint/2010/main" val="58525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ED56-8C63-7536-E6AB-1F75E202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Precious Metals Avg Price Aggregation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94997C-5319-E069-9BB2-C4595DEDC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9896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550638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393144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916982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1140258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605998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380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std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6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</a:rPr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35.9502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380.8202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553.6384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1668.9804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463.126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3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</a:rPr>
                        <a:t>palladium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88.1349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352.25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502.2671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2212.125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459.2598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4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</a:rPr>
                        <a:t>platinum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359.9643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862.2048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861.0024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1721.8675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445.6508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5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1.5363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5.5398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9.4462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35.1192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7.4787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50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F45D-B271-DEDA-A065-663BD3DC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Precious Metals Avg Price Plotting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C63982-A74C-0579-DA56-E43F81F1ED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96AC97-2DC9-5605-4DCB-0960D349F3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188576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Precious Metals Analysis</vt:lpstr>
      <vt:lpstr>Precious Metals Avg Price Aggregation</vt:lpstr>
      <vt:lpstr>Precious Metals Avg Price Plotting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Precious Metals Analysis</dc:title>
  <dc:creator>Parfait G</dc:creator>
  <cp:lastModifiedBy>Parfait G</cp:lastModifiedBy>
  <cp:revision>1</cp:revision>
  <dcterms:created xsi:type="dcterms:W3CDTF">2022-08-29T04:16:26Z</dcterms:created>
  <dcterms:modified xsi:type="dcterms:W3CDTF">2022-08-29T04:16:26Z</dcterms:modified>
</cp:coreProperties>
</file>