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8E27-6997-29A2-45AA-9BF63AA2F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2074B-1725-D4F7-3598-4F3988DA5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56AFE-3696-6089-980D-E5958165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78EB-BB20-43FF-B02B-035427333F3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43537-B352-F461-785E-784BEB9C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77EBF-9AD3-81C1-7FED-F9FCDE0C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138C-ABBB-4111-A3D1-725FD1E7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6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CB0F-A39A-9ADB-B43A-90A7AF69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4CAC7-A506-6715-2138-408440C55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0BD6A-3C17-14CE-22C4-1887E7EE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78EB-BB20-43FF-B02B-035427333F3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FEC0C-8886-B9E2-9688-ACC09571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DE4A-BD4B-6C56-27E1-1EC570E5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138C-ABBB-4111-A3D1-725FD1E7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414B9-9F8B-24CA-3B5A-F0C6C7411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ABFAD-0863-5EF5-1F84-1EE7C0D44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71CB8-5A3F-1112-7B79-E6CB9ED7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78EB-BB20-43FF-B02B-035427333F3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3B3DD-3512-6565-FFF6-E07EA9BF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39709-CC69-1654-598F-B4C91518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138C-ABBB-4111-A3D1-725FD1E7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6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F641-D053-2D35-FC76-6FBB1410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2A831-0F92-DCB5-B7F4-7514F4EB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AC003-68BC-B7FD-4439-795189C0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78EB-BB20-43FF-B02B-035427333F3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38778-ACD6-F0D4-0A4E-A72CFE1C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12500-0FB2-D74D-AD85-9938FC4C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138C-ABBB-4111-A3D1-725FD1E7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9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A935-5B98-4A61-7502-36B139BE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44CAC-48AF-9E52-62B1-CAA775422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6EB3-322A-FDD6-A2DA-28D46F6F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78EB-BB20-43FF-B02B-035427333F3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02256-7BD0-0A97-D0D2-2604AF29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0534A-2538-65A2-297D-D5E45C0E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138C-ABBB-4111-A3D1-725FD1E7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1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33A6-F84A-E89C-1B60-7F40232C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1A979-95D1-C18B-7987-BE91FAB90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DDCBF-D3C6-6C20-2C3E-AC9585CA6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9B1EC-9FAE-A2B5-33D7-A9470068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78EB-BB20-43FF-B02B-035427333F3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EA375-CA80-2F80-131B-672BDA6C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3B5A9-AC3F-33F1-0428-492AD319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138C-ABBB-4111-A3D1-725FD1E7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A7EF-4557-FEA7-9E23-1B8F84C5B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DA9B5-3597-6385-3881-F04DB704B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33289-D11F-9592-01AE-BFB15E5F8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27733-1B02-559B-AB0E-68D09D990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60B8B-51B6-0CEF-9B37-812A2039B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B5DC6-7F53-3DB9-8933-77526B60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78EB-BB20-43FF-B02B-035427333F3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22CDD-6FFD-7332-87A1-E21591BFD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8B29F-1E3E-7542-5446-E5468F79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138C-ABBB-4111-A3D1-725FD1E7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1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5F7E-9CB4-06A3-EA77-B279462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CC270-35B7-D2CB-0670-904DF84D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78EB-BB20-43FF-B02B-035427333F3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80BFA-1820-35AA-2117-1E8075CF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EE787-0DE9-4198-725B-5187E05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138C-ABBB-4111-A3D1-725FD1E7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20F6F-2433-DDFE-050F-5ADD143D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78EB-BB20-43FF-B02B-035427333F3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AC474-5C5F-87FD-C377-F30E4C1F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27CB2-485B-6C1E-AC43-D1367CAE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138C-ABBB-4111-A3D1-725FD1E7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5237-07D8-CC7F-EAC4-9A984C775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73535-F825-95A3-3663-8D385ADB1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03DCC-DE2A-5ABE-A3F6-D74606D90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F0F0F-0669-7E29-EC48-8B668622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78EB-BB20-43FF-B02B-035427333F3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62940-0158-0270-51D2-BECE7A35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3764F-EC8A-EE2B-5BD0-37ACD7E4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138C-ABBB-4111-A3D1-725FD1E7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96D2-1EF3-C1F6-74C1-096E8368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4A339-D941-3041-6F77-7C6912F70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3A3D0-9459-BA53-B08D-9CAFCCCEA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FF5B5-9106-D482-D927-DFD89EE9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78EB-BB20-43FF-B02B-035427333F3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D2E03-D881-5212-AD1B-5DA931FA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5D7A7-EF3F-70B9-3364-322EA5A9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138C-ABBB-4111-A3D1-725FD1E7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1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1E437-8456-B08A-EDF5-8A9200ECE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B4997-D9B9-C8D3-6BB9-12CF7B5E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ABE8B-8727-25CB-A0DA-E08A0CE91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C78EB-BB20-43FF-B02B-035427333F3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0C78C-336A-C76B-9BA8-843DD0D65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A870E-E416-F75A-8965-3DA4E034C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0138C-ABBB-4111-A3D1-725FD1E7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2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CFA4-8DDC-D09E-31B8-634016DFB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Precious Metals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6E553-CBEB-EACA-356D-D5AFD61F5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Powered by R</a:t>
            </a:r>
          </a:p>
        </p:txBody>
      </p:sp>
    </p:spTree>
    <p:extLst>
      <p:ext uri="{BB962C8B-B14F-4D97-AF65-F5344CB8AC3E}">
        <p14:creationId xmlns:p14="http://schemas.microsoft.com/office/powerpoint/2010/main" val="218424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E37FB-5086-1BAB-EEA2-642E7A32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Precious Metals Avg Price Aggregation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CC0382-33DE-3187-3A38-CE0EAC7A4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6687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25019855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6333777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9744528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727370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5689934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52523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</a:rPr>
                        <a:t>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</a:rPr>
                        <a:t>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27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</a:rPr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35.9502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380.8202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553.6384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1668.9804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463.126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41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</a:rPr>
                        <a:t>palladium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88.1349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352.25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502.2671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2212.125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459.2598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21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</a:rPr>
                        <a:t>platinum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359.9643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862.2048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861.0024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1721.8675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445.6508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2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</a:rPr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1.5363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5.5398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9.4462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35.1192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7.4787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730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17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E3BC-F8C6-D6FB-934D-A51D277D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Precious Metals Avg Price Plotting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3DEA28-D26C-0ED1-86BA-507E1C1155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4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A87953-EA29-EEEE-4C8F-1CC18DF24C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400"/>
          </a:xfrm>
        </p:spPr>
      </p:pic>
    </p:spTree>
    <p:extLst>
      <p:ext uri="{BB962C8B-B14F-4D97-AF65-F5344CB8AC3E}">
        <p14:creationId xmlns:p14="http://schemas.microsoft.com/office/powerpoint/2010/main" val="252602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Precious Metals Analysis</vt:lpstr>
      <vt:lpstr>Precious Metals Avg Price Aggregation</vt:lpstr>
      <vt:lpstr>Precious Metals Avg Price Plotting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Precious Metals Analysis</dc:title>
  <dc:creator>Parfait G</dc:creator>
  <cp:lastModifiedBy>Parfait G</cp:lastModifiedBy>
  <cp:revision>1</cp:revision>
  <dcterms:created xsi:type="dcterms:W3CDTF">2022-08-28T21:57:26Z</dcterms:created>
  <dcterms:modified xsi:type="dcterms:W3CDTF">2022-08-28T21:57:26Z</dcterms:modified>
</cp:coreProperties>
</file>