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9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4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8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30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8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B35E-6062-4EEF-90A4-97EF6BC7468E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FC68-13D0-42FB-A289-D99E1F912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5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7" y="1245409"/>
            <a:ext cx="9144000" cy="2387600"/>
          </a:xfrm>
        </p:spPr>
        <p:txBody>
          <a:bodyPr/>
          <a:lstStyle/>
          <a:p>
            <a:r>
              <a:rPr lang="ru-RU" dirty="0" smtClean="0"/>
              <a:t>Подбор авиабилетов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74392" y="4136644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r>
              <a:rPr lang="ru-RU" dirty="0" smtClean="0"/>
              <a:t> В.А. Парфенов,</a:t>
            </a:r>
          </a:p>
          <a:p>
            <a:pPr algn="r"/>
            <a:r>
              <a:rPr lang="ru-RU" dirty="0" smtClean="0"/>
              <a:t>А.И. Некрут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Х.А. Полещук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107743" y="387894"/>
            <a:ext cx="597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Воронежский государственный университет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69627" y="64190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3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85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Парфенов В.А. 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Дизайн сайта </a:t>
            </a:r>
            <a:r>
              <a:rPr lang="en-US" sz="1800" dirty="0" smtClean="0"/>
              <a:t>html </a:t>
            </a:r>
            <a:r>
              <a:rPr lang="ru-RU" sz="1800" dirty="0" smtClean="0"/>
              <a:t>и </a:t>
            </a:r>
            <a:r>
              <a:rPr lang="en-US" sz="1800" dirty="0" err="1" smtClean="0"/>
              <a:t>css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/>
              <a:t>Н</a:t>
            </a:r>
            <a:r>
              <a:rPr lang="ru-RU" sz="1800" dirty="0" smtClean="0"/>
              <a:t>аписание схемы </a:t>
            </a:r>
            <a:r>
              <a:rPr lang="ru-RU" sz="1800" dirty="0" err="1" smtClean="0"/>
              <a:t>бд</a:t>
            </a:r>
            <a:r>
              <a:rPr lang="ru-RU" sz="1800" dirty="0" smtClean="0"/>
              <a:t>		</a:t>
            </a:r>
          </a:p>
          <a:p>
            <a:pPr>
              <a:spcBef>
                <a:spcPts val="0"/>
              </a:spcBef>
            </a:pPr>
            <a:r>
              <a:rPr lang="ru-RU" sz="1800" dirty="0"/>
              <a:t>С</a:t>
            </a:r>
            <a:r>
              <a:rPr lang="ru-RU" sz="1800" dirty="0" smtClean="0"/>
              <a:t>оздание </a:t>
            </a:r>
            <a:r>
              <a:rPr lang="ru-RU" sz="1800" dirty="0" err="1" smtClean="0"/>
              <a:t>бд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Модуль взаимодействия сервера с </a:t>
            </a:r>
            <a:r>
              <a:rPr lang="ru-RU" sz="1800" dirty="0" err="1" smtClean="0"/>
              <a:t>бд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Модули авторизации и регистрации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Функция просмотра истории 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Запись видео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Планирование тестирования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Проведение тестирования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3932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Некрут А.И. 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Бизнес-логика приложения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Диаграммы </a:t>
            </a:r>
            <a:r>
              <a:rPr lang="en-US" sz="1800" dirty="0" smtClean="0"/>
              <a:t>UML</a:t>
            </a:r>
            <a:r>
              <a:rPr lang="ru-RU" sz="1800" dirty="0" smtClean="0"/>
              <a:t>		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Написание скриптов клиентской части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Создание модулей взаимодействия со сторонними </a:t>
            </a:r>
            <a:r>
              <a:rPr lang="en-US" sz="1800" dirty="0" smtClean="0"/>
              <a:t>API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Модульная схема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Написание ТЗ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2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</a:t>
            </a:r>
            <a:r>
              <a:rPr lang="en-US" dirty="0" smtClean="0"/>
              <a:t>:  </a:t>
            </a:r>
          </a:p>
          <a:p>
            <a:pPr>
              <a:buFontTx/>
              <a:buChar char="-"/>
            </a:pPr>
            <a:r>
              <a:rPr lang="en-US" dirty="0" smtClean="0"/>
              <a:t>8% </a:t>
            </a:r>
            <a:r>
              <a:rPr lang="ru-RU" dirty="0" smtClean="0"/>
              <a:t>по статистике гражданской авиации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Научный аспект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Алгоритмы </a:t>
            </a:r>
          </a:p>
          <a:p>
            <a:pPr>
              <a:buFontTx/>
              <a:buChar char="-"/>
            </a:pPr>
            <a:r>
              <a:rPr lang="en-US" dirty="0" smtClean="0"/>
              <a:t>http</a:t>
            </a:r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924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88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Масштабируемость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Патентная чистота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18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10" y="476890"/>
            <a:ext cx="7189978" cy="586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45044" y="3224143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Use-case </a:t>
            </a:r>
            <a:r>
              <a:rPr lang="ru-RU" dirty="0" smtClean="0"/>
              <a:t>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4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" y="2277442"/>
            <a:ext cx="6388608" cy="376361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42328" y="3016251"/>
            <a:ext cx="51308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544" y="1883664"/>
            <a:ext cx="231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Архитектурная схема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394448" y="1922026"/>
            <a:ext cx="21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68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Существующие аналоги </a:t>
            </a:r>
          </a:p>
          <a:p>
            <a:r>
              <a:rPr lang="en-US" dirty="0" smtClean="0"/>
              <a:t>OZON.travel – </a:t>
            </a:r>
            <a:r>
              <a:rPr lang="ru-RU" dirty="0" smtClean="0"/>
              <a:t>скрипт</a:t>
            </a:r>
            <a:r>
              <a:rPr lang="en-US" dirty="0" smtClean="0"/>
              <a:t>;</a:t>
            </a:r>
            <a:r>
              <a:rPr lang="ru-RU" dirty="0" smtClean="0"/>
              <a:t> календарь</a:t>
            </a:r>
            <a:r>
              <a:rPr lang="en-US" dirty="0" smtClean="0"/>
              <a:t>;</a:t>
            </a:r>
            <a:r>
              <a:rPr lang="ru-RU" dirty="0" smtClean="0"/>
              <a:t> нет функций закладок и истории</a:t>
            </a:r>
          </a:p>
          <a:p>
            <a:r>
              <a:rPr lang="ru-RU" dirty="0" smtClean="0"/>
              <a:t>Aviasales.ru  - есть история, но нет закладок</a:t>
            </a:r>
            <a:r>
              <a:rPr lang="en-US" dirty="0" smtClean="0"/>
              <a:t>; 10 </a:t>
            </a:r>
            <a:r>
              <a:rPr lang="ru-RU" dirty="0" smtClean="0"/>
              <a:t>секунд</a:t>
            </a:r>
          </a:p>
          <a:p>
            <a:r>
              <a:rPr lang="en-US" dirty="0" err="1"/>
              <a:t>Avia</a:t>
            </a:r>
            <a:r>
              <a:rPr lang="ru-RU" dirty="0"/>
              <a:t>.</a:t>
            </a:r>
            <a:r>
              <a:rPr lang="en-US" dirty="0"/>
              <a:t>tutu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en-US" dirty="0"/>
              <a:t> </a:t>
            </a:r>
            <a:r>
              <a:rPr lang="ru-RU" dirty="0" smtClean="0"/>
              <a:t> - нет закладок и истории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915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PHP</a:t>
            </a:r>
          </a:p>
          <a:p>
            <a:pPr marL="0" indent="0">
              <a:buNone/>
            </a:pPr>
            <a:r>
              <a:rPr lang="en-US" dirty="0" smtClean="0"/>
              <a:t>MySQL</a:t>
            </a:r>
          </a:p>
          <a:p>
            <a:pPr marL="0" indent="0">
              <a:buNone/>
            </a:pPr>
            <a:r>
              <a:rPr lang="en-US" dirty="0" smtClean="0"/>
              <a:t>JavaScript, jQuery</a:t>
            </a:r>
          </a:p>
          <a:p>
            <a:pPr marL="0" indent="0">
              <a:buNone/>
            </a:pPr>
            <a:r>
              <a:rPr lang="en-US" dirty="0" smtClean="0"/>
              <a:t>html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7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Выбор сторонних </a:t>
            </a:r>
            <a:r>
              <a:rPr lang="en-US" dirty="0" smtClean="0"/>
              <a:t>API:</a:t>
            </a:r>
            <a:endParaRPr lang="ru-RU" dirty="0" smtClean="0"/>
          </a:p>
          <a:p>
            <a:r>
              <a:rPr lang="en-US" dirty="0" smtClean="0"/>
              <a:t>API </a:t>
            </a:r>
            <a:r>
              <a:rPr lang="ru-RU" dirty="0" smtClean="0"/>
              <a:t>Яндекс-расписаний</a:t>
            </a:r>
          </a:p>
          <a:p>
            <a:r>
              <a:rPr lang="en-US" dirty="0" smtClean="0"/>
              <a:t>API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285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129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Подбор авиабилетов</vt:lpstr>
      <vt:lpstr>Распределение обязанностей</vt:lpstr>
      <vt:lpstr>Введение </vt:lpstr>
      <vt:lpstr>Постановка задачи</vt:lpstr>
      <vt:lpstr>Постановка задачи</vt:lpstr>
      <vt:lpstr>Постановка задачи</vt:lpstr>
      <vt:lpstr>Анализ предметной области</vt:lpstr>
      <vt:lpstr>Анализ предметной области</vt:lpstr>
      <vt:lpstr>Анализ предметной области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Подбор авиабилетов</dc:title>
  <dc:creator>Пользователь Windows</dc:creator>
  <cp:lastModifiedBy>Пользователь Windows</cp:lastModifiedBy>
  <cp:revision>9</cp:revision>
  <dcterms:created xsi:type="dcterms:W3CDTF">2019-06-06T21:42:47Z</dcterms:created>
  <dcterms:modified xsi:type="dcterms:W3CDTF">2019-06-06T23:15:43Z</dcterms:modified>
</cp:coreProperties>
</file>