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333" r:id="rId3"/>
    <p:sldId id="327" r:id="rId4"/>
    <p:sldId id="328" r:id="rId5"/>
    <p:sldId id="329" r:id="rId6"/>
    <p:sldId id="332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4660"/>
  </p:normalViewPr>
  <p:slideViewPr>
    <p:cSldViewPr>
      <p:cViewPr>
        <p:scale>
          <a:sx n="75" d="100"/>
          <a:sy n="75" d="100"/>
        </p:scale>
        <p:origin x="-1060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0T08:27:09.2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3521 5064 73,'-10'-10'279,"10"10"-9,-5-4-14,5 4-16,-4-4-15,4 4-23,0 0-5,-5-5-16,5 5-26,0 0-10,0 0-15,0 0-6,0 0-11,0 0-10,0 0 0,0 0 3,-4 20-7,5-13 0,-2 3-5,1 0-14,-3 5 0,3-2-2,-2 2-13,-2 0-1,1 3 1,2-1-14,-1 1-3,-2-1 14,0 2-21,3-3-6,-2 3-4,1-3 12,-1 0-15,2-1-3,-1-4-1,0-2-11,0 2 1,0 0-14,0-2-15,2-1-22,-2-1-16,1 0-19,1-7-22,-2 11-19,0-5-23,2-6-29,-1 9-18,1-9-19,0 0-12,0 0-6,0 0-204,0 8-457,0-8 203</inkml:trace>
  <inkml:trace contextRef="#ctx0" brushRef="#br0" timeOffset="796.4987">3259 5161 98,'-6'-11'213,"3"-1"-15,1 0-3,3 0-18,1-3-10,1-2-12,2 0-6,4 1-9,3-1-8,0-6-5,5 2-11,0-1-11,3 1-4,0 1-8,0 3-9,-5 5-10,0-2-6,1 6-8,-1-2-6,-1 6-8,-2-2-3,2 2-3,-4 2-3,0 2-6,-2 2 0,1 2-10,1 2 9,-2 1-8,2 6-2,-1 2-4,-4 1 1,-1 1-4,1 1 1,-1 6 0,-2-5-3,-1 1 2,2-1-2,-3 0-2,1-1 2,2-1 1,-2 1 1,2-2 4,-3-4-8,2-1-5,0 0 3,-1-4-2,3-1 4,-3 0-5,-1-6 2,5 8-1,-5-8 4,9 2 12,-9-2 4,17-6-2,-6-1 0,2-4 3,3-1-8,-3-2 1,3 1 1,0-10-2,2 4-2,-1-2-1,-2-2-1,-1-1 0,-2 7 1,-2-1-4,0 3 4,0-1-4,-1 1-2,-1 3-1,-3-1 6,0 5 1,0 0 5,-4 3 2,-1 5-3,6-10-3,-6 10 0,3-5 7,-3 5-14,0 0-1,0 0 2,0 0 0,0 0 1,-9 38-4,5-20 4,-3 5 2,2-3-2,1 4 2,-2 1-2,3 2 4,-3 0-5,2 0 0,-2 1 4,2-1-3,0-2 3,1 1-7,1-7 4,0 6 0,4-7 3,-4 2-6,2-5-2,0 2 0,-1-5 2,2-1-5,-1-1 1,0-4-3,2 1 6,-2-7-4,4 9 10,-2-5-10,-2-4 7,5 4-4,-5-4 1,0 0 13,18-10-16,-9 4 1,0-2-3,1-1-5,3-4 1,0-1-2,1-2-2,5-2 3,-5 3-4,-1 1-1,1 0-4,0 2 6,0 0-1,-6 1 1,-1 2-1,4-1 1,-4 3 1,-3 1-4,1 0 1,0 1 2,-5 5-1,5-6 0,-5 6-7,0 0 4,9-1 6,-9 1 5,0 0-3,0 14 8,-1-4 4,1 1 1,1 0 2,-2-1-1,-2 5-2,2-1-5,-1 1 6,1 1 2,0 0-2,-1-4 0,2 0 9,-1-1-14,1-1 2,-2 0-1,1-2 3,1-8-2,-2 14-2,2-9 0,0-5 0,1 9-14,-1-9-8,1 6-8,-1-6-17,0 0-11,0 0-24,0 0-26,0 0-28,0 0-32,0 0-38,0 0-39,0 0-239,0 0-516,10-24 229</inkml:trace>
  <inkml:trace contextRef="#ctx0" brushRef="#br0" timeOffset="969.4207">4078 5032 87,'2'-9'271,"-1"-1"-8,1 1-14,1 1-21,-3 8-26,3-11-19,-2 4-19,-1 7-20,0 0-26,1-10-41,-1 10-42,0 0-52,2-7-42,-2 7-37,0 0-44,0 0-146,0 0-308,0 0 137</inkml:trace>
  <inkml:trace contextRef="#ctx0" brushRef="#br0" timeOffset="1390.379">4262 5193 238,'-2'11'259,"3"1"-21,-2 0-11,-1 3-20,2-2-16,-2-2-21,2-1-11,0 0-17,1 1-11,-2-2-13,2 0-6,2-1-15,-3 0-8,0-8-5,0 14-10,0-14-9,0 10-4,0-10-3,0 9-9,0-9-3,1 7-1,-1-7-8,0 0 2,3 6-4,-3-6 0,0 0 2,0 0 0,0 0-14,0 0-2,6-22-1,-3 13-3,2-1-2,0 0 6,2-5-6,0 5-6,2-5-1,-1-1 2,0 3-1,1-3-4,0 3 0,4-1 0,-3 1 5,-2 2 2,5-1 1,-2 1-3,-1 4-4,1 0-1,-5 3 1,1 2 2,1-2-4,0 4 0,-8 0-2,12 4 4,-7 1 1,-1 1 9,0 3-1,0 3 7,-2-1-2,-1 0-6,0 4 0,1 1 1,-1 0-2,1-1-2,-2 0-1,3-2-5,-3-1-20,3-2-13,-2 3-20,0-1-25,1-3-16,-1 2-29,0-3-23,1 3-39,4-5-4,-4-1-39,1 1-179,-3-6-436,4 9 193</inkml:trace>
  <inkml:trace contextRef="#ctx0" brushRef="#br0" timeOffset="2094.351">4924 5509 238,'-7'2'293,"7"-2"-23,0 0-24,0 0-26,0 0-20,0 0-9,24-36-11,-6 17-14,1 1-14,5-1-9,-3 1-4,2-1-12,1-4-10,4 3-15,-2-3-5,-2 2-9,3-1-11,-3 2-6,0 1-10,-3 3-5,-7 3-5,-5 5-6,2 0-4,-3 0-2,-1 5-7,-2-2-4,-3 1-3,-2 4-1,6-5-4,-6 5-3,0 0-3,0 0 3,0 0-8,-19 10-1,10-4-4,1-1 3,0 2 1,0-1 0,3-1-14,1 0-7,3 1-1,1-6 2,1 11-1,3-4-2,1-1-1,0-2-5,3 3 3,3 1-5,0-1 0,-2-2-2,5 1-1,-4 3 0,-1-1-7,0-1 2,-2 0 0,0 1 5,0 2 7,-6 1-3,0 0 5,-1-1-3,-1 1 6,-5 0 0,1 1 4,-1-2 1,-1-1 14,-3 2-4,1-3 9,0 1 3,-3-1 5,3 0 0,0-2 12,0-2-9,4 0 1,0 0 3,-1-1-3,6-3 5,0 0-6,-9 1-1,9-1-2,0 0-2,0 0-5,0 0 3,0 0-7,17-27-3,-3 16 1,4-8-10,1 1 1,-5 4-10,7-2-4,-1-2 4,1 0-1,2 0-7,-2-2 8,-5 8 0,4-6 0,-4 4 0,-1 3 3,-1 2 2,-4 2 2,-1 0 3,-3 4 0,-2-2 6,-4 5 2,9-6 7,-9 6 7,7-1 3,-7 1 12,0 0 5,0 0 5,3 15 20,-3-8 0,-1 3 8,-1-2-6,2-8 2,-4 26-5,2-10 7,1-3-14,0-1-10,0 3 3,-2 1-8,2-4 2,0-1-9,-1 1-5,1-2 14,1 2-21,-1-4-10,1-8-6,0 13-21,0-13-15,-2 9-19,2-9-8,0 8-15,0-8-12,0 0-13,0 0-34,0 0-43,0 0-36,0 0-48,0 0-257,0 0-558,0 0 248</inkml:trace>
  <inkml:trace contextRef="#ctx0" brushRef="#br0" timeOffset="2243.2923">5593 5091 79,'-5'-8'275,"5"8"-27,-4-9-27,4 9-20,0 0-26,-5-8-39,5 8-38,0 0-59,0 0-47,0 0-37,0 0-64,0 0-110,6-8-237,-6 8 106</inkml:trace>
  <inkml:trace contextRef="#ctx0" brushRef="#br0" timeOffset="3044.1109">5824 5263 17,'-7'1'315,"0"3"-27,2-2-26,5-2-27,0 0-23,-5 4-18,5-4-8,0 0-15,0 0-11,0 0-9,34-1-17,-14 1-17,0-3-11,2 2-7,7 0-12,-8-1-9,2-1-12,-2 1-7,-3 1-17,0 1-17,-4 0-11,-2 0-6,-2 1-5,-2-1-4,-1 5 2,-7-5-4,8 4 1,-6 4 4,-2-8-4,-2 10 8,-5-4 7,0 3-1,-6 1 2,-1 0 4,-9 4 0,0-1 7,-1 2-2,6-6 0,-9 5 3,0-1 6,3 0-5,6-4-3,-8 3 13,10-4-5,0-1-2,6 0 1,-1-2-6,2 0-3,4-1-2,0 2-5,5-6 4,-7 5-4,7-5-1,-2 7-1,2-7 2,0 0-1,0 0 6,20 7-1,-8-7-13,7 1 14,-4-2-4,5 0-2,0-1-2,0 2 3,8-3-6,-6 0 1,6 0-6,-1-1 0,-7 1-19,9-1-7,-9 4-12,0-4-22,1 2-11,-2-1-14,3 0-10,-4 1-10,1 0-15,-3-2-5,4 0-14,-8 0-5,2 3 11,-1-1-9,-1-1 13,-2-1-10,-1 0 22,-9 4 20,15-4 3,-8 1 6,-7 3 13,9-4 14,-6 2 24,-3 2 8,0 0 13,10-4 10,-10 4 19,0 0 10,0 0 10,0 0 4,11 3 0,-11-3 1,0 0 6,9-1 5,-9 1 5,11 0 6,-11 0-8,13 1-3,-5-4-2,3 0-1,1 0-7,-1-1-1,-1 0-2,-1 0-3,3-1-8,-2-1 3,2 2-6,-3-4 5,-2 3-5,1 0 1,0-3-2,-3 1 0,2-1 1,-3 3-1,0-3 3,0 0 4,-3 2-7,2 0-3,-2-1-2,-1 7 1,0-9-1,0 9-2,0 0-7,-4-10 1,4 10-2,-6-5 5,6 5-8,-17 5 3,9-2-2,-1 0 9,-2 3-3,2 1 2,0 2 1,0 0-2,0 5 2,0 2 1,4-1 1,-2-1-4,5-2-2,0 1 4,0 1-6,4-3 0,0 0 1,3 1-3,-1-2-4,4-2 2,-2 2-11,2-3-13,2 0-13,0-1-13,-1 0-10,1-4-10,1 1-21,-1-2-30,3 0-16,-13-1-32,30-2 13,-9-1 23,7 1-10,3-3-6,-3 1-186,-1-1-353,5-1 157</inkml:trace>
  <inkml:trace contextRef="#ctx0" brushRef="#br0" timeOffset="3267.3479">7195 5346 35,'0'0'329,"-7"3"-29,7-3-17,0 0-26,0 0-23,0 0-11,0 0-16,0 0-15,31 1-14,-12-4-20,2 2-17,7-2-7,-6 2-26,7-2-22,-7 1-23,-1 1-38,1 0-33,-3 1-38,0 0-37,0 0-36,0-3-55,-4 1-40,-3 3-172,-12-1-416,0 0 185</inkml:trace>
  <inkml:trace contextRef="#ctx0" brushRef="#br0" timeOffset="3428.0497">7269 5492 199,'-2'4'204,"2"-4"-6,-2 7-5,2-7-8,0 0-6,12 6-14,-3-5-20,2-2-10,8-2-12,1 3-14,-2-1-13,5-1-22,4-1-38,-6 1-39,8-1-42,3-3-62,-11 1-64,6-1-116,1 0-308,4 2 136</inkml:trace>
  <inkml:trace contextRef="#ctx0" brushRef="#br0" timeOffset="3845.3637">8124 5273 188,'0'0'288,"4"-10"-21,2 4-24,2 1-15,1 1-8,0-3-18,9 1-16,-1-1-16,2 2-20,-1 0-14,1 1-10,2 0-15,-2 0-13,0 2-12,-7 1-15,1 0-17,-1 2-12,-3-1-13,-1 1-9,-3 1-4,3 1-4,-8-3 1,6 7-2,-6-7-3,0 0 4,0 0-4,-16 26 1,7-17-1,-3 6 9,-1-2-2,-8 2 15,0 3 2,-2 0 7,-2 1 3,2-1 2,-2 0 2,3 0 15,0-1-13,-1 1-2,8-4-1,1-2-1,1 1-4,4-4-3,-1 0-7,4-1 7,1 0 5,2 1-5,2-2 6,1-7-4,7 9-2,2-4 1,2 0-6,3-1-5,6-1-3,0 1 1,7-4-10,4 0 0,1 0-5,1-4-1,-1 2-13,-1-1-21,0-3-1,2 0-14,-5 1-18,-5 1-21,-3 0-12,-4-1-31,4 1-31,-9 1-13,-2 1-25,2-2-18,-4 2-27,-7 2-207,0 0-481,0 0 213</inkml:trace>
  <inkml:trace contextRef="#ctx0" brushRef="#br0" timeOffset="4588.799">3518 6017 94,'-8'-1'311,"8"1"-24,0 0-26,-12 6-21,7-1-17,-1 6-9,-2 1-8,0 4-11,2-1-11,-1 1-7,-1 2-17,3 1-9,-1 0-16,3-3-12,-1 3-15,0 0 7,-1-2-27,4 1-10,0-1-6,-1-2-5,1 1-10,-2-3-10,2-2-14,1 0-16,0-1-16,-1-3-23,1-7-23,-2 13-13,1-6-24,1-7-20,0 12-22,-3-6-23,3-6-20,0 0-15,0 9-23,0-9-42,0 0-131,0 0-408,0 0 180</inkml:trace>
  <inkml:trace contextRef="#ctx0" brushRef="#br0" timeOffset="5193.2316">3277 6021 193,'12'-12'238,"2"2"-25,-2-1-18,-1 4-21,3 2-17,-1 1-14,-1 0-13,-2 3-16,3 4-7,1 0-11,-1 3 2,4 3 2,-2 4-6,0 2-4,3 4 1,-1 3-7,-3 0-4,1 1-10,-2-1 1,1 1-10,-4-6-3,-1 1-3,5 4-2,-6-3-6,-2-1-2,2-1-2,0-1 9,-2-1-11,-2-2-5,-1-1-6,2-2 1,-1 1-2,-1-2 3,0-1-3,-1-3 0,1 0-1,0 1 1,-3-6 3,5 7 14,-5-7 5,4 3 8,-4-3 14,0 0-16,11-12 4,-9 0-25,4-2 16,-1-5-4,0-6-3,1-1-6,-2-3-1,2-3-5,0-1 1,-1-1-5,0 1-4,2 2 2,0 0-1,-1 5-8,-1 1 1,1 8-6,-3-2 0,3 5-6,-2 2 2,0 1-8,-1 1-11,-1 3-21,-2 1-25,0 6-23,4-7-24,-4 7-15,0 0-24,0 0-20,0 0-20,0 0-21,9 13-16,-8-3-43,-1 1-170,2 2-468,3 4 207</inkml:trace>
  <inkml:trace contextRef="#ctx0" brushRef="#br0" timeOffset="5608.3693">3969 6192 181,'0'0'277,"-11"-1"-21,11 1-33,0 0-20,-21 8-24,13-3-13,0 3-14,-1 1-15,2 0-14,0 1-8,-1 5-15,2-3-14,2 4-4,3 0-6,0-1-12,2 0-1,0 1-7,2-4-8,2-1-3,-1 0-3,1 1-5,1-3-3,2-1-3,1-2-1,0 0-8,-1-3 3,3 0-4,-1-5 1,-1 0-4,4-2-1,-3-1-2,0-1 3,2-1 7,-2-1 0,-2 0 3,3-6-1,-2 0 1,-5 3-6,-1-6-5,-1 0 0,-2 2 3,-1-2 4,-2 1 1,-2-1 2,1 0-3,-1 6 13,-1 0-13,2 1 5,-2 0-4,-2 4-3,-1 0-2,3 3-4,-2 1 0,-2 0-2,10 2-2,-21 4-5,12 0-4,-2 2 1,5 3-6,-1-3-13,1 4-15,1 0-10,1 1-14,4 1-18,0 0-20,1-1-25,3 0-36,1 5-25,4-3-33,-3-2-212,3-3-459,2-1 203</inkml:trace>
  <inkml:trace contextRef="#ctx0" brushRef="#br0" timeOffset="5788.3575">4360 6335 150,'5'1'402,"-5"-1"-10,0 0-25,0 0-28,0 0-28,0 0-34,0 0-29,0 0-21,0 0-35,0 0-41,0 0-35,0 0-45,0 0-40,0 0-36,0 0-37,0 0-37,0 0-43,7-9-44,2 8-48,-9 1-227,12-1-478,-6 0 211</inkml:trace>
  <inkml:trace contextRef="#ctx0" brushRef="#br0" timeOffset="6616.2756">4886 6367 47,'-9'5'299,"-1"0"-18,1 1-28,0 2-25,-1 0-27,2 1-11,3 1-21,1 1-13,0 1-14,3 0-14,0 1-12,3 2-11,2-3-10,4-2-11,-2 0-6,4 0-5,1-2-11,-2 1-4,7-2-5,-4-1-5,6 0-6,-7-5 0,4 2-8,-3-3 3,6-3 1,-5 2-8,0-1-1,-2-2 1,-1 1 5,2-4 1,-3 0 3,-3-1-1,2-2-6,-1 0-1,0-6-2,-3 0-4,-3-1-8,-1-2 2,-3 1-5,1-6 4,-2 6-11,-1 0 4,-2 0-1,1 3-3,-2 5-1,2 1-6,-3 0 7,1 4-4,1-2-5,-5 4 5,3 1-3,-1 3-1,-1 2-3,0 0 1,1 2 0,-1 1 2,2 0 2,1 4-7,1-1 3,4 1 2,0 0 1,3 0-4,4 1 1,0-1-1,2-2 2,2-1 0,5 0-2,2 0 1,1-4-6,-1 0 1,2-3 7,3 0-6,-1-4-4,-1-2 0,2 0-1,-2-2 2,-1-2 3,6-6 0,-8 5 1,6-6-1,-8 3 0,4-5 9,-4 3-4,-2 0-2,-3-1 0,0-1 12,-1 1-9,-1 0 4,-3 1 6,0 3-3,0 2 11,-2 2 2,-1 3 9,0 6 1,2-11-1,-2 11-10,2-4-1,-2 4 3,0 0-8,0 0 1,0 0 2,-7 35 13,3-16-1,1 6 12,0 1-4,2 3 4,-2 2-5,4-3-7,1 3-1,2 2 2,-2 0-4,3 0-1,-1 0-3,3 1-3,-3-1 1,0 1-6,3 1-11,-2-1-4,0 2-15,-2-1-12,4-2-4,-4 0-12,-1-2-5,1-2 0,-1-11-5,0-2 4,0-5 7,-2-1-3,2-3 10,-2-2 6,0-5 1,0 9 4,0-9 5,0 0 3,0 0-1,0 0 7,0 0-6,0 0 6,-27-15 3,19 9 14,0-1-1,-3 1 14,-1 0 7,3 2 20,-2 0 9,2 0 1,-1 1 0,-2-1 14,12 4-8,-15-4-1,15 4 6,-11-4 0,11 4-8,-8-4 10,8 4-14,0 0-15,-5-9 4,5 9-6,5-11 2,6-3 0,2 2-12,7-7 0,1 1-16,5-1-24,-2 0-30,-3-1-22,1 1-24,-1 2-35,-5 3-47,1-7-64,2 3-78,-3-2-233,-5 3-592,2-5 261</inkml:trace>
  <inkml:trace contextRef="#ctx0" brushRef="#br0" timeOffset="7670.624">5877 6532 218,'-9'3'302,"9"-3"-26,0 0-29,0 0-26,0 0-21,3-18-14,5 9-14,6-5-13,7-5-11,0 1-14,5-4-22,-2 1-13,3 0-4,-3 1-13,7 0-5,-3-2-4,0 4-8,-1-3-7,-1 3-9,-5 2-1,2-1-6,-7 5 2,-4 1-9,-1 4-4,-4 0-4,-2 4-1,1-3-5,-6 6-2,8-4-6,-8 4-4,0 0-5,0 0-1,0 0-5,0 0 2,0 0-1,-15 27-1,11-17-6,0 1-1,3-1 0,1 1-3,4 1 0,0 5-4,5-3-5,0 2 2,4 0-9,-1-4-5,2 3-4,1-3 7,0 2-7,-4-4-3,5 0-2,-9-2-5,2 0 3,-2 3 5,-3-4 6,-1 0 4,-2 0 0,-2 1 6,1-8 11,-9 15 8,2-8 3,-2 1 8,-7 1 6,1 0 7,-4-1 7,1-3 6,0 1 1,2-2 17,3-1 5,1-1 12,1-1-7,4-1-4,7 0-4,-13-2-2,13 2-12,-8-9-1,8 2-3,0 7 1,12-20-13,-1 4-4,4 1-4,5-4-1,1 1-9,3-4-11,-1 2-4,1 1-18,2 0-5,-2-1-2,0-1-7,-2 3 5,1 0-2,-1 1 5,-8 6-2,0 1 7,-1-1 3,-4 3 7,-2 1 6,-1 2 15,-3 1 14,3 2 9,-6 2 5,5-4 0,-5 4 4,0 0 3,0 0-2,0 0 7,0 0 11,-5 24 11,1-13 3,1 1 1,-1 5 3,0-1 0,2 1-7,2 0-5,-4-1-3,3 2-2,-3-2-11,4 1-3,0-1-5,0 1 1,1-6-4,1 1-13,-1-2-8,-1 2-15,4-2-23,-3-3-20,3 3-21,-2-5-23,1 2-29,-2-1-24,-1-6-31,5 9-26,-5-9-26,4 5-20,-4-5-218,0 0-503,0 0 222</inkml:trace>
  <inkml:trace contextRef="#ctx0" brushRef="#br0" timeOffset="8443.2668">6487 6461 248,'-10'-1'250,"10"1"-5,0 0-16,-13-2-22,13 2-25,0 0-16,0 0-16,0 0-16,20-14-15,-5 6-10,3 0-14,9-2-9,5 0-14,-2-2-18,6-1-16,-1 1-23,2 0-28,-4-2-17,4 5-26,-1-1-12,-2 1-16,1 0-1,-2 2 0,-4 0-11,-1 1 9,-7 1-2,-4 3 18,-5-1 7,-2 2 15,-2 0 22,-3-1 16,-5 2 12,10 0 21,-10 0 6,0 0 19,0 0 4,0 0 9,0 0 1,0 0 3,-21 12 7,14-10-1,-2 2 3,-1 3-4,1-3-8,-2 3 1,1-3 0,1 3-10,0-1 2,-1 2-5,0 1-4,0 0-7,1 0 0,3 2-1,-2 0 2,3-2-3,-3 2-1,2 0-5,1 1 4,1-1 0,0 0 5,4-3-5,0 2-3,0-3-4,0-7-2,0 14-1,2-9 4,0 1-7,-2-6 2,9 8-7,-5-6-2,-4-2 3,13 3-1,-7-3-2,-6 0-2,18-4 2,-9 1-1,0-3-2,1 0-1,2 0-1,-1-2-1,-3-1 0,1 0 2,0 0-3,3-4-2,-4 2-4,-2 1 4,1 0-5,-1 0 1,-3 3 1,3-3-1,-2 6 1,-1-2-4,-3 6 1,3-9 3,-3 9-6,0 0 1,3-6 2,-3 6 2,0 0 0,0 0 4,0 0-7,0 0 8,-8 28-2,8-21 0,-1 2-1,1 1 3,-1 1 0,2 0-1,0-2 1,1 2-2,1-2 3,1 0-3,0 0 5,0-2-5,1-3 2,-1 1 2,1 0 0,0-1-4,3-1-1,-8-3 5,14 1-3,-6-2-1,2-3 0,0-2 0,0 2 1,0-3 0,3-5-1,1-2-1,1 0 1,3-5-5,-2-2 3,-3-1-3,-2 5-3,-1-7 4,2 1-5,-1-1-3,0-1 1,-2 0 4,-4 6-3,3 1 2,-5 0-2,-2 5 11,2 3 3,-1-1 10,-2 3 1,0 0 4,0 8-2,0 0-5,-1-9-3,1 9 3,0 0 7,0 0 0,0 0 31,-14 26-3,9-10 1,2 1-1,-2 1 1,2 5-2,0 2 10,2-6-15,-2 1 2,1 0-2,-2 4-2,3-5-13,-1 0 1,1-1 3,-1 0-6,-1-1-7,2-2-3,2-4-16,-2 1-15,2-3-23,-2-2-21,1-7-24,1 11-22,-1-11-30,-1 9-27,1-9-25,2 6-32,-2-6-34,0 0-252,0 0-544,0 0 241</inkml:trace>
  <inkml:trace contextRef="#ctx0" brushRef="#br0" timeOffset="9214.5391">7222 6392 54,'0'0'269,"0"0"-18,0 0-27,0 0-23,0 0-21,0 0-17,0 0-17,0 0-15,33-1-19,-22-4-25,4 3-22,1-3-34,3 0-24,-3 2-11,-3-2-11,0 1-19,-1 1-1,7-3 4,-7 2 1,-1 0 15,-3 2-10,2-1 9,-1 0-3,-9 3 17,11-1-2,-11 1 5,11 1 5,-11-1 16,8 4 9,-4 0 4,2 0 0,-3 1 5,2 0 4,1-2-4,2 5-2,-3-4-5,0 0-5,3 1 1,-2-2-1,2 0-5,1 1 0,-5-2-2,6 0 1,-1 0-3,-3-2 2,6 0-1,-12 0-1,15-3 3,-10 2-1,5-3 0,-2 1-1,-2-4-3,3 0 0,-1 0-2,-4 1 7,1-3-7,-1 1 3,0 0 2,-2-2 1,0 1-1,-1 2-4,-1 7 6,0-11 3,0 11-2,-3-13 0,3 13-3,-4-7-2,4 7-6,-9-2 0,9 2-1,-14 4 2,5 1 0,-1 1 1,-3 6 6,-1 1 1,1-1 7,3 5-5,-1-1 0,1 2 2,-2 4-2,3-4 5,3-2-8,2 2-1,-1-1 1,4-1 5,-2 0-8,-1-5 2,6 2-1,0-2 1,1-2-2,-1-2-3,2 0 0,2-1 6,2-2-6,-3 1 3,3-4-1,-2 1 0,8-2 0,-2-2-2,-1-3 1,2-1 0,-2 0-3,3-3 0,-1-3 1,4-2-4,-3-1 2,5-5 0,-5 0 1,3 0-4,-3-1 5,-1 6-2,2-8 5,-4 7-3,1 1-1,-3 1 4,3 3-3,-6 0 0,-4 5 6,5-1-2,-3 0-1,1 4-1,-5 3 0,3-5-6,-3 5-3,0 0 3,0 0-5,0 0 3,9 11-2,-7-4-3,0 1 2,1 2 1,1 1-8,2 1 6,2 1-6,1 2-4,1-3-5,0 2 0,3-1-9,0 0 0,1-1 0,-1 0-1,3-1 8,1-2-2,-8 1-8,1-3 8,-4 1-7,1-1 3,-1-3 4,-2 3 2,-2-1 0,-2-6 5,0 10 6,0-10 8,-7 10 4,-2-4 0,0 0 2,-4-1 0,-3 0-3,-3 0-1,0 0-1,0-1 3,2-2-4,-3 1-14,1 0-4,4-1-18,-4-1-23,2-1-22,-1 0-22,5 1-30,3-2-26,-1-2-21,3 0-32,1 0-202,0-1-443,4-2 197</inkml:trace>
  <inkml:trace contextRef="#ctx0" brushRef="#br0" timeOffset="9451.4135">8281 6385 289,'0'0'380,"4"6"-29,-4-6-30,0 0-27,0 0-26,10 0-18,-10 0-28,15-3-24,-1 0-13,-1 1-18,3 0-15,2 1-17,3 1-22,-2 0-24,-1 0-44,-1-1-28,2 2-45,0 0-32,-2 2-43,-3-2-50,4-1-54,-9 1-59,2 1-178,-4-1-480,-7-1 213</inkml:trace>
  <inkml:trace contextRef="#ctx0" brushRef="#br0" timeOffset="9599.2383">8379 6529 181,'-4'3'221,"4"-3"-7,-6 7-9,6-7-19,0 0-8,0 0-16,0 0-14,16 7-18,-7-8-10,4 1-21,1-3-32,-1 2-32,9-1-53,-6-1-63,6-1-32,-3 3-176,6-7-314,-4 3 139</inkml:trace>
  <inkml:trace contextRef="#ctx0" brushRef="#br0" timeOffset="10137.7643">9024 6291 253,'0'0'296,"0"0"-30,-13-2-26,13 2-18,0 0-27,0 0-14,0 0-10,0 0-15,0 0-8,40 2-11,-23-3-10,7 2-11,3-1-11,0 0-10,2 0-10,-2 0-9,2 1-8,-2 1 5,-8 0-17,2 1-6,-5-2-7,-2 2-7,-2 0-6,-2-2-6,-5 3-8,3 1 3,-5-2-6,0 3-2,-3-6 2,0 12-1,-6-4 0,2 0-4,-5 1 0,-5 2 0,1 1-1,-5-1 4,-4 5 0,-3-4 2,7-1 3,-6 0 3,1 1-1,3-3 7,4-1-9,-2-1 2,5-2 4,1-2 3,3 3-7,3-2-2,-1-1-2,7-3-1,-7 5 1,7-5-6,0 0 2,0 0-1,0 0-1,0 0 0,0 0-2,27 3 1,-15-4 0,1 1 1,5-1 0,-2 2 0,-2 0-9,-1 0 7,2-2 1,3 3 1,-5-1 0,1 3-6,-1-1 6,-1 0 0,-1 1-4,0-1 0,-4 1-3,-2-1 4,-5-3 1,6 7-3,-2-1 2,-4-6 0,-4 9 7,0-2 8,-1 0 9,-6 0 6,-4 0 3,-6 1 21,-6-1-10,0 1 7,-1-1 13,-7-5-3,-1-1-9,3-2-11,-1-1-3,0-2-13,3-3-30,2 0-23,4-3-24,5 3-53,2-1-55,0-2-68,4-3-99,1-1-270,1-3-641,4-1 284</inkml:trace>
  <inkml:trace contextRef="#ctx0" brushRef="#br0" timeOffset="12656.3582">6514 8021 83,'0'0'150,"-5"-2"-6,5 2-17,0 0-9,0 0-7,-10-4-5,10 4-13,0 0 1,0 0 0,0 0 0,0 0 0,-5-2-5,5 2 2,0 0-4,0 0 0,0 0-1,0 0-3,0 0 2,0 0-2,0 0 1,0 0 1,0 0-3,0 0-1,0 0-1,0 0-2,0 0-3,0 0-3,0 0-3,0 0-3,0 0 1,0 0-1,-9-2-1,9 2-4,0 0-3,0 0-3,0 0 0,0 0 2,0 0 1,0 0-2,-14 3-2,14-3-4,0 0-4,0 0-3,-9-1-4,9 1-2,0 0-4,-9-2-3,9 2 1,0 0 1,-14 0-1,14 0-5,-9 0-2,9 0-6,-13 0 4,13 0-4,-14 0 6,6 2-3,8-2-5,-16 1 8,9 0-6,0-1-4,-4 3 6,2-2-3,-1 2 8,1-1-2,-1 2 2,-1-1-6,2 0-4,-4 2 1,0-1-1,3 0-3,-2 1-1,2-1 0,0 1-3,-1-1-2,0 2 1,0 0-1,1 0 1,-1 0 2,-3 0-3,4 0-5,0 0 0,-2 2 4,3-1 3,-1 2-5,1-1 0,0 1 14,0 0-6,-3 2-2,0 0-1,2 1 3,-1-2-2,4 0 4,-2-1 8,1 1-14,-4 2 3,4-3-3,0 3-1,0-3-5,0 0 6,1 0-1,-3 5-1,2-5 5,3 2-7,-3-1 6,6 1-6,-2 1 4,0 0 5,-1 4 4,-1-2 11,2-2-8,1 3-8,0 1-1,-3 0 6,4-4-2,-1 1 2,0 2 0,0 2-6,3-1-3,0-4 7,0 5-5,0-2 3,0-1 5,0-3-6,0 2 0,3 2 12,-3-1-6,3 1 2,1 0-2,0 0 5,-3-2-5,2 3 0,-1 0 1,1-5-2,2 5 1,0-1 0,0 0-6,0 1 3,-1-6 1,1 6 1,1 0-7,0-3 2,3 2-2,-4-2 13,3 1-13,1 0 5,-1-4-7,0 0 1,0 0 2,2 0-4,1 2 1,-3-2 3,6 1-5,-5-2 1,0-1 1,3 1 5,-2-2-4,5 3-1,-5-3-1,3 3 12,4-2-7,-3 1 7,2-1 5,0 1-1,0-2-5,0 0 5,2-1 0,0 3-6,-1-3 0,4 2-1,-3-1 1,1-2-6,-1 0 3,1-1-1,1 3 0,0-1-7,1-2 4,-2 0 6,1 0-11,0-1 5,0 0-2,-1 0-2,-2-1 4,0-1-3,2 3 2,-6-3-3,6-1-1,0 1 5,-1 0 1,1-3-4,-6 1 7,2-1-4,2 0 5,1 1 3,0-1-1,0 0-1,0 1 0,-2-3-1,2 2-1,-1-3-1,1 1 0,-2-2 1,2 2 1,-1-1 0,-3 1-5,2-2 0,-4 3-1,1-2 3,-1 0-5,0 1 8,-2 0 5,3-2 6,-4 0 3,3 0-2,-1 0 0,-2-1 1,1-2-1,3 0-3,-3-1-1,-1 2-4,1-2-1,2-2-1,-1 0 0,-2 2-1,-1 1-1,0-2 0,0 1 1,-2-1-3,1 2 0,-3-2-1,0 2 12,1-1 2,-1-1-1,0-1 0,-2 1-4,2 0-1,-4-3 4,3 2-7,-2 0 2,0-3 2,-2-2-1,2 5-5,-1-1 6,0-5-4,0 2-1,-1 0-2,0 0-1,-2-1 2,1 1-4,-1-1 1,-1 2 0,-1-1-3,0 1-4,1 4 5,0 0-3,2 0 0,-3-5 3,1 6 4,-1 0-8,-2 1-1,5-2 2,-6 2-3,4-2-1,-1 2 1,-1-1-2,-1 1 3,1 0 0,2 0 2,-4-1-2,2 2-3,1-4 2,0 1 1,0 0-3,-2 1 0,0-2 3,0 0-5,-3-2 0,0 0 5,0 1-2,3 1-5,0 2 3,-4-4 1,1 1 0,-1-2-3,-1 2 2,-1 1-3,3-2 6,-4 3-6,3 0-2,-3-2-3,-1 2 4,-2 1-1,0 1 2,-2-2-6,1 4-5,-9-2-6,-1 1-20,0 4-11,-3-2-26,4 3-10,-2 1-22,7 2-30,0 0-20,2 2-20,-2 1-16,0 1-15,-3 1-21,3-1-20,2 3-16,1 1-26,1-1-20,1 1-18,-2-1-275,7-1-657,0 1 290</inkml:trace>
  <inkml:trace contextRef="#ctx0" brushRef="#br0" timeOffset="13473.83">6404 8613 250,'0'0'269,"0"0"-22,0 0-17,0 0-11,0 0-19,-7-28-9,4 22-10,3 6-14,-5-14-15,0 5-5,0 3-11,1-2-8,-2-1-11,-1 1-5,3 3-4,-1 0-9,-1 1-9,6 4-9,-12-7-11,6 5-10,-5 1-3,11 1-4,-21 2-11,10 2-6,-1 0 3,0 0-7,2 3-6,0 3 2,-2 1-5,1 1-4,3-1-3,2-2 0,-1 4-3,0-2-2,3 0 3,0 1-8,3 0 0,0 0 3,2-1-2,0 0 2,1-3-5,-1 1 4,1-1 4,1-1-8,3-1 5,-3-1-6,2-1 3,-5-4-1,9 6 9,-4-4-11,-5-2 3,15-1-1,-7-4 1,1 2-5,2-4 1,-3 1 0,0 0 4,-1-1 2,2 0 1,-1-3-1,-1 3 10,0-1-2,-1-1-2,0 1-1,-1 0 1,0-2 3,-2 3 1,-1 2-1,2-1 5,-4 6 6,5-10 11,-5 10-10,2-7-2,-2 7-1,3-5-4,-3 5 7,0 0-8,0 0-6,0 0 0,4-6-7,-4 6-5,0 0-1,0 0 15,0 0-13,0 0 10,2 22-5,0-11 6,0 2 11,0 5-6,-1 0 13,0 7-1,0-1-1,1-4 3,-1 7 0,2-2 7,-2 2-11,1-1 4,0-1 2,-1 2-4,1-8 0,-3 6-1,1 1-6,1-7-3,-1-1-7,0 0 6,2-1-2,-1-4-8,0-4 4,-1 1-2,-1-4 2,1-6-2,1 11-4,-1-11 2,0 7 4,0-7-2,2 7 6,-2-7 5,0 0 9,0 0 10,0 0 10,0 0 4,0 0-10,0 0-2,11-14-3,-6 3-5,-1 1-3,0-1-1,0 0-4,-1-2-4,3-2-3,-2-2-1,2 2-4,-1 0-1,0-1-2,0 2-1,-1 2-1,0 0-6,0 0-15,-2 0-2,1 1-7,2 1-11,-3 1-16,2-1-12,0 1-27,-1-1-18,1 2-27,-2-1-23,2 0-26,-1 3-26,0 0-29,-3 6-34,7-11-40,-2 5-58,-3 1-206,5-1-618,-3 2 273</inkml:trace>
  <inkml:trace contextRef="#ctx0" brushRef="#br0" timeOffset="13818.41">6760 8600 11,'-25'10'314,"19"-6"-18,6-4-29,-13 10-24,8-5-24,-1 3-24,-2 2-13,3 3-19,0-2-6,0 5-17,1 0-12,1 1-9,3 1-11,3-2-10,1 1-10,0-1-6,3-1-6,-2 0-7,4-2-9,2 0-6,1 0-4,0-2-2,4-3-3,-5-2-6,0-1 4,2 0-3,0-3 4,-1-1 4,1-1-5,1-1 10,-2-1 0,-2-3 0,1 1 15,0-3 3,-4-1 3,2-3-7,-1 1 1,-2-5 3,-2-2-2,0 0-4,-5-1 9,-2-1-5,-2 1-9,1 0-4,-1-1-15,-3 3 2,2 1-14,-2 4-10,3 1-25,-2 0-25,-2-1-46,1 3-37,-1-1-43,-2 4-73,7 1-66,-6-2-315,0-1-661,2 2 293</inkml:trace>
  <inkml:trace contextRef="#ctx0" brushRef="#br0" timeOffset="15368.3722">9853 8342 155,'0'0'182,"-7"-3"-7,7 3-12,-8-4-7,8 4-11,-6-4-4,6 4-11,0 0-11,-13-1-7,13 1-4,0 0-6,-13 1 1,13-1-2,-10 2-6,10-2 1,-12 3 2,5-1-8,1 0-2,-4 2-6,4-2-9,-3 3-2,-1 0-7,-1-2-2,3 2-2,-4 2-5,3 0-7,-6 1-5,5 1-1,-1-3-3,0 4-2,-3 3 2,5-1-6,-1 1-4,-4-1 3,5 2-4,0-2 0,0 2 4,4 0-3,-3 1 0,-2 1 7,3-2-1,1 1 3,1 2-1,-1 0 2,2-1-1,1-3-3,-2 2 3,3-3 0,2 5-1,-4 2-4,4-2 1,-2 1-3,2-1 9,-3 0-7,3 0-1,0-2 5,0 2-5,3-1-2,1-1-3,-2-2-1,0 3 3,3-4-6,-2 0 4,1 1-4,3-2-2,-3 0-7,4 3 3,0 1 6,-1-4-6,3 1 4,2 2 0,-1-1 2,0 1-1,-1-2 4,3 1-6,-2-1-1,3 1 4,-1 0-6,1-4 14,1 3-13,-1-1 4,1-1 6,2 1-6,-3-3 4,3 2-10,2-1 7,0 0 4,-2-2-7,4-1 0,-1 1-4,-1-2 2,0 1-1,0 0-6,2 0-2,-4-3-1,5 2 6,-2-1-3,7 2 0,-5-1 2,4-2 0,-7 0 2,1-1-2,1 1 8,-3-6-5,5 3 19,-3 1-20,0-2 8,0 1 0,-3-1 5,2 0 0,0-1-8,-1 1 11,1 0-7,-2-1 2,0 0 0,-2-1-7,-1 1 1,-3-2-2,3 2 9,-3-2-16,3 0 8,-3 1 1,2-2-5,-1 0 3,-1 1 4,0 0 4,1-2 0,-2 1 1,-1 0 4,4-2 7,-4-2-4,1 2 0,1 0-9,-3 0 8,0-3-3,1 2 0,1-3 0,-2 0-2,-2 3-1,5-5 1,-6 2 3,6-3-5,-2-1-4,-4 1 1,0 1-1,0 0-3,-2 1-2,6-2 5,-6 3-1,-1 0 5,1-1 4,-1 2-2,-1-1-3,0 0-2,-1 0 13,-1 1-10,1-2-2,0-1-4,-1 3 3,1-4-8,-2 3 3,1 0 6,-1-1-4,0 1-1,2-1-2,-3 0-2,1 1 2,-2 0 0,4 3-2,-3-3-3,0 2-3,-2-1 3,0-1-2,1 3-3,-1-2-2,0 4 3,2 0-2,-2-1 2,0-1-2,1 0-1,0 1-2,-4-1 4,2 2-3,0-2-1,1 4 0,-2-6-2,0 3-2,0-1 1,0 0 0,-1-1 0,-2 0 0,3 1 1,0-1-4,1 1 3,-4-2-1,2 3 0,0-1 1,-5-4 1,3 4-1,-1 0-1,-1 0-3,-1-4 3,2 6 1,-4-5-4,1 1 3,-2 0-2,3-3 3,-2 4-2,-2-1-4,1 1 5,5 1-1,-3 3-2,-1-4-3,-4 2 0,2 1 1,-2 0 2,1 2-6,-1 0 1,-4 0-9,1 1-6,3 0 0,-3 0 0,-1 1 2,4-1-6,0 3 4,-3-1-1,4 2-7,-2-1-13,-1 3-5,3-1-8,-2 1-17,2 1-14,-2 2-11,3 0-21,-1 1-15,-1 0-24,-4 6-19,4-3-13,-4 4-22,10-3-25,-3-2-20,3 5-35,1-2-29,1 1-298,0-2-671,1 3 298</inkml:trace>
  <inkml:trace contextRef="#ctx0" brushRef="#br0" timeOffset="16190.3622">9986 8742 132,'0'0'254,"-3"-10"-22,3 10-18,0-9-13,0 9-19,-2-8-14,2 8-11,-4-11-6,2 5-11,2 6-10,-5-11-12,1 4-7,4 7-4,-9-11-3,4 7-13,0 1-7,-1-1-8,6 4-9,-15-5-6,8 5-10,7 0-2,-20 3-7,9 1-4,-3-1-3,5 4-4,-3-2 0,1 2-5,3 3-1,-2-2-5,4 3 0,-1 0-5,0 0 0,3 1-12,0 0 1,0-1-2,4-1 2,0 0 0,1 1 1,2-2-1,1 0-1,0-4-2,1 2 2,-1 0 1,2-3-2,-1 2 2,3-4-2,-4 0 0,4-1 1,-8-1-2,12 2 5,-12-2 1,18-4-3,-10 2-1,2-2 2,-1-1-6,-3-1 2,1 0 1,-1 1 7,0-3-8,0 0 2,-2 0-4,-1 0 14,3-2 5,-3 2-1,0-2-7,-2 3 6,4 0 6,-5 1 21,0 6-10,4-10 5,-4 10 0,3-8-4,-3 8 2,0 0 1,2-8-8,-2 8-8,0 0 3,0 0-1,0 0-10,0 0 4,0 0 0,0 0 4,0 0 11,13 21 1,-9-10 3,2 7 1,-4-1 20,2 8 11,-2 0-9,4-1-1,-1 2 5,-1-2-3,2 2 4,-2-7 1,1 8-16,-1-4 5,0 2-3,-1-5 5,-1 6-10,2-1 2,-1 3-2,1 0-3,-4-2-1,0-1-1,0-5-13,0-4-5,0-3 1,0-1-7,-2-2 5,6 0-4,-4-3 2,0-7-9,0 11 6,0-11 11,1 7 6,-1-7 6,0 0 0,0 0 3,0 0-2,0 0-5,0 0-4,10-23-4,-5 11-1,1-5-3,2-7-1,-1 7-3,-3 0 1,2-2-10,2 1 3,-4-2-5,2 2-2,-1 0 0,-5-1 2,7 2-4,-6 0 3,1 5-5,1 1 2,0-2-2,-1 2-6,0 2-14,0-1 1,-1 2-2,1 0-13,-2 8-18,2-11-15,0 3-19,0 2-20,0 1-19,-2 5-8,5-10-20,-3 5-20,-2 5-22,9-7-37,-9 7-33,5-5-29,-5 5-40,9-5-225,-5 3-602,-4 2 266</inkml:trace>
  <inkml:trace contextRef="#ctx0" brushRef="#br0" timeOffset="16427.9777">10355 8844 228,'0'0'343,"0"0"-13,0 0-23,0 0-31,0 0-26,0 0-13,0 0-31,8 7-7,-8-7-13,3 10 4,-2-4-3,2 2-21,-3 2-3,4-1-16,-2 1-9,1 0-14,1 1-12,-1 1-10,0-2-15,1 1-4,-2-1-16,0 1-16,0-2-23,3 1-18,-3-3-43,0-1-30,0 5-38,1-7-42,0 4-53,0-3-57,0-1-68,-3-4-198,9 4-560,-9-4 248</inkml:trace>
  <inkml:trace contextRef="#ctx0" brushRef="#br0" timeOffset="17580.3761">13028 8410 62,'-12'-2'193,"-3"0"-2,2 2-7,0 1-9,0-2-12,-2 1-11,1-2-12,3 4-4,-4-2-9,3 2-9,0 4-5,-1-2-15,1 2 1,-1-1-1,3 2-5,-4 3-9,2-2-6,2 4-3,-1-2-2,-3 3 0,1 1-7,0 2 4,3 1 0,0 1 0,-1-1-2,0 8 0,1-2-7,1-4 2,-2 4 1,4 1 2,-1-5-3,3 6-3,4-1-1,0-3 0,-2 2-6,3-5-3,0 7 1,3-5 0,3 4-9,1 0 6,-1-7 2,1 2-7,4 4-3,-4-5-3,3-2 5,6 5-7,-2 0 7,4 0-16,-4-6 3,7 7-1,0 0 0,2-3-5,1 0 5,0-2-3,1-1-2,4 0-3,-1-2 2,6 0-7,-6 0 1,4-3-5,0 0 6,-1-3-6,-2 0 1,2 0-3,0-2 5,-3-4-11,-5 0 5,4 1 2,-5-3-4,4 2 4,-5-5-1,1 0 3,0-1 8,5-5 6,-7 4-7,0-2 10,-2-1 4,1 1 4,-1-2 6,0 1 9,1-2 2,-2-2-8,0-1 4,-2 0 0,0 0 2,-1-1 12,2 0-9,-3-1 0,-2 0-5,-1-2 4,-1 2-2,-1-3-6,1 1-2,-3 0-2,-1 1 2,0-10 3,-2 8-8,3-6-4,-3-1 2,-2 7-8,-1-8 1,0 3-3,-1-2-2,-4-1-6,3 7 1,-4-5-4,1-1-2,-4 2 6,-1 0-8,1 5-1,-4-6 4,-2 2-8,-1 2 4,-3-2-8,-4 1 1,1 6-4,-4-2 2,-2 0-2,-1 1 1,0 1-8,-2 3-3,-2 0-4,1 3-8,-2 2-11,-1 0 4,2 1-15,-1 3-6,0 0-17,1 3-11,2 2-12,1 1-10,0 1-20,2-1-15,1 2-25,6-1-17,0 3-15,1 0-27,2 0-18,-1 1-25,3 0-29,2 2-35,0-1-210,4-1-578,-4 3 255</inkml:trace>
  <inkml:trace contextRef="#ctx0" brushRef="#br0" timeOffset="18380.4791">13147 8867 159,'-5'-6'246,"1"0"-19,0 1-29,-2-2-24,0-1-13,-1 1-17,-1-2-13,0 1-14,0-1-9,-1 1-14,1 1-7,0 1-5,-2 0-7,1 1-8,0 3-9,-2 0-10,2 0 1,-4 2-6,2 1-3,-1 2-4,-1-1-2,0 3 0,0-1-1,0 6-2,0 0-4,0 2 1,1-2 2,2 4 0,2 0 3,4 2 3,0-2-5,0 1 1,0-3-5,4 0-1,0-1-2,1 0-4,1 0 3,3-1-6,-1-1-2,0 0-2,2-3 1,-1-1 2,0 1 1,0-3 3,-5-3 6,15 4-4,-6-3 1,-1-2 6,-8 1-3,18-4 1,-9-1-1,-1-1-1,-1 0-1,3 0 1,-2-1 2,-1-2-1,-1-1-1,1 0 4,-1-1-4,-3 0 7,1 0-2,1 0 0,-2 0 6,1 0 2,-2 2 10,1 1 2,-2 2 3,-1 6 8,0-12-4,0 12-3,1-9 0,-1 9-7,0-8 7,0 8-19,0 0-8,3-5-5,-3 5-1,0 0 3,0 0-8,0 0-1,0 0 3,0 0-2,12 21-5,-10-11 3,1 2 0,-1 3 9,2 4 5,-2 0 1,2 0-6,2 0 0,-1 0 4,-1 7-2,1-1-7,0 0 8,-3 0-5,1-4 3,1 4-3,-2-2-7,-1-3 2,1-1 2,-1 6-7,-1-5 6,-1 5-9,-1-5 7,0-2-9,2-6 7,0 0-4,-1-4 3,-1-1-5,2-7 5,2 12 4,-2-12 3,-2 6 7,2-6 8,0 0 2,0 0 14,0 0-14,0 0-8,0 0 2,8-30-4,-5 14-8,2-2 5,-4 1-8,5-2-6,-2-6 5,0-1-5,-1 6 0,0-4 0,1 6-1,0 1-3,-1 0 2,3 1 0,-2 0-2,-2 4-2,2 2 0,-1 0-1,-2-2 1,2 2 0,-2 2-3,2 1 3,-2-1-3,-1 8 0,2-12-9,1 7-4,-3 5-16,5-7-17,-5 7-20,2-7-22,-2 7-16,3-5-20,-3 5-26,0 0-22,6-3-23,-6 3-27,0 0-24,12 0-28,-12 0-41,0 0-196,13 2-555,-13-2 246</inkml:trace>
  <inkml:trace contextRef="#ctx0" brushRef="#br0" timeOffset="18826.3498">13353 8933 114,'2'-6'240,"-2"6"-18,5-6-21,-5 6-19,7-7-18,-5 3-19,7 2-11,-1 0-15,-2-1-13,7 1-10,-3 0-6,3 0-15,0 2-5,-2-3-8,2 3-3,-3 2-9,2 1-3,-1-1-10,-2 0-1,0 2-4,-1-2-2,-3 0-2,0 2 1,-5-4 4,5 9-2,-5-9 0,1 9 3,-1-9 3,-3 11-3,-1-5 5,-5 1 14,3 1-14,-4 1 7,-2 2-1,-1 0 3,-1 0 3,2 1 9,2-5 0,-1 7-1,0-4 1,2-2-1,0-2-5,1 0 3,3 0-11,1-1 8,0 1 8,0 0-3,4-6-8,-1 8 2,1-8-7,0 0 1,4 11-2,1-9 0,2 1 6,6-2-15,-1-1 7,7 0-13,-1-3 2,3 0-4,-2 1 0,1-3 9,-1 0-17,0 1 0,-1 1 4,-3 2-1,-2-3-4,5-2 8,-7 3-12,0 1-3,-2 0 3,-4-1-10,-5 3 0,10-3 7,-10 3-19,8-3-3,-8 3-11,7-2-19,-7 2-14,0 0-20,0 0-27,0 0-26,0 0-41,0 0-44,0 0-44,0 0-281,0 0-581,0 0 257</inkml:trace>
  <inkml:trace contextRef="#ctx0" brushRef="#br0" timeOffset="26006.3433">7238 8846 36,'0'0'201,"0"0"-20,0 0-15,-8 2-11,8-2-21,0 0-8,0 0-9,0 0-5,0 0-6,0 0 1,0 0-3,22 3-14,-15-1 1,3-1 2,2 1-10,6-1-4,-1 0 2,3 1-6,-1-1-3,9 1-4,3-2-3,-2 3 2,7-2-1,-5 1-3,5 0-7,1-1-3,-3-1-2,2 1-2,0 1-4,1 1-5,-3-3-4,5 1-8,-2 1-3,0 0 4,0-1 2,-1 1-2,3 1 2,-3-2-1,0-1-3,-1 2 1,-1-1-8,-2 2 9,3 0-1,-1-1 1,1-1-3,0 0 13,-1 0 2,0 2-7,-1-1-3,-1 0-2,1 0 3,-2 5 6,3-3-7,-5-2 3,3 1-3,-1 1-6,-4-1 0,3-1-5,-8 2 0,1-3 1,2 0-5,-1 2-1,3 1 4,-7-2 2,3 1-6,-5-1 0,4 0 7,-2-1 6,-2-1-8,-1 2-3,2-1 5,-5-1 0,-1 1 3,0-1-1,1 0-5,-3 2 1,1-4-3,-1 2-1,0-1 5,2 0-2,-2 0 4,0 1-1,1 0-8,1-1 8,-1 1-4,1-1-5,1-1-1,-1 2 0,6-1 1,-2 2-7,-3-2 6,1 1-4,-2 0 0,-3 0 3,3-1-5,-1 0 1,-4 1 1,1 0-4,3-2 3,-3 2-5,1 0-4,-3-1 12,5 1-9,-3 0 5,2 0-1,0-2 0,-4 2-11,3 0 7,-10 0 2,19 0-3,-8 0 2,-3 0 2,0-1 11,3 1-8,-11 0-11,18 0 5,-11 1 0,0-1-9,-7 0 9,11-1 0,-11 1 1,9 0-4,-9 0 4,0 0 8,0 0-11,11 1 0,-11-1 4,0 0 0,0 0 0,0 0-2,10-1 6,-10 1-11,0 0 0,0 0-6,0 0-5,0 0-6,0 0-5,0 0 11,0 0-23,0 0-6,0 0-11,0 0-8,0 0-14,0 0-4,-21-11-6,12 6-5,-2 0-6,-2-1 1,1 2 1,-2-6 6,-2 2-13,-1-1 12,3 1 7,-1-1 9,-1 1 7,5-1 7,2 2 5,-1 0 10,1 0 5,-1 1 8,1 0 3,2 0 2,0 0 13,3 1 8,-1 0 9,5 5 7,-8-7 5,8 7 1,-6-3 6,6 3-1,0 0-2,-4-5 4,4 5-4,0 0 2,0 0 4,0 0-1,0 0 2,0 0 9,0 0-1,0 19-1,0-19 1,2 14 4,0-4-6,0 2 11,-2 0-2,4 1-4,-2 3 1,0-5-3,-2 2-3,2-1 10,2 2-18,-1-3-1,-3 1 0,2-1-2,-2 0 0,2-1 0,-4 0-7,2-1-1,-2 0-1,2-9 1,0 15 0,-2-10-5,2-5 3,0 8-7,0-8 13,2 8-8,-2-8-1,0 0 0,0 0 5,0 8-1,0-8-2,0 0 9,0 0-4,0 0-4,0 0 1,0 0 0,0 0 2,0 0-4,11-21-4,-9 13 0,3-2 3,-3 0-1,-2 0-2,5-2 8,-3-3-9,2-1-3,-2 1 5,2 3-3,-3 0-2,-1-1 1,2 0-2,0 3-2,-2 0 3,0 0-3,0 1 3,-2-1-2,2 10-3,0-13 2,-2 7 0,2 6 5,2-11-7,-2 11 0,0 0 3,-2-8-1,2 8-1,0 0-4,0 0 10,0 0-11,0 0 2,0 0 2,0 0 7,0 0-2,0 0 1,0 0 4,0 0-8,4 27 10,-4-17-5,4-2 12,0 4-5,0-2-4,0-1 4,0 0 0,3 0-1,-1-1-2,0 0 2,0 1 1,3-1 1,-1-2-6,3 1 3,-5-2-2,5 1 2,1-3-2,-3 0 0,1-1-1,0 0 1,-3 0 0,1-2-4,-8 0-3,14 2 1,-9-1 7,-5-1 3,0 0 11,13 2-1,-13-2 5,0 0 3,6 1 1,-6-1-7,0 0 3,0 0-5,0 0 1,0 0-2,0 0-4,0 0 12,0 0-19,-36 3 3,25-1-11,-7 1-5,-1 0-21,-2 0-14,2 1-21,-2 1-24,0 0-22,-1-1-30,2 2-32,-1-2-34,1 2-34,2-1-59,-4 0-178,6 0-512,-2 1 228</inkml:trace>
  <inkml:trace contextRef="#ctx0" brushRef="#br0" timeOffset="26810.3541">8620 9358 91,'0'-7'238,"0"7"-23,0-13-16,2 6-19,-2-1-12,0-1-14,-2 0-11,0 0-8,0-2-16,-1 1-7,-1-2-8,2 4-11,-2-2-7,-2 2-7,0 3-8,-1-3-9,-1 2-5,1-1-9,-7 3 0,3 1-9,0 0 6,-3 4-7,3 1-5,-7 1 2,0 1 5,3 3 1,-4-1-1,4 2-3,-1 0-1,7 1 7,-4 4-14,1 0 3,1-1-7,-1 1 1,3 1 0,1-2-2,1 3 2,3 1 1,1-5 0,0-2 2,3 2-1,0-2-2,3 1 0,-3-3-5,5 2-1,0-1 2,1-2 1,-2 0-4,3 0 2,5-1-4,-4-1 0,3 1-2,1-2 3,1-2-4,-1 0-1,-1-1-2,2-1 1,-1 0-3,-1 0 4,0-1-6,3-3-1,-6 1 3,1 0 0,1-2-1,-4-1 2,3 0-8,-2 0 1,4-4 2,-6 1-2,4-3 1,-3 2 3,2-4 0,-4 4-3,2-1 2,-4 1-5,3 1 8,-3-1-4,0 3 2,0 1 5,1 0 0,-3 7 0,3-10 3,-3 10 1,2-7-6,-2 7 0,0 0-5,0 0 3,0 0-2,0 0-1,0 0 6,0 0 1,0 0-11,0 0 16,0 0-10,-6 31 8,4-20 8,4 1 4,-2 0 6,0 0 0,1 5-3,0-2 2,3 2 3,-4-3-3,4 0-5,-2 2 3,1-3 0,1-2 5,2-1-8,2 0-5,-2 0 12,-1 0-6,3-3 0,-1 1 2,3-2-1,-1 0 0,3-3-4,2-1-5,5 0 2,-2-2 1,-3 0-6,1-4-1,-2 2 1,0-2-1,0 1-1,1-2-3,-4 0-1,1 0-6,-1 1-13,-3-2-9,1 2-18,-1-3-26,0 1-5,0 1-11,-3 0-16,0 0-20,-4 5-26,7-7-35,-2 2-38,-3 0-43,5 1-62,-7 4-177,6-10-533,-3 6 237</inkml:trace>
  <inkml:trace contextRef="#ctx0" brushRef="#br0" timeOffset="51900.9733">6337 8083 53,'0'0'128,"0"0"-1,0 0-2,0 0-7,0 0-6,0 0-7,0 0-6,0 0-6,0 0-1,0 0 2,0 0-4,0 0 5,0 0-5,0 0-13,0 0 0,0 0-2,0 0-3,0 0-5,0-23 3,0 23 4,-2-9-8,1 0-2,1 9-5,-3-17-5,1 10 16,-1-1-2,-1-2-8,0 0 1,2-1-10,-3-1 1,1 0-6,0 0-4,-2-4-1,3 6-4,-4-8-6,2 3 4,1 3-5,1 1-4,-3-4 0,3 4-5,1-1 2,-2-1-8,0-2 4,3-2-7,-2-1 0,3 3-1,2-3 0,0 3-1,1-1-1,-1 4-5,-1-1 3,3-4 2,1 2-3,-1 0-1,3-2-2,-3 5-1,3-2-1,1-3 2,1 5-1,-1-5-1,2 2-1,1 3 0,1-1-1,-1 0 2,1 1-5,2-1 4,-1 1-1,2 1 5,-2 0-5,-3 3-1,1 0-2,1 1 0,-2 1-1,2 1 2,-2-2 2,-1 2-1,0-1 2,-2 3-3,0 3 1,-7 0 0,12-5-2,-6 4 1,-6 1 1,11-1-1,-11 1 2,12-1 2,-12 1-4,9 1 0,-9-1 0,11 4 2,-4-2 2,-1 2-4,-1 0-1,-5-4 0,10 11 2,-6-5 2,3 2-3,-1 2 1,-1-1 2,0 1-5,3 0 3,-3 0 3,2 5 1,0 0-5,-5 2 3,2-3 0,1 4 0,2-2 8,-3 2-9,-1 1 2,1 0 2,-1-2 0,-1 2-3,-2 2 1,-2 4 2,3-7-2,-2 0 1,1-1 0,0 1-1,-4 0 2,4 0-5,-1 0 1,-4 0 5,1 2-2,1-2 0,2 1 2,-5-2-2,0 2-1,4 0 3,-1 0 1,1-3-4,-2 2 3,0-2 2,1-1 2,-1 1-4,0-2 8,1-1-10,-1-1 3,0 0-4,0 0 3,0 1-1,0-2 0,1 0 0,-1-1 1,0 1-3,3-4 2,-1 4-3,0-4 3,0-1 4,2-6-3,-4 10-3,2-4 2,2-6-4,-3 8 1,3-8 0,-1 7-1,1-7 3,0 0-4,-1 7 2,1-7 1,0 0-2,0 0-5,-5 6-7,5-6-6,0 0-13,0 0-11,0 0-12,0 0-17,-2 5-11,2-5-12,0 0-12,0 0-10,0 0-13,0 0-5,0 0 3,0 0-15,0 0-19,0 0-124,0 0-314,0 0 139</inkml:trace>
  <inkml:trace contextRef="#ctx0" brushRef="#br0" timeOffset="52333.8916">6563 8085 39,'0'0'167,"4"-6"-8,-4 6-21,0 0-11,3-8-10,-3 8-18,0 0-15,7-3 7,-7 3-1,0 0-3,0 0-20,13 7 11,-13-7 7,7 10-13,-4-5-4,1 2-9,-3 2 1,2 1-5,-1-2-2,-1 2-7,1 1 4,0-2-7,-2 0 0,0 3-4,0-2-3,0-2 2,0 0-9,2-1 0,-2-7-4,0 11-1,0-11-3,-2 9-2,2-9-1,3 7-4,-3-7 3,2 5 5,-2-5 0,0 0-1,0 0-2,0 0 0,0 0 2,18-8 0,-9 2-6,3-1 5,4-4-7,-2-1 5,2-1-4,7 0-3,-9 0 2,2-2-1,-2 1-3,4-6-1,-1 1-1,-2 4 0,-2 2 2,-2-1 0,-3 5 0,-3-2-2,-1 3-2,0 2-1,-3-4 2,-1 10 7,-4-10-3,-1 6-5,5 4 3,-14-4-2,0 3-3,-3 1-6,4 1-4,-5 3-7,-2 0 1,1 1-4,3 3 2,-2-4-15,1 5-15,6-4-27,-2 2-11,3 0-5,-3-1-27,5 1-13,0-1-30,0 0-156,0-1-341,4-1 151</inkml:trace>
  <inkml:trace contextRef="#ctx0" brushRef="#br0" timeOffset="52991.8483">7047 7393 196,'0'0'200,"-2"-7"-20,2 7-21,0 0-15,0 0-16,0 0-12,0 0-8,0 0-8,0 0-7,-6 29 2,6-17-8,-2 4-7,-1 1-4,2-1-6,1-3-5,0 4 2,-3 1-4,6 1-8,-4-1-4,-1-1-6,1 1-6,1-1 1,-1 0-5,-1-4 2,1 2-5,2-2-3,-2-3-3,2-2-4,-1 1-2,0-1-1,0-8-2,-1 11 1,1-11-4,0 9 9,0-9 8,0 0 10,0 0 4,-1 7 9,1-7-4,0 0-1,0 0-3,0 0-2,0 0-3,0 0-5,0 0-6,0 0-4,6-26-2,-3 15-1,-3 3-3,4-2-2,-2 0-4,1-1 4,-2 3-6,3-1-3,1 0 0,-2 2-1,1 1-1,-2 1 2,1-1-4,-3 6 0,4-8-4,-4 8-3,3-6 1,-3 6 1,0 0-1,8-4 0,-8 4 1,9 1 2,-9-1-4,18 6 9,-6-2-8,0 2 5,1-2-4,4 2 0,-1 3-3,0-3 3,1 2 0,-4 2 0,-1-5-2,-2 0 2,-1 3-3,-3-1 3,0-3-4,-2 2 5,-1-1 0,-3-5-1,0 11 1,0-11 2,-7 10-2,1-5-1,-4 1 0,-1 0 0,-5-1 5,3 1-2,-2 0-6,-3-1-14,0-2-14,2-1-17,-2 1-30,3-2-19,2 0-23,-1 0-43,3-3-23,4 2-40,-5-2-152,6-1-408,6 3 180</inkml:trace>
  <inkml:trace contextRef="#ctx0" brushRef="#br0" timeOffset="58390.3654">9901 8329 7,'0'0'87,"0"0"-7,0 0-8,0 0 12,0 0-6,0 0-11,0 0 7,0 0 3,0 0-5,-12 1-10,12-1 11,0 0 2,0 0 2,0 0-1,-7-4-14,7 4-6,-4-7 1,4 7 0,-7-8-1,3 4-6,-3-5-1,3 3-3,-1-2-3,-2-2-6,-1 0 0,0 1 6,2-6-8,-3 3-2,3-4 4,-1 0-6,0 1-6,0-3 9,3 0-2,-1-1-7,1-6 1,1 6-2,3-7-2,0 2-1,1-1-4,1 0 3,0 7-4,2-8 3,-1 7-5,3-1 1,2-3 11,0-1-5,-1 8-4,1-2-7,-2 2 10,5-2-4,2-3-5,-2 5 2,2-1-3,-1 4-5,0-1 3,-2 1 0,-1 5-1,3-5-4,-2 7 2,-1-4-8,1 2 6,1 1 1,0-1 1,3 2-2,-3-1-2,2 2 0,-2-1 0,5 1-2,2-3 4,-2 4-3,2 0 0,0 2-4,-1 0 0,-2 2 8,2 0-5,-3 1-2,-1 0 3,-1 4-2,-1 0-1,0 3 5,0 2-2,1 0 0,-1 2 3,-4 5-3,2 0 3,-3 1-3,1 5 0,3 1 0,-4 2 0,-2-2 1,0 0 0,0 2 1,-3-6 2,-1-1-5,4 6 5,0-4-6,-2-1 1,-2-1 1,1 2 2,0 2-1,1-2-1,-2-2 3,0-2-6,0 0 3,-2-1 3,2-2-1,-1-2-1,1-2 3,-1 0-5,-1 0-5,2-3 10,-4 0 0,4-7 1,-2 14-8,0-10 4,2-4 1,-1 12 0,1-12 2,-1 10-7,-2-4-13,3-6-2,-4 11-7,4-6-17,0-5-11,-5 11-15,1-6 3,4-5-25,-7 10-16,3-5-5,-1-2-7,5-3-4,-8 7-126,3-6-269,5-1 118</inkml:trace>
  <inkml:trace contextRef="#ctx0" brushRef="#br0" timeOffset="58774.3451">10206 8226 50,'0'0'127,"0"0"-9,0-9-2,0 9-11,0 0-12,0 0-12,0 0-7,0 0-9,0 0-8,0 0-1,0 0 6,0 0 0,-10 18-3,10-10-10,-4 2-10,2-2 3,-2 4-5,4-1 3,-3 5-6,1-6 2,2 1-6,1 1 6,-2-1-8,2-2 2,-1 1-10,0-3 5,2 4-8,0-5-2,-2 2 5,4-3 0,-4-5 1,6 7 4,-2-1-3,-4-6 2,10 3 3,-5-3-2,7-1-2,1-1-1,-2-3-3,7 0 4,-2-1-3,2-2 3,-1-2-5,8-1 1,-7-1-2,0 0 3,-2 1-1,-5-1 3,5-1-2,-5 1-6,-3 2 3,-2-2 0,-2 1-3,-3 2-1,2-1-3,-5 2 3,2 8-3,-8-14-5,0 9 0,-1 0-1,-3 1-5,-3 3-5,-2 1-2,-3 1 2,-1-1-22,3 5 0,-2-3-11,4 2-12,3 1-10,0 0-9,3-3-21,-1 2-14,5-1-16,1 1-140,-4 0-281,5-1 126</inkml:trace>
  <inkml:trace contextRef="#ctx0" brushRef="#br0" timeOffset="59448.3779">10780 7772 75,'-1'-9'158,"-2"0"-26,1 1-10,-2 1-10,1 0 3,3 7-6,-6-8-9,4 2-11,2 6-4,-6-8-14,0 5-4,6 3-14,-9-4 5,9 4-10,-11-1-6,11 1-8,-15 1-7,5 3 0,2-3-2,-2 3-5,1 2 0,-1 3-5,-4 1 2,2 0-1,-1 2-1,2 1-1,2 0-4,0 2 0,0-2-3,4-1 6,-1-1-6,4 0 0,0 0-3,1 1 9,1-2-8,1 0-1,1 0 3,0 1 1,3-3 3,-1-3 2,0 2-1,5-2 1,-2-2-5,2 0-1,-1 0 2,0-1 6,1-2-3,3 0 2,0-1-2,-2 0 2,0-4-7,0 2 1,1-1 7,-2-2-4,2 0 1,-4 2-2,1-4 5,-1-2-4,2 1 3,-4-1-3,2 0 1,-1-2 5,0-1-2,-3 1 0,2 2 7,-3-1 4,-1 2 0,1 3-1,-2-2-3,0 8-2,0-10-5,0 10-1,0-10-4,0 10-4,0 0-2,0 0 0,0 0 4,0 0-3,0 0 3,0 0-3,0 0-4,-14 21 4,12-12-8,1 0 6,1 1-1,0-1 0,1 0 1,1 1 4,-1-2 1,2 1 1,2-2-3,-2-1 7,1 1 3,0-1 0,4 1-4,-3-4 4,5 2 4,-4-2-4,5-1 1,-5 1 4,6-3 0,-7 1-3,-5-1 1,18-1 1,-18 1-5,14-3 0,-9 1 1,-5 2-5,11-3-1,-7 1 0,-4 2 2,12-3-4,-12 3-7,0 0-8,7-2-15,-7 2-20,0 0-22,0 0-20,0 0-11,0 0-14,8 3-17,-8-3-17,6 7-43,-6-7-111,3 7-322,-1-2 142</inkml:trace>
  <inkml:trace contextRef="#ctx0" brushRef="#br0" timeOffset="62043.7498">10844 8911 118,'0'0'132,"0"0"0,-9-3-5,9 3-9,0 0-12,0 0 1,0 0-11,0 0-13,-4-4 1,4 4-9,0 0-3,0 0-11,0 0 0,0 0 2,0 0-6,18-10-3,-9 9-1,4 0-4,1-2 0,12-3 2,4-1 0,-1 3-10,2-1 2,1-2 0,4 3-6,3-1 8,0 1-2,13-3-1,2 3-6,-2 0 1,2 1-1,1-1-7,-3 0-1,1 2-8,0 0 1,-2-1-1,1 0-10,0 2 8,-1-1 0,-13 1-4,1-1 2,2-1-5,11 0 2,-11 1-4,-4 0 0,-1-3 0,0 2-2,-3 0-1,-1 1 0,-4 2-1,-6-4-1,-1 3 0,-4 1 1,-2-1 0,-2 0 1,0 0-1,-2-2-3,0 2 2,-4 1 2,-7 0-1,13-2 0,-13 2-1,9 0 2,-9 0-4,0 0 2,9 0-2,-9 0 3,0 0-4,0 0 1,10 0-2,-10 0 0,0 0 1,0 0 3,0 0-1,0 0-3,9 0 1,-9 0 1,0 0-2,0 0 0,0 0 0,0 0-2,0 0 2,0 0 2,9-3-3,-9 3 2,0 0-3,8-2 2,-8 2 2,0 0-2,7-3 0,-7 3 0,0 0 0,8-2 0,-8 2-2,0 0 2,0 0-1,6-4-1,-6 4 1,0 0 2,0 0 1,0 0-1,7-2-2,-7 2 2,0 0-5,0 0 5,7-3-5,-7 3 1,0 0 3,8-3-4,-8 3 0,8-3 0,0 2-1,-8 1 4,15-1-3,-4-1 6,1 2-7,-5 0 4,-7 0-6,16 0 8,-7 0-3,-9 0 3,15 0-1,-8 0-3,1 0 2,-8 0 2,9 0-2,-9 0-1,10 2 2,-10-2 2,11 1-2,-11-1 3,7 0-5,-7 0-1,0 0 1,0 0 2,8 1 0,-8-1-3,0 0 6,0 0-3,0 0 0,0 0 2,0 0 2,0 0-4,0 0-2,0 0 2,0 0-12,0 0-6,0 0-10,0 0-5,7 3-10,-7-3-8,0 0-29,0 0 0,0 0-18,-21 8-21,15-6-1,6-2-5,-16 1-31,5 0-103,1-1-278,-2 0 123</inkml:trace>
  <inkml:trace contextRef="#ctx0" brushRef="#br0" timeOffset="62734.589">12160 8597 64,'-4'-5'175,"4"5"-17,0 0-15,0 0-18,0 0-13,0 0-3,0 0-8,0 0 6,0 0-6,0 21-10,3-12-3,-2 2-4,1 1-1,0 4-8,1 2-4,-1 0-5,2 0-3,-2 1-7,1-1-5,2-2-2,-2 3-3,1-5-7,1 0-2,-2-1 0,1-4-6,0 3 1,0-3 1,-1 1-9,-1-3-3,-1 1 0,2-3-3,-3-5 1,4 9 4,-4-9 6,1 6 10,-1-6 5,0 0 5,3 6 5,-3-6-1,0 0-1,0 0-5,0 0-7,0 0 1,0 0-10,0-31 8,0 19-14,0-4-5,-2 1-1,4-5 5,-4 1-10,2-5 0,-1 5-6,2-8-1,-2 8-2,0-6 0,1 1-2,-1 6 3,-1 0-4,0 0-1,-1 3 1,-1-3 2,0 8-2,2-2-2,-1 1 1,-1-1 2,-1 4 0,2-2 7,0 5-8,0-1 1,3 6 2,-3-8-2,3 8-1,-3-7 0,3 7-3,0 0-1,-3-7-4,3 7 3,0 0 0,0 0 1,0 0 0,13 20 2,-8-12-1,2 3 0,4 2 0,0 2 2,2 0-1,4 4-4,2 1 6,-1-2-2,1 0 2,3-1-3,-6-4 4,5 5 2,0-3-2,-3-3-2,-1-1 1,-2 0 2,2-1-2,-2 2 1,-4-5-1,-2-1 3,0 0-5,-1 0 0,-2-3-3,-2 0 9,-4-3-4,6 7-3,-6-7 5,4 5-3,-4-5-1,0 0 5,-1 8-4,1-8 4,-12 9 0,2-5-4,-2 1 4,1 1-3,-7 1-1,0 0 2,2 1-3,-2-2 3,1 0-3,-1 0-5,0-1-7,-1 0-2,3 1-10,-2-3-1,5 3-11,1-3 1,1 2-11,0-3-5,1-1-7,4 1-18,6-2-12,-13 3-10,13-3-18,-10 1 6,10-1-20,0 0-16,-10-2-24,10 2-143,0 0-338,-3-7 150</inkml:trace>
  <inkml:trace contextRef="#ctx0" brushRef="#br0" timeOffset="63357.749">12098 7897 68,'-4'-4'170,"4"4"-25,-4-8-17,4 8-13,0 0-10,0 0-13,0 0-1,0 0 0,0 0-21,0 0 6,0 29-11,2-14 5,1 2-2,-2 0-8,4 1-3,-2 1-2,3 0-3,-1-1-7,1-1-2,-1 3-7,-1-4-4,1 1 5,1 0-6,-1-2-3,0-2-3,-2-3-7,-2 3 2,0-5-2,1-1-2,-2-1-1,0-6-1,1 10-6,-1-10 4,1 8 11,-1-8 8,0 0-5,0 0 15,0 8 14,0-8 11,0 0-3,0 0-7,0 0-7,0 0-6,0 0-3,0 0-4,-10-21-5,9 13 0,-2 2-3,3-5-5,-1-1-2,1 2-4,0-1 3,0 2-7,2-2 3,1 1-7,0 0-3,0 0 5,3 2 3,-3-1-8,5 1 1,-2 2-1,2 0-1,1 1 0,1 1 0,3 3-5,1 0 4,3 1 0,2 2-1,-1 2-3,2 1 1,7 2 3,0 2-3,-3 1 1,2 3 0,-2-2 1,-6 1 0,-1 1-2,-2-2 0,-2 0 1,-1-1 0,-4 1-3,0-2 0,-3 0 1,1-1 5,-6-1-4,2 0 3,-2-7-3,-6 12 5,-1-5-5,-2-2-1,-2 0 1,-1-1 0,-6 0 7,-1 0-6,-2-2 1,1-1-3,-1 0-8,0 1-11,3-4-10,-3 2-7,2 2-28,1-2-13,6-2-19,1 2-21,5-1-28,6 1-29,-14 0-173,14 0-375,0 0 166</inkml:trace>
  <inkml:trace contextRef="#ctx0" brushRef="#br0" timeOffset="65672.2965">13924 8372 14,'0'0'118,"-4"-5"-17,4 5 11,-4-7-10,4 7 0,-4-5-20,4 5-5,-5-9-3,5 9 5,-5-6-8,5 6-3,-5-7-9,5 7 1,-8-6 5,5 3-2,3 3-14,-9-8-4,5 5 3,0-3-2,-4 2-9,3 1 11,-4-2-6,0 0-5,-1 1 0,0-1 0,-1-1 1,-1 2-7,0-2 2,0 4-9,-1-4 5,0 4-2,-1-2-6,1 0 6,-1 0 9,1-1-11,-3 0-2,3 2-3,-5-2 1,5 1-3,-3 2-1,3 1-1,0-3-5,-1 2 5,-2 1-5,3-2 6,0 2-9,-2-2 4,2 2 2,-3 0-9,4 0-4,-2-1 4,1 2-2,0 1 0,-5 0 2,0-2-2,5 2-2,-1-1-1,0 1 2,1 0 2,1-1-3,-2 1 3,0 1-1,2-2-1,-1 2-2,1 0 3,0-1-4,-1 0 2,0 0 3,1 0-4,-2-1-1,2 0 4,-1 1-4,2-1 2,-1 0 1,0 0-1,0 0-2,0-1 3,1 2 0,-1-2 2,1 1-3,1 0 2,-1 1-1,1 1 0,1-2 2,-1 1-4,0-1-6,10 0 9,-14 1-3,6-1 0,8 0 0,-12 1 2,4 0 1,8-1-2,-14 3-2,6-2 1,2 0-2,6-1 5,-15 2 0,9 0-3,6-2 1,-15 3 2,7-1 4,-1 1-2,0 1 4,0-3 2,2 2-5,-3-1 2,3 1 1,-2 0-4,-2 0 1,3 3 5,-1-6-5,1 2-3,-1 4 3,0-3-3,3 1 2,-3-1-3,0 0 4,3 1-3,-3 0-3,-1 0 6,3-2-3,1 2 1,-2 0 0,-2 0-1,5-1-1,-2 0 3,0 1-1,-3-2-6,2 4 2,0-4-2,2 2 6,-6-2 0,5 1-2,0 1-2,1-2-6,0 2 6,6-4 2,-12 4 3,7 0-2,-2-1 1,2 2-1,-1-1-3,0-1 3,0 1-1,1 1-2,5-5 3,-7 9 3,1-3-1,2-3 3,-2 2-4,1-1-3,1 2 2,4-6-1,-8 6 0,4-2 1,4-4-3,-9 8 5,4-2-2,1-1 5,4-5-3,-7 11-1,3-6-4,1 1 5,-1 0 3,0-1 6,-1 1-1,1 0-7,4-6 1,-5 10 5,1-4-1,2 2-1,-2-1-4,0 0 3,0-1 0,2 1-1,-1 2-5,-1-1 2,0 2 0,1-2-2,-1 1 1,1-1 0,-1-2 1,2 1-2,-1 2 0,1-1 1,0-2 0,1 2-1,-2-1 1,2 1 2,0 0-4,1 0 2,0 2-1,0 0-2,-1-1 1,2 0-1,-1 2 0,1-2 3,0 1-1,1 1 4,-1-2-2,0 2 1,1-1-4,0 2 4,-1-3-3,1 2 5,0 1-3,0-1-1,-1-1 1,3 0-3,0 3 2,-1-2 1,1 0-3,-1-2 2,1 3-1,1-3-1,-1 1 2,1-1 2,1 1-2,-2-2 2,0 2 0,1-3 2,1 2-4,-2-1 0,4-1 3,-5-1 1,1 0-2,0 3 4,1-2-5,-1 1 1,1 1 0,1 0 0,-2-3-1,0 2 1,0 1 0,0-3 1,1 1-2,0 0 0,0-1 0,0 4 2,0-3-1,2 0-1,-1 1 0,1 0-2,0-1 5,1 0-1,-2 1 0,2 1 1,0 0 2,-1-1 1,0 0-3,-1 0 1,4 0-1,-3-1-2,-2-1 1,3 1 2,-2-1-1,0 2-2,-1 0-3,2 0 3,1-2-1,0 0 1,0 2 0,1-6 2,0 5 0,0-1-2,0 1 3,1-1 1,-1-1-4,1 1 1,1 0-2,-1 0 3,0 0-2,0-1 2,2 1-2,-3-1 0,1 0-2,1-1 0,0 3 0,1-2 1,-3 1 0,2-1 0,-2 0-4,3 0 3,-3-1-2,3 2 0,-2-1-3,0 0 3,2 0 1,-2-2-3,0 1 4,2-1 0,-3-1 0,1 1-1,2 1-4,-1-1 5,0 1-3,2 0-1,-3-1 0,2 1 4,-2-1-3,0 3 2,1-3-2,-1 1 6,-1-1-8,-1 2 1,4-1-1,-4-3 2,2 3-3,1-2 2,0 1 1,0 0-2,2 0 0,-1 0 3,0-2-3,0 2 3,-1-1-1,2 0 1,-1 1-3,0-1 1,0 0-1,-1-1 5,2 0-2,-3 0 1,-2-1-3,3 0-1,-3 2 2,1 0 1,3-2-2,-5 1 0,2-1-1,2-1 7,-1 1-5,-1 0 11,1 0-10,3 1 0,-3 0-2,1-2 8,-2-3-4,3 4-1,-12 0 0,18-1-1,-8-2-4,0 0 10,3-1-8,-4 2 0,-1 1 9,0-2-6,0 1-2,1 0-1,-1 1 1,2-4 6,0 3-8,-3 0 1,1-2-1,-1 1 2,2 1 2,0-3-4,1 1-3,0-1 6,-2-1-3,2 0-4,-2 0 6,1 0-1,-1 0-1,2 0 2,-3-1 0,2 1-3,1-1 5,-1-2-5,1 3 5,-2-1-3,-1 0 1,0 1 0,1-1 0,-3 1 4,3-1-5,-3 2 0,1-4 10,2 1-11,-3-1 1,1 1 0,0-1-1,-1 1 1,1-2 0,-2 1-2,4-1 0,-3 2 6,0 2-4,-1-2-3,1-3 2,0-1 0,-1 4 1,1-3 2,0 1-2,-1 2 3,-2-2 0,1 3 0,0-2 0,-1-1 3,1 0-1,-1 2 6,2-2-8,-2 2 3,1-2-2,1 0-1,-2 0 0,2 0 2,0 2 1,-1-4-2,1 2 7,-3-1-11,4 0 0,-3 1 4,1-2 3,0 2-9,-1 2 1,1-5-1,-2 3 3,0-2-2,1 2-2,0 1 11,-3-2-12,2 1 6,-1 0-1,-1-1-5,1 0 6,-1 0-2,1 0-1,0 1 1,-2 0-3,2-1 5,-1-1-3,2 0 3,-2 1-2,1-2 8,-1 1-10,1 0 4,-2 0-6,1 0 10,0-1-6,1 1 10,-1 1 2,-1 0 10,1-1-6,0-1-7,-2 1-5,1-1 0,-2 1 0,1 0-1,0 0 1,-3-3 7,2 4-12,-2-5 3,1 5-1,-3-1-1,3 1 3,-2-3-3,0 3-1,-3-2 5,2 0-7,2 3 5,-3 0-4,0 0 2,0-4 0,-1 2 1,-2-2 1,2 2 7,-2 1-12,1-1 0,1 4 3,0-4 0,-2 3-1,-1-1-4,-1 0-9,0 2-17,-2-1-11,0-1-19,-2 5-31,3 0-21,-4 1-24,0 1-30,1-3-35,-1 4-239,1 0-477,0 2 211</inkml:trace>
  <inkml:trace contextRef="#ctx0" brushRef="#br0" timeOffset="71001.8898">13332 9625 99,'0'0'166,"0"0"-12,0 0-11,-8-2-18,8 2-16,0 0-11,0 0-1,0 0-19,0 0-15,0 0 4,0 0-8,0 0-11,0 0-3,0 0-5,0 0-6,0 0 2,-10 9-5,8-5 5,2-4 1,-7 10 0,4-4-4,0 3 5,-2 0 0,0-1 4,-3 2-8,0-1-3,2 1 3,-4 2 1,3-1-1,-4 1 1,3-3-6,0 1-2,1 1 0,-2-1-5,0 4 3,-1-1-1,0 2-3,-2-2 1,-1 1 3,2-2 4,-1-1-4,-1 0-1,1 1 0,0-4-4,2 1 6,0-1-5,-4 3-5,3-1-1,0 1-2,-3-1 1,0 2-4,1-2 1,1-3 2,-4 2-6,2 1 2,-3-2-4,1 1 3,-2-1 0,1 1-1,2-1 0,-2-4-2,-1 4 1,0-1-7,-2-1 11,0-1 6,-1 2 0,1-1 2,-10 1 4,2-2 0,0 0-2,-1-1-4,-1 0 0,1-1 1,-3 0 3,2 0 1,-1-3-1,0 1-1,0-1 3,-1-3 1,0 3-1,-1 0 1,0-2-5,1 0-2,-1-2 3,1 3 4,-3-2 0,2-2 0,1 1 1,-1 0-1,0 0-3,2 1 3,0 0-1,1 0-5,-5-1 0,3 1 3,1-3-6,2 3 0,0 0 1,2-1 6,-1 1-10,7-1 2,0-1-3,1 2 2,0 0 3,1 1-4,1 0 2,-1-2 0,1 0-4,-3 1-2,1-2 3,3 3-2,-3-3-3,1 0 2,1 1-4,0 1 2,1-3-2,-2 1 0,0 1 0,1-2 2,-1 2-3,1-3 0,-4 4-2,2-3 5,0 0-2,1 2 1,-2-2-3,-4-4 1,5 7-2,0-4 2,-6-3-1,7 4-2,0 0 3,-3-2-2,3 0 2,-7-2 1,8 3-1,-2-1 1,2-1-3,0-1 4,1 1-5,0-1 5,2 2 0,-2-2-5,2 2 2,3 4 1,-1-2-2,2-1 3,-3-1-1,3 0 1,2 3-4,-1 0 3,0-3-2,1 2 1,-1 0-1,2 0-2,-1-1 4,2-1 2,0 3-3,2 0 9,-3-3-11,3 0-1,-3 1 4,1-1-6,2 1 3,-2 0 4,1-2-7,-1 1 3,0-1-3,2 1 5,-3-1-4,3 0 3,-4 0-5,5 1 7,-1-2-4,-3 1-2,-1-2 4,2 0 3,-1 0-4,0-2 0,2 3 1,-4-5-3,5 5 2,-3-1-2,3-1 0,1 3 6,-5-1-5,4 1-1,0-1 0,0 1 2,-1-1 0,0 2-5,-1-1 6,4 1 3,-1 1-6,2 1 4,-2-1-2,4 7 1,-5-11-3,0 4 8,1 1-6,4 6 2,-4-12-3,1 7 2,3 5-3,-2-12 2,2 12 1,-4-10-2,3 4 6,1 6-3,-3-8-3,3 8 3,-1-12-2,1 12-3,-4-12 2,4 12 1,-4-10 0,3 5 0,1 5-1,0-9 4,0 9-4,-1-11 2,1 11 0,-3-6-1,3 6 2,0 0 2,-3-10-4,3 10 0,0 0 0,0 0-2,-2-8-1,2 8 3,0 0-4,0 0-1,0 0 1,0 0 1,0 0 2,0 0-1,0 0 1,-15 18 0,12-8-1,-2 0 0,1 1 1,0 6 2,-1-1-1,1 1 0,-1-1 0,1 2 4,-1-1-4,0 0 0,-1 1 0,2 0 2,1 1-3,-1-2 13,0-2-14,0 1-1,0-4 6,0 0-1,1-1-2,1-1 2,-2-1-1,2-3-2,0 0 1,2-6 5,-2 8-3,2-8 2,0 0-1,-1 10 0,1-10 5,0 0-1,-1 6-2,1-6 6,0 0 0,0 0-4,0 0-1,0 0 5,0 0-1,0 0-6,4-32-1,-4 19 5,4-2-4,-2-2 1,1 1-1,-1-2-2,0-2-2,0-5 0,0 6 1,1-6 2,-2 8-5,2-1 3,0 2 1,-3 4 2,0-1-2,2 1-1,-2 1 0,2 0 0,-1 2 0,2 1-3,-3 1 2,0 7 5,2-11-4,-2 11-5,1-9-1,-1 9 3,2-6-3,-2 6 1,4-6-1,-4 6 3,0 0 2,0 0-5,0 0 1,0 0 2,17 14 2,-13-8-1,0-1 3,3 6-6,0 0 5,2 2-2,1 1 1,-1 2 1,3-1-3,-3-3 5,4 2-1,-1 0 0,-1-3-2,-1-1-1,-4-3 1,2 0 6,-3 0-10,-1-1 4,1-2-4,-2-1 3,-3-3 7,7 9-8,-6-6 3,-1-3 1,0 0 1,0 0-3,0 9 0,0-9 3,0 0-1,0 0 1,0 0-1,-12 2-1,12-2 0,-15 0 0,15 0-4,-18-1 5,8 1-3,3 1-6,-6 0-6,3 3-9,-3-3-10,-1 2-16,3 1-12,-1 2-11,2 0-18,1 1-18,-1 1-13,1 2-25,2-1-24,3 1-24,-2 1-186,4 2-411,2 3 182</inkml:trace>
  <inkml:trace contextRef="#ctx0" brushRef="#br0" timeOffset="71752.3628">11559 10366 137,'0'0'158,"6"-6"-13,-6 6-8,5-7-6,-3 2-12,-2 5-7,4-9-15,-4 2-1,4 1 5,-4 6-9,0-15-15,-1 5 0,-2-1 6,2 3-1,-3-3-4,-1 0-11,-2 1-1,-3-5-7,1 2-5,-2 1-7,-3 0 2,1 1-1,-1-1-5,-1 4-4,1 2-1,-1 0 2,-1 1 2,2 4-4,-4 1 0,0 1-7,-1 3 0,2 0-3,-2 5-3,1 0-3,0 3-1,0 0-8,2 3 5,2-1-2,-3 7 1,3-1-5,4-3-2,0-2-1,5-3-1,1 3 0,-1-3 1,5 1-1,-2-2 1,4 7-3,1-8 0,3 0-3,-1 1 4,2-3-2,1 2 2,0-3-3,6 0 4,-3-1-5,2-1 8,0 0-7,0-4 0,3 4-3,-2-4 3,4-2-1,-7 1-1,4-3 1,-1 2 1,-2-2 2,0-2-5,0 0 1,-3-1 8,1 0-8,0 0 3,-3-3-3,0 0-2,-1-2 3,2 1 0,-3 0-4,1-1 4,-2 3-2,0-2 4,-1 4 4,-2 0-2,-1 6 4,5-11 2,-2 8 0,-3 3-1,1-6-2,-1 6-3,0 0-2,3-9 0,-3 9-2,0 0 3,0 0-2,0 0-4,0 0 2,0 0-1,0 0 4,-6 23 3,4-17-6,2-6 7,-1 14-5,-1-6-2,2 1 5,2-1 5,-2-8-5,1 12-1,0-5 1,2-1 8,-3-6 0,9 10 1,-7-6 0,7 3-3,-2-5 2,4 3-2,1-4-2,-2 1 3,1-1-5,-1 0 4,1 1-11,1-2-8,-4 0-9,2 0-8,2 0-14,-3 0-27,-1 0-32,-8 0-37,12 0-50,-12 0-57,9 1-151,-9-1-423,8 1 186</inkml:trace>
  <inkml:trace contextRef="#ctx0" brushRef="#br0" timeOffset="93280.3687">21220 3728 51,'0'0'146,"3"-7"-20,-3 7-11,3-8-4,-3 8-15,2-10-5,-2 10-15,2-8 6,-2 8 1,0 0-7,-2-10 0,2 10-8,-2-8-8,2 8-11,-6-8-4,0 5-8,-1-1 4,1 1-6,-6-2-6,3 1 6,-4 0 2,-4 2-12,0-1 2,-1 1-8,-2 1 3,0 1 3,1 0-5,0 1-4,-4 3 6,1-2-11,1 3 7,-7 1-7,7 0 1,-3 4 1,4-1-4,1-1-3,3 5 6,0-2-4,0-1 0,4 6 1,-1 0-3,1-2-1,-1 8 6,6-4-5,1-2 2,1 2 2,4-5-5,1 3 0,0-3-2,0-2-1,1 1 4,2-1-6,2-2 7,1 1-4,2-3 3,1 1 2,1-2 1,3-3-2,0 1 7,2-4-10,3-2 2,1-1 2,0-1 5,2 0 2,6-4 10,-7 0-6,4-5-2,3 1-5,0-2-1,-2-2-2,-4-1 6,-6 4-4,6-4 1,0-1-4,-5 6 2,-2-2 0,0 0-1,-1 0-1,-3 4-4,-2 0 1,-2 1 0,1 3 0,-2 1 0,2 0 1,-7 5-1,4-5-3,-4 5 1,4-6-4,-4 6-3,0 0-1,0 0 4,0 0 1,0 0 2,0 0 4,0 23-6,-2-13 0,0 1 1,2 1-4,0 3 4,0-2 0,0 0-1,3-1 1,-1 3 3,2 0 3,2 1-5,2-7 0,-3 3 1,3-3 0,-2 0-1,3-1-8,1 0-6,-1-2 0,2-3-6,0 2 1,0-4-15,1 0-10,-4-1-13,3-2-20,2-1-5,-3 0-21,1-4-19,3-3-18,-3-2-121,-1-3-282,0-2 125</inkml:trace>
  <inkml:trace contextRef="#ctx0" brushRef="#br0" timeOffset="93772.3124">21657 3392 14,'0'0'116,"0"0"1,0 0 4,-8 29-5,6-13-11,-5 0-2,5 4-4,-4 3-4,-2 3 0,4-2-15,-2 1-1,1 0-5,-1-1-5,1 2-6,-2-2-7,3-5 1,1-1-7,-1 2-7,-1-2-2,1-1-2,2-2 2,0-4-17,-1 0 12,-2-1-11,3-3 8,2 0 3,0-7 3,-4 7 18,4-7-1,-2 7 5,2-7-9,0 0-1,0 0-5,0 0-7,0 0-3,0 0-2,8-27-4,-2 15-5,0-3-2,3 2-3,-1-2-1,2 0-7,1-1-1,0 2 0,3 0 3,-3 2-3,-3 2-5,2 0-1,-1 5 0,-3-3-3,1 2-2,1 4 2,-2 0 1,-6 2 3,13 2-3,-3 1 1,-2 2-3,-3 3-3,1 1 4,2 2 0,-6 1 0,5 2-1,-3 3 2,-2-2-2,2 0 1,-4 1 0,0 1 0,0-6 0,-2 5-3,-2 0 4,0-2-5,-3 0 2,-3 1-6,1-5-2,-1 1 1,-4-2-2,-3-2-2,0 1-8,0-4-5,-2-1 2,1-3-7,1 1 3,3-2-8,2-2-1,2 0-4,0 0-14,1-2-14,9 5-16,-10-9-11,7 1-10,3 8-27,1-17-6,1 7-128,2 4-288,5-7 128</inkml:trace>
  <inkml:trace contextRef="#ctx0" brushRef="#br0" timeOffset="94234.4302">22080 3391 146,'0'0'148,"0"0"-1,0 0-8,0 0-2,-17 16-11,11-7-4,-2 6 0,2 2-2,1 2-11,-3-1-5,2 1-17,0 5-5,-1 0-7,3-1-8,-1-3-8,-1 5-4,3-6-7,-2 1-1,3-4-5,0 1-8,0-2-5,0-1 1,-1-4 0,1-1-9,2-9 1,-4 15 3,4-15-5,0 9 6,0-9 1,0 0 13,-2 10 9,2-10 7,0 0 2,0 0-2,0 0-5,0 0-5,0 0-6,0 0 6,0 0-15,15-29-2,-9 15-5,2 4-3,3-5-2,0 4-1,1-3-2,3 3-1,-3 1-3,3-1-4,1 4-1,-1-2 1,2 3 1,-4 2-4,5-1 7,0 3-5,2 0-5,0 2-2,-2 5 1,2-3 0,-2 4-1,0 0 1,3 3 0,-4-1-3,-1 1 2,0 0-1,0 1 4,-3-2-4,-4 5 6,2-3-8,-6 1 0,-1 0 7,-2-2-2,-4 3 1,-7 3 0,-7-1-2,-6 3-2,-5-3-8,-4 2-16,-17-2-22,12-1-17,-15 0-19,4 0-39,13-6-38,-1-3-28,2 5-187,2-3-405,3 0 179</inkml:trace>
  <inkml:trace contextRef="#ctx0" brushRef="#br0" timeOffset="96065.9661">21463 4124 17,'-7'1'110,"7"-1"-9,0 0 0,-6 3-4,6-3-3,0 0-6,0 0-6,0 0-3,0 0-15,0 0 12,25-5-3,-12 1-2,0 3-1,8-1-9,1-2 2,8-1-1,3 1 5,0-1-15,3-1-4,4 2 2,12-2-7,3 0 5,1 4-5,2-4-9,-5 1 2,4 1 2,-3 2-10,-2 3-3,-14-2 3,0 1-7,-2 2-2,-3-1 0,-3 1-3,-3 0-5,-9 2-6,-5-3-3,1-2 4,-7 2-4,1 1 2,-8-2 2,9 0-9,-9 0 3,0 0-4,0 0 7,0 0 5,0 0-6,0 0-6,-36 5 7,15-5-3,0 4 3,-8-3 0,-1 2-2,-1-1 2,-3-1-1,1 1 1,-3 1-4,-4-1 4,3 0-1,-3 1 2,-14 2-3,16-3-1,0 1 5,1-1-5,-1 0 2,2-1-2,1 4 6,1-5 0,5 3-1,-2-2 5,4 3 1,8-2-1,6-1 0,2 0 2,-1 0-6,3 1-4,1-2 5,8 0 4,-10 1-3,10-1-4,0 0-2,-9 3 6,9-3 6,0 0 4,0 0 4,23 4 0,-12-4 3,7 0-7,2-1 4,7 1 2,2-3 8,5 1-7,5-2 3,-1 2-4,11-1 1,3-1-7,-12 0 1,14-1-1,0 4-3,0-3 2,-5 1-6,-11 3-2,1-1 4,-1 1-6,-5 0 4,-3 0-2,-8 0-4,-4-1 3,-4 2-1,-3 0 5,0-1-6,-2 0 0,-9 0 0,11 0 3,-11 0 5,8 1 5,-8-1-2,0 0 3,0 0-6,0 0 1,0 0-3,0 0-2,0 0 0,0 0-2,-39-1-3,18 5 4,2-3-10,-11 4 6,-3-4-2,-3 1 2,0 3-2,-5 0 2,3 1-2,0-1 2,-14 0-7,16-2 5,3-2-2,1 0 4,1 2 5,10-2-6,1 0-2,2 1 0,4 0 0,4-2 3,3 1-2,7-1-1,-12 2-1,12-2-2,-8 0 2,8 0 0,0 0 0,0 0 8,0 0-9,0 0 0,37-6-4,-7 0-8,3 4-4,1 0-19,16-2-27,6 4-34,-4 1-45,1 1-48,1 1-194,-2 1-414,1-2 183</inkml:trace>
  <inkml:trace contextRef="#ctx0" brushRef="#br0" timeOffset="116794.2988">21825 5517 23,'0'0'131,"2"-8"-22,-2 8 7,0 0 1,-2-9-13,2 9-3,0 0-16,0-11-4,0 11-10,-2-11-7,2 11-7,-3-10 5,3 10-1,-2-11-4,2 11-3,-4-9-5,-1 3 2,3 0-9,-1-1-9,-1 1-1,-3 0 0,3-1-2,-2 4 2,0-1-5,6 4-4,-15-4-1,4 3-7,-1 2 3,-1 0-8,-3 2-2,-1 0 4,3 0-3,1-1-3,-2 4-4,2-2 4,-5 3-4,3 0-1,-2 0 4,2 4-8,-3-1 8,1 1-7,-6 2 2,0 3 4,0-2-3,4 1 2,-4 2 2,1 0-2,4 1 5,-5 2-2,2-2 6,5-4 2,3 3-4,0-2 1,2 1 0,0 0-4,6 0 1,-1-3 1,3 0 5,1-1-3,4-2-7,1 1 8,1-1-2,3-2 4,2-2 1,2 0 1,2-1-1,4 2 1,3-2-2,-2-1 0,2-1-3,0 1 3,2-1-3,-4 0-1,3-1-2,-1 0 1,-2-2-5,0 0 5,0 0-5,-1-2 3,-2 1 4,0-4-9,-1 3 2,-2-3 1,1 0-4,2-4 4,-5 2-8,3-5 7,-1-2 1,-2 0 0,1-1 3,2-8-1,-5 5 1,2-5-2,-5 3-1,3 2 0,0-1 8,-4 1 0,5-6-1,-5 9 2,1-1-4,2 0 2,-2 1 2,-3 1-2,2 1 1,-2 4-3,0 2 7,-2 1 9,1-3 4,-1 9 3,2-12-2,0 5-3,-2 7-5,0-7-7,0 7-1,0 0-5,0 0 2,0 0-4,0 0 2,0 0-2,0 0 1,0 0-2,0 0-4,-9 36 1,7-19 2,-2 2-6,1 0 2,-2 7 0,5 0 2,-4-1-2,2-1 0,1-5 1,1-1-2,1 0 3,-1-1-1,0-2-8,2-2 11,-2-3-5,3 2 1,1-2 3,-2 0 0,3-1-3,-1-3 1,1-1 4,1 0 9,0-2-2,6 0 6,-5-2-2,-7-1-2,20-4-1,-11 1 1,4-1-2,-1-2 6,-1 0-8,-2 0-4,3-1 0,-2-2 1,-1 4-2,1-1 0,-1-1-10,-3 4-2,-2-1-9,2 1-3,0-1-14,-6 4-7,7-6-18,-3 2-13,-4 4-14,5-6-15,-5 6-6,9-6-17,-5 2 5,-1-1-12,-3 5-7,6-11-10,-4 6-139,-2 5-305,2-13 135</inkml:trace>
  <inkml:trace contextRef="#ctx0" brushRef="#br0" timeOffset="117432.3872">22143 5128 105,'0'0'125,"0"0"-12,0 0 2,-13 18-9,9-7 5,0 0-8,1 6-4,0 2-5,0 5-10,2 1-2,-1 0-9,2 3 3,-2 0-1,1 1-6,1 0-2,-4 0-7,4 3 5,0-1-3,-4 0-7,4-1 3,0 0-9,-4-2-8,3 0 2,-1-3-6,0-5-6,2-3-4,-2-4 0,-1 0-1,-1-3-1,3 2-3,-1-3 0,0 1-3,2-4 0,0-6-2,-4 8 2,4-8 3,0 7 3,0-7 11,-2 8 8,2-8 9,0 0-3,0 0-1,0 0-4,0 0-5,0 0-6,0 0-1,0-29-5,0 16-2,0 2-4,0-1-4,2-2 1,-2-1-3,4 3-1,1-3-4,2 0-1,-1 4 0,-1 0-1,-1 2-1,1 1-3,3-1-2,0 0-1,-2 2 4,3 0-8,3 3 4,-4 0-2,4 1 2,-1 2 1,0 0-2,0 2-1,3 2 3,-3-1-3,0 4-2,5 1-1,-3 1 5,1 0-2,-5 0 14,0 2 0,-2-1 2,-1 1-5,-1 1 4,-1-2-3,0 1-1,-4 1-1,-4-2-3,0 1 7,-5-1-7,0 0-2,-3 0 0,-3 1 1,-1-2-3,-2 0 1,-2-2-1,-5-2-2,2 3 1,4-4-4,-4 0 0,1-2-8,6 0-7,-4 0-5,5-2-12,-2 0-10,4-2-13,1 1 3,0 1-10,2-3-13,3 0-7,1 2-6,6 2-17,-9-7-14,7 2-16,2 5-8,0-9-12,0 9-144,2-12-325,2 7 144</inkml:trace>
  <inkml:trace contextRef="#ctx0" brushRef="#br0" timeOffset="117982.3662">22523 5172 214,'-4'-6'189,"4"6"-18,0 0-19,0 0-18,0 0-4,0 0-8,0 0-10,-3 27-8,3-10-10,0 1-8,0 3-7,3 6-4,-3 2-3,-3 1-5,6 1-10,-3 1-1,0-2-5,-3 2-5,6-2-2,-6 0-6,3-4-4,3 2 2,-3-9-9,-3 0-1,2-1 4,-2-1-5,1-6 4,1-1-5,-1 0 6,2-2 7,-2-3 1,2-5 2,-2 10 5,2-10 0,0 8 3,0-8 6,-2 7 2,2-7-1,0 0-3,0 0-5,0 0-7,0 0-6,0 0 0,0 0-6,4-30-1,0 20-5,-1-1-2,6-4-3,-4 1 0,3-1-5,1 1-1,1 0 1,1-1-1,0 3-3,5 0 1,-3 3-4,-3 0 1,5 0 0,1 2-4,4-2 4,-2 2-3,-1 1-2,2 0 3,1 3-1,-2 0 3,4 2-3,1 1-1,-5 0-3,0 2 3,2 2 1,-2 1-1,-7-1-1,1 1-2,-2 1-1,-3 0 3,0 0 0,-6 4 2,1-1-1,-7 3-1,0 0-1,-8 1 0,-10 4-6,1 1-11,-7-1-6,0-1-10,-2-2-27,-3 1-29,-3-5-28,4 3-51,-1-5-51,2-1-198,3 3-452,7-7 200</inkml:trace>
  <inkml:trace contextRef="#ctx0" brushRef="#br0" timeOffset="126915.979">23212 5048 115,'0'0'125,"0"0"-22,0 0 0,0 0-15,0 0-12,0 0-3,0 0 3,0 0 3,0 0-9,7 26 0,-4-14-1,-1 2-1,3 3-6,-3 1 6,3 6-4,-3-4-4,2 5-2,1 2 6,-1 0-6,-4 1-2,3 0-1,-2 1-6,-1-2-3,-1-1 1,1 1-5,0-2-3,-3-1-2,1-5-2,0 0-3,-1-2 1,1 1-5,-2-2-1,1-3-5,-1-1-2,2 0-1,0-1 2,-1-2-1,0-2-4,-1-1 1,2 0 1,2-6 5,-2 9 9,2-9 7,0 0 4,-2 8 7,2-8 1,0 0-2,0 0-2,0 0-6,0 0-3,0 0-4,0 0-2,0 0-8,8-26-2,-3 16 1,0-1-4,1 0-4,-1 0 0,3-3-1,-1 0-4,2 0-1,0-1-1,3 2-3,-1-3 2,0 4 0,5 0-1,-7 4-2,2 1 1,0-1 2,0 1-3,-2 1-1,3 3-3,-4-1 0,-1 1 0,0 1-2,-7 2-2,14 0 4,-14 0 0,10 7-3,-5-4 5,-1 1-2,1 1-2,-4 2 2,3 0-1,0 2 3,-3 0-1,0 0 0,-1 1 0,2-1 2,-5 2-3,-2 0 0,1-1-4,-2 1 0,0-3 3,-3 2-5,-2 0-5,-5 0-1,-1 1-5,0-2 0,-3 1-7,3-2-5,-2 1-1,0-1-16,0 0 2,-1-2-3,2 1 4,4-3-14,3 0-3,1-1-5,0 1-14,3-3-23,1 2-20,6-3-18,-5 2 2,5-2 4,-7 4-13,7-4-109,0 0-277,0 0 123</inkml:trace>
  <inkml:trace contextRef="#ctx0" brushRef="#br0" timeOffset="127874.3651">23848 5408 21,'0'-10'162,"-2"0"-19,1 0-11,-7 0-13,6 2-2,-5 0-16,-1-1-7,1 3-13,-5-1-7,2 4-8,-3-1-3,3 2-12,-2 2 1,-1 0-8,0 2-4,-4 4-1,2 1-5,-3 2-2,5-1 0,-2 2-5,2 1-1,3 1-2,-2 1 0,5-1-5,1 0 4,1-1-5,3-1 2,-2 2-6,4-1-2,0-1 3,0-1-1,4 2 8,1-3-10,-1 1 0,2-1 0,1-1 4,0 0-1,3-3-2,-2 1 2,1-4-1,2 3 2,1-3 7,-2-2 5,2 0 0,-3-2-5,2 0-1,2 0 0,-3-2-4,3-1 1,-4 0 1,2-2-4,1-2-1,-2 1-1,-2 0-3,1 0 4,1-6-3,-2 6 0,-2-2-3,2 0 0,-2 2-1,-1 0-2,-4 4-1,2-1-1,-3 6-2,4-8-2,-4 8-2,6-3-1,-6 3 0,0 0 4,0 0-1,4 15 1,-3-5 0,-1 0 1,0 1-2,0 1 4,1 0-4,1 0 1,3 5-3,-1-5 6,0 0-1,6 2-1,-3-1 0,3-3-1,-4-2-1,3 0-1,1 0-1,3-3 4,-4-2 2,5-1-8,-1-1-4,-1-3-1,0-2 1,1-2-1,1-2 4,0-3-1,-3-3-4,2-1 3,0-2-5,-3-8 1,1 1 3,1-1 0,-4-1-2,-2-2-1,-1 0 1,4-2-1,-4 4 2,-2-3-1,3 1 0,-3 9 2,1-7 1,-2 7 2,2 1-5,-1 0 18,-2 5 2,0 3-5,0-2 0,1 5 7,-2-1-4,0 8-3,0-9 1,0 9-4,0 0 1,0 0 1,0 0 0,0 0-1,0 0 1,-3 27 3,3-11 1,-1 2-4,-2 8 5,3 1-4,0-2 2,0 2 4,0 0-1,0 0 0,2-1-1,-4-1 4,4-7-2,0 0-4,-2-3 5,0-2-4,0-2 0,-1 0 15,1-1 3,0-3-4,0-7 1,0 10 8,0-10 11,-1 8 7,1-8 11,0 0-5,-2 8 6,2-8-11,0 0 5,0 0-11,0 0-9,7-21-3,-7 12-3,5-4-3,0-2-3,1 0-4,1 4-2,-1-4 5,3-1-12,0 3 4,2-1-5,0 1-2,-2 4 3,1 1-6,0 1 3,2-2-3,0 3-2,0 2 5,-2-2-4,4 5-1,-2 0 3,-2-1-6,1 2 3,0 2-3,-1 0 1,-2-1 1,1 5-1,-9-6 0,11 9 2,-7-5-2,-3 5 4,-1-9-2,0 16 4,-5-7 0,-6 5 3,-2 0-5,-8 3 0,-1-2-1,-3 1-2,-3-1-11,-2 1-12,-3-1-16,-1 0-26,-12 5-20,11-4-26,-13 3-42,15-3-23,-2-2-51,-11 6-148,13-3-403,-2-3 179</inkml:trace>
  <inkml:trace contextRef="#ctx0" brushRef="#br0" timeOffset="128474.4785">21418 6284 175,'0'0'171,"0"0"-30,-8-1-12,8 1-13,0 0 2,0 0-4,0 0-4,33-9 7,-3 6-13,6-3 4,14-5-2,11 0-5,1-2-5,33-10-3,0 5-9,4 4 1,6-5-3,4 2-3,4 0-3,6-2-4,0 1-6,5 5-5,0-4-5,4 4-2,5-1-6,-3 0-3,2 4-5,-4-2-3,-4 6-4,-6-3 0,-3 2-6,0-2 0,-7 3-4,-1 0 1,-9 0-4,-8 2 0,-31 0-3,1 1 3,-7 0 0,2-1 2,-19 3-2,-4-2-4,-4 0 0,-9 1 22,-7 0 5,1 1 13,-8 0 3,2 1 2,-7 0 4,13-1-2,-5 0-2,-8 1 0,0 0-5,10-1-4,-10 1-3,0 0 2,9-2-15,-9 2-8,0 0-17,0 0-17,0 0-25,0 0-31,0 0-38,10 3-47,-10-3-48,0 0-26,0 0-31,0 0-215,0 0-505,5 10 223</inkml:trace>
  <inkml:trace contextRef="#ctx0" brushRef="#br0" timeOffset="160553.736">13438 8176 114,'0'-8'161,"0"8"-4,0 0-12,0 0-7,3-11-7,-3 11-6,0 0-10,5-9-13,-5 9-5,1-8-4,-1 8-13,4-6-7,-3 0-5,-1 6 5,4-9 3,-4 9 4,0-9 0,0 9-8,1-9-9,1 3-6,-2 6-5,0-10-5,0 10 7,0-11 3,0 11-2,-2-16-4,1 5-6,0 1-4,-2-2 6,1 1-5,-2-1-4,1-2-1,-2-3-1,1 4 1,-5-2 0,3-1-4,0 0 1,-3-1-2,-1-1-1,-1 0 1,1 2-3,-5-4 5,4 4-4,-3 2-1,2-3-9,-5-6 1,4 8-1,-5-9-5,3 3 2,-2 1-3,1 2 0,3 2-5,0 3 3,2 1-2,-2-4 3,-1 2-7,1 3 1,2-2-3,-4-1 2,-1 3 0,1-2-5,-1 2 3,-2 1-3,2-2 1,-2 2 2,1-2-2,-1 2 6,2 0-7,-2-1 1,-1 1-4,1 0 2,-3 2-1,-2-4-4,4 5 5,1-5 0,0 3-2,-1-2 2,1 3-2,0-2-1,-2 0 2,-4-1-1,-2 0 6,7 2-5,-7-3-1,7 3-2,-4-2 3,-2 0 4,6 3-7,0-1 2,-6-2 4,-2-1-2,3 2-5,4 4 3,-6-4-3,2 0 5,-3-1-2,1 1-2,-1 0 1,7 4 5,-8-3-4,1 0 1,-1-1-2,2 4 14,-3-4-15,3 2 0,0 2 2,-1-2 1,0 1-2,5-1 4,-3 2-1,3-1 2,-3-2-3,-3 2-3,8 1 1,-1-1 3,-5 1-1,5 0 0,0 2 4,-6-5 2,7 4-9,-1-1 5,-1 2-2,3-1-2,-3 1 5,-5-2-2,7 4-1,-1 0-1,0 2-1,-1-1 0,-5-4 3,-1 5-1,6-1-1,1-1 3,-2 1-2,1 1-3,-5-2 1,4 4 2,-4-5 1,7 3-2,-1 0 1,0 1 1,-1-1-3,-5 2 3,4-1-1,3 2 1,-9-3-1,-1 2-2,3 2 0,1-2-3,-3 0 5,-1 0-7,0 3-1,0-1-1,-2 0 4,3 0-1,0-1 0,1 3-2,-3-2 1,4-1-2,-2 3 1,1 0 3,-3-2-2,2 0 5,-1 4-4,1-3 2,-2 3-2,0-1 3,1 1-1,-3-3-3,2 3-5,-3-4 4,4 2 0,-1 1-3,2-3 3,-2 1 1,1 4-2,1-3 4,0-3 0,11 1-3,-9 1 2,0 0 2,7-1-1,0 1 2,0 1 1,-1 0 0,-6 2 0,10-2 1,-4 0 0,-6 2-1,7-1 0,0-2 0,-3 2 3,-1 2-1,-3-2-2,2 4 4,-2-3-2,7 0 1,-10 2-3,3 0 3,-1 0-4,1-2 4,-3 0-4,1 1 1,2 0 1,-2 1 2,6 0-5,-6-2 4,4 1 1,6 0 0,-13-2 1,5 3-1,0-1-1,0 4 0,-3-3 4,1 0-5,0 0 1,0 2 0,2-3-1,1 2 4,-3-1 0,4 0-3,4-1-1,-5 1 4,7-5-1,-1 4 1,1-1 1,2 1-1,-3-2 0,2 3 0,0-4-2,-1 2 3,4-2-1,-3 2 1,3 0 0,-1-2-6,-2 3 4,0-3 4,0 3-3,2-5-1,-1 6 0,-2-3 1,0 1 0,2-1-2,1 0 3,-1 2-1,-1-3 2,5-1 1,-4 3-7,0-2 7,3 1-2,-1-3-3,-1 4-1,-2-1 4,2 0-4,-2 1 1,2 0 0,-2-1 2,-2 1 0,4 1 1,-1 0-2,-4 0 2,5 0-2,-2-2 0,0 5-1,-1-5 0,2 3 3,-3 0-3,1-1-3,2 0 5,-2 1-1,2-1 1,0 0-1,-2 0-1,1-1 1,1 2-2,-2 1 1,0-1-2,-4 1 0,-2 1 3,6-2-1,1 1 1,-1-1-3,1 0 1,-2-1 5,-1-1-3,2 1-2,-2-1 2,3-1-2,-1 3 0,0-3 0,4 0 2,-6 0 1,5 2-4,-1-3 2,1 0 4,3 0-3,-4 1 3,4-1-3,-3 0-1,-1 1-1,2 1 1,0-2 1,3 2-2,-5 0-1,-2 2 3,5-3 0,-1 0-4,2 1 1,0-1 1,-1-1 2,-3-2-3,1 3 3,2 1-2,0 0-2,2-2 5,-2 0-2,3 2 2,0-3-2,-1 1 2,3 1-1,-5-2-1,4 1 1,-1 1 1,0 0 0,1 0-1,2-1-1,-5 1 3,4-1 0,0 0 1,1-1-2,-2 2 1,4-2-3,0-4 3,1 3 0,5-4 2,-14 6-3,8-1-2,-1-1 1,3 1 2,-4-1-3,2-2-1,6-2 2,-12 6 1,6-1 0,-4 0-4,6-3 3,-3 1 0,1 3-1,6-6 2,-11 7-2,6-4-4,-3 4 5,5-4 1,-5-1-1,8-2 4,-8 4-3,8-4-1,-8 2-4,8-2 1,-9 4 4,9-4-9,-7 6-7,7-6 10,-8 4-5,8-4 1,-8 4 0,8-4-6,-4 4-9,4-4-9,-5 4-9,5-4-17,0 0-19,-7 4-7,7-4-16,0 0-15,0 0-6,0 0-6,0 0-6,0 0-8,0 0-175,7 13-343,-7-13 152</inkml:trace>
  <inkml:trace contextRef="#ctx0" brushRef="#br0" timeOffset="161189.6205">7347 8157 53,'0'0'143,"0"0"-18,0-8-15,0 8-3,0 0-10,0 0-4,0 0-8,0 0-10,0 0-13,0 0 4,0 0-13,0 0 2,0 0 0,0 0-3,0 0-5,-11 15 1,5-8-1,1 0-5,-1 0 7,1 3-4,0-2-2,-4 3-5,3-1-1,-1 0-1,-3 3-2,1 1-5,0-2-4,0-1 0,3 0-7,-3-2-1,1 0 2,2 0-3,1-1 1,0-2-2,1 1-5,4-7 1,-6 8-1,3-4-2,3-4 3,0 0-5,-4 7-4,4-7 11,0 0 0,-4 3-1,4-3 1,0 0-7,0 0 5,0 0-2,0 0-2,0 0 1,0 0-6,7 11 4,-7-11 0,8 6 7,-4-2-7,1 0 5,2 1 1,1 1-3,1 0 3,-1 1 0,1-1-2,-1 0-3,-2 1 1,3 1-2,2 1-2,-3-2-1,-2 0 1,3 0 4,-3 0-7,1 2 4,0-1 3,2-1-8,-4 2-1,0-3 5,-1-1 2,5 1-1,-5-1-2,-2 0-3,-2-5 1,7 5-2,-7-5-3,4 6 4,-4-6 5,4 5 1,-4-5 12,0 0 8,5 2 11,-5-2 3,0 0 5,0 0 2,0 0 10,0 0-1,2-24-1,0 13-3,-4-6-5,0 1-5,-1-2-2,-3-1-5,-1-7-3,2 0-4,0 1-2,-2 0 0,1 1-6,1 6 2,-1-5 0,2 4-5,-2 3 3,2 0-5,0 5-3,-1 1 1,1-1-3,2 1-9,-2 2-4,-1 3-10,5 5-13,-3-10-25,3 10-28,-5-8-33,5 8-26,0 0-23,0 0-23,5-11-200,-5 11-415,8-3 185</inkml:trace>
  <inkml:trace contextRef="#ctx0" brushRef="#br0" timeOffset="162738.1224">12751 6355 64,'-3'-11'164,"3"11"-14,-1-9-7,1 9-9,-1-8-4,1 8-7,0 0-7,-2-8-14,2 8-12,0 0-6,0 0-5,-2-6-11,2 6-5,0 0-3,0 0-13,0 0 1,0 0-11,0 0-4,0 0 0,0 0-12,0 0 3,0 0 4,0 0 3,0 0 0,-2 26 8,0-18 3,2 5-2,-1 2 1,-1 1-5,2 0-8,0 1 2,0 3-6,-1-4 5,2 5-6,1 5 3,-2-2-3,0 0 1,3 2-1,-4-7-3,4 6-3,-1-5 5,1-2-6,1 3-1,-2-3-2,2-1 2,-3-1-3,0 1 0,-1-5-1,0 0-1,0-1-2,-1 1-2,0-4 2,0 0 0,2 1 0,-1-2-4,0-7 1,0 12-4,0-12 6,0 7-4,0-7 2,0 9 1,0-9 0,0 0 4,0 8-5,0-8 6,0 0 7,0 0 12,0 0-1,0 0 3,0 0 1,0 0 3,0 0-5,0 0 0,0 0-3,0 0-2,0 0-2,0 0-8,0 0-2,0 0 3,1-29-1,-1 29-1,1-13-3,-1 8-2,0 5-2,4-13 2,-1 7-2,0-1-1,2-1-3,-1 1 3,1-1-7,1 1 2,-1 0-1,1 0 5,3-1-6,-3 4 7,1 0-9,0-1 3,0 1-1,0-1 1,4 0-3,-3 4-1,-2-2 1,0 1 1,5 2-1,-2-2 2,2 2-5,2 1 4,-3 0-1,3 0 2,-1 2 0,0 2-2,2-2 1,-3 4-1,-1-2 1,1 1-4,-2 2 6,-1-1-1,1 2 1,-4-1-2,0-2 2,-2 1 1,-2 1 0,-5 2-2,-2-1 2,-7 4 1,-1-1 1,-5-2 2,-12 5-6,-2-3 1,-2-3-6,-2 1-2,-11 4-15,12-5-25,-2-4-44,2 2-41,1-2-65,0-1-231,6-1-463,9-2 205</inkml:trace>
  <inkml:trace contextRef="#ctx0" brushRef="#br0" timeOffset="270605.3321">10590 8883 39,'0'0'31,"0"0"-26,0 0-18,-13 1-14,13-1 7</inkml:trace>
  <inkml:trace contextRef="#ctx0" brushRef="#br0" timeOffset="283202.8255">20535 7078 62,'0'0'117,"0"0"-9,-1-9-11,1 9-8,0 0-16,2-11 5,1 7-12,2-1-21,-5 5 7,5-10 0,-1 6-8,-4 4-7,5-7 0,-5 7-6,2-4 14,-2 4-11,0-11-1,0 11-7,-5-12 6,3 6-15,2 6 26,-9-13-15,3 8 7,-1-1 4,-2 0-5,0 3 5,2 0-1,-1 2-4,-2-3-17,-2 3-1,12 1 2,-19 6-6,6-1-3,-3 6 9,-6 5-9,1 3 4,1 2-3,0-1 0,2 4-7,2 1 1,0 2 6,4 0-2,2 1-7,2-1 6,2 2-15,-1-2 13,7 1-2,-1-10-3,9 7 3,-7-7-1,6 0 4,3-2-8,-3-1 0,4-1 4,0 0-1,2-2-1,-3-5-2,6 3 5,-5-7-3,2-1-4,0-1 3,1-1 5,-3-1 0,3-2-3,2-6-2,-5 3 11,3-5 2,-1-1-6,-3-3-1,4-1 4,-5-1-6,5-5 3,-3 0-1,-3-2-1,1 1 0,-1-1-3,-4 5 2,0 1 4,-1 0-5,0 0-1,1 2 3,0 4-2,-3 1 4,1 0-8,0 3 3,-1 3 4,-1 5-5,1-11 0,-1 11 3,0 0-5,4-3-4,-4 3 0,0 0 5,5 17-3,-2-5-1,-1 5 6,1 0-6,3 2 6,-2-2 4,1 2-7,2 2 7,2 1-18,-1-3-3,-1-1-10,1 0-4,1 1-8,-1-5-11,3-2-6,-1 1-16,0-5 1,-1-1-9,-2-3-25,0-1-92,-2-1-211,-5-2 94</inkml:trace>
  <inkml:trace contextRef="#ctx0" brushRef="#br0" timeOffset="283675.4521">20891 6916 123,'-1'19'126,"-4"7"-4,3 2-12,-2 0-15,3 2 2,-2 1-11,0 1-12,1 0-6,0 1-4,-1-2-13,1-1-3,1-2 5,0-2-5,-1-7-10,2 6-5,-2-6 7,-1-1-5,1-4-1,-1-3-2,1-1 2,2-1-4,-1-1 4,-2-2-1,3-6 10,0 9-2,0-9 4,0 0 1,0 9-6,0-9 6,0 0-11,0 0 3,0 0-5,0 0-7,0 0-1,0 0-6,14-22 2,-9 14-4,3-2-2,1-3-3,2 0-1,-2 4-2,2-1-4,3-1-1,-5 5-5,1-2 11,0 4-4,1 0 1,-2 2-4,0 2 2,-1-2-5,-8 2 0,17 4 0,-7 0 0,-2 3 1,-3 2 5,3-2-6,-1 4-4,0-2 4,-3 3 2,3-3 1,-2 1-2,-1 2-7,-1-3 8,-1 1 2,0-2-3,-2-1 1,-4 3 1,-2-3-4,2 1 10,-2 0-3,-3 1 6,0-4-8,-2 2-1,0-1 0,-1-2-6,-1-2-14,1 1-5,-2 2-4,4-3-21,1-2-18,0 0-20,9 0-28,-14-2-40,6 0-113,8 2-286,-10-5 127</inkml:trace>
  <inkml:trace contextRef="#ctx0" brushRef="#br0" timeOffset="284934.0957">21488 7200 121,'-5'-8'146,"1"-1"-8,-1 4-16,-1-3-10,1 3-11,1 0-8,4 5-13,-5-4-2,5 4-12,0 0-13,-17 5-3,10 3-6,-1 2 1,0 4-1,-1 1-11,0 3-5,0 6 4,-4 0-5,5-2-6,2 2-4,0 1 6,1-8-2,2 2-7,3 0 3,-3 0-5,1-4-4,4 1 8,1-1-5,0-2-3,-3-2-3,2-3-4,0 2 8,0-4-10,3-2 1,-1 1 5,-4-5-1,7 5 8,-1-4-3,-6-1 4,14-3-7,-5-1 6,1 0-2,-1-6 2,1 3-3,2-6-1,1-1 5,-2 2-3,3-2 0,-3 0-1,0-2-1,1 2 4,-1-1-3,2-1-6,-2 4 0,-4 2 7,2 2-5,-2-1-3,-3 3-1,1 0 5,-1 2-9,-4 4 4,5-8-5,-5 8 2,9-2-1,-9 2 0,0 0 5,0 0 1,0 0-5,4 11 6,-4-11 3,3 11-4,-1-4 2,0 0-5,0 0 3,0 1 1,0 1-9,1 0 7,1 0-4,-2 0 9,2-3-7,0 1-3,-2 0 5,2-1-1,-3-2 2,-1-4 2,6 10-3,-4-6-4,-2-4 2,0 0 6,2 7-1,-2-7-7,0 0 1,4 5 5,-4-5 10,0 0 0,0 0 2,0 0 4,0 0 0,0 0-3,0 0 4,0 0-5,0 0 1,0 0-1,0 0-4,0 0-6,0 0 7,0 0-4,0 0 4,0 0-4,0 0 6,0 0 1,0 0-2,0 0 1,0 0-1,4-19-1,-4 19 0,0 0 0,0 0 1,0 0-3,0 0-2,0 0 2,0 0 2,0 0-2,0 0 2,0 0-2,0 0-1,0 0 1,0 0-4,0 0 2,0 0-4,0 0 4,0 0-4,0 0 1,0 0 1,0 0-1,0 0-5,0 0 4,0 0-2,0 0-3,2-7 3,-2 7-3,0 0 0,0 0 0,0 0 3,0 0-2,0 0 2,0 0-3,0 0 1,0 0-1,0 0-2,0 0 1,0 0-1,0 0 2,0 0 0,0 0-1,0 0 2,0 0-4,0 0 5,0 0-1,0 0-1,0 0 3,0 0 0,0 0-6,0 0 5,0 0-1,0 0 4,0 0-6,0 0 1,0 0 2,0 0-2,0 0 2,0 0 4,0 0-8,0 0 5,0 0 2,0 0-3,0 0 4,0 0 0,0 0-2,0 0 1,0 0 0,0 0 1,0 0-5,0 0-1,0 0 3,0 0-2,0 0 1,0 0-1,0 0 0,0 0-3,0 0 3,0 0-2,0 0 4,0 0-3,0 0 0,0 0 3,0 0-5,0 0 1,0 0 1,0 0 2,0 0-2,0 0-1,0 0-2,0 0 4,0 0-1,0 0-3,0 0 4,0 0-2,0 0 0,0 0 1,0 0 0,0 0-5,0 0 4,0 0 5,0 0-7,0 0-1,0 0 4,0 0-1,0 0 0,0 0-1,0 0 2,0 0 2,0 0-4,0 0 3,0 0-2,0 0 0,0 0 3,0 0-2,0 0 0,0 0 0,0 0-1,0 0-2,0 0 4,0 0 0,0 0-3,0 0 2,0 0 1,0 0 2,0 0-3,0 0-1,0 0-2,0 0 4,0 0-2,0 0 1,0 0 4,0 0-4,0 0-1,0 0 2,0 0-2,0 0 3,0 0-5,0 0-8,0 0-3,0 0 2,0 0-9,0 0-1,0 0-6,0 0-14,0 0-12,0 0-14,0 0-1,8 15-16,-8-15-12,3 7-11,-3-7-16,0 0-153,0 12-299,0-12 133</inkml:trace>
  <inkml:trace contextRef="#ctx0" brushRef="#br0" timeOffset="287528.3669">21528 7517 40,'0'0'64,"0"0"-4,0 0-5,23 7-9,-23-7-14,0 0 8,8 0-9,-8 0-1,0 0-3,8 1 3,-8-1-7,0 0-1,7 3-2,-7-3 0,0 0-6,0 0-3,10 0 2,-10 0 1,0 0-9,0 0 4,0 0 1,0 0-2,0 0 3,4 3-4,-4-3-2,0 0 9,0 0 0,0 0-1,0 0-4,0 0 2,0 0 7,-17 8-1,11-5 0,-2-1 13,8-2-9,-15 4-4,5-3 5,-1 3 7,3 0-8,-4-1 3,6-1-3,-1 0-8,0 1 1,7-3-5,-12 4 1,8-2-5,4-2 7,-7 4-9,7-4-1,-6 6-4,6-6 9,0 0 4,0 0-6,-5 7 10,5-7-12,0 0 6,0 0-3,12 7-2,-12-7 5,14 0-3,-14 0 0,15-1-3,-7-2 1,5 2-5,-1 0-1,-1-1 0,1-2 7,-1 2-1,-2 0 0,-2-1-2,2 2-6,-2-2 5,-1 1 3,-6 2 2,0 0-3,16-2 3,-16 2-5,5-2-4,-5 2 4,0 0 5,0 0-5,0 0 0,0 0 8,0 0 10,0 0-4,0 0 6,0 0-17,0 0 12,-34 3-9,23-1 1,-1 1 11,1-1-4,1 1 5,-2-1-5,3 2-5,-2-2 1,-1 0 1,4 0 3,3 1-9,-1 0 1,6-3-3,-8 2 2,8-2-1,-7 2 4,7-2-6,0 0-2,0 0 7,0 0 0,0 0 0,15 9 3,-15-9 1,19-4-11,-5 3 3,-1-2-1,-2 1-3,3 0 8,-1-2-4,1 0-2,-3 0 4,0-1-12,1 3 7,-2-1 1,-1-1 2,-1 2 4,-2-2-6,-6 4 4,9-4 5,-9 4 1,6-2 11,-6 2-12,0 0 9,8-2-1,-8 2 6,0 0-4,0 0-1,0 0-6,0 0-1,0 0 1,0 0-3,-27-3 3,27 3-8,-16 1 7,7 1-2,-2 0-4,-1 0 0,1 1 3,1 1-3,2-2-4,1 1 2,-1-1 0,1 2-3,-4-1-1,6 0-2,-3-1 3,8-2 3,-12 5-3,8-4-6,4-1 0,-7 3 3,7-3-2,0 0 1,-5 4 6,5-4-3,0 0-1,0 0 0,0 0-2,0 0 5,14 8-6,-14-8 2,12-3 3,-12 3-1,13-2-5,-5 0 5,2 0-2,-2 0-2,-1 1 4,2-1-3,-9 2 3,13-4-3,-6 4 0,-7 0 1,9-3-1,-9 3 1,10-1 6,-10 1-4,6-2 0,-6 2 3,0 0-9,0 0 8,0 0-1,11 0-4,-11 0 2,0 0-2,0 0 6,0 0-6,0 0 8,0 0-4,0 0-12,0 0 9,0 0 1,0 0 0,0 0-2,0 0 4,0 0-3,0 0-2,0 0 2,0 0 5,-20 9-7,20-9 5,0 0 3,-12 4-11,12-4 9,-6 1 3,6-1-1,0 0 5,-8 2-2,8-2 0,0 0-1,-7 1-5,7-1 3,0 0-1,0 0 3,0 0 3,-10 3-3,10-3 3,0 0 2,0 0 6,0 0-8,0 0 2,0 0 2,0 0 5,0 0-1,0 0 1,0 0-1,-7 3-2,7-3 2,0 0-4,0 0 2,0 0-2,0 0 0,0 0-1,0 0-5,0 0-2,0 0 6,0 0-9,0 0 5,0 0-4,0 0-1,0 0 2,0 0-5,0 0-3,0 0 5,0 0-4,0 0 1,0 0 2,0 0 5,0 0-4,0 0-7,0 0 6,0 0 0,0 0 2,0 0-7,0 0 5,0 0-4,0 0 5,0 0-5,0 0 2,0 0-5,0 0 6,0 0 4,0 0-2,0 0 1,0 0 3,0 0-6,0 0 5,0 0-1,0 0-3,0 0 9,0 0-1,0 0-4,0 0 6,0 0 1,0 0-1,0 0 1,0 0-3,0 0 3,0 0 3,0 0-2,0 0-1,0 0 2,0 0-3,0 0-4,0 0 3,0 0 2,0 0-7,0 0 4,0 0-1,0 0 0,0 0 1,0 0-4,0 0 1,0 0 1,0 0-1,0 0-2,0 0-1,0 0-3,0 0 2,0 0 1,0 0-3,0 0-1,0 0-1,0 0 1,0 0-5,0 0 0,0 0-3,0 0-3,0 0-5,0 0 6,0 0 3,0 0-7,0 0 2,0 0 4,0 0-1,0 0 5,0 0 1,0 0-2,0 0 3,0 0-3,0 0 1,0 0 4,0 0-4,0 0 3,0 0 3,0 0-3,0 0 0,0 0 1,0 0 3,0 0-3,0 0 2,0 0-7,0 0 8,0 0-3,0 0-1,0 0 3,0 0 0,0 0-5,0 0 3,0 0 4,0 0-3,0 0 0,0 0 0,0 0 1,0 0-4,0 0 0,0 0-4,0 0 8,0 0 0,0 0-4,0 0 0,0 0 2,0 0-1,0 0 1,0 0-3,0 0 1,0 0 3,0 0-1,0 0 3,0 0-1,-2 10-3,2-10 1,0 0 5,0 0-5,0 0 1,0 0-2,0 0 5,0 0-2,0 0-4,0 0 3,0 0 3,0 0-8,0 0 4,0 0-3,2 9 1,-2-9-1,0 0-1,0 0 0,0 0 0,0 0 3,0 0-3,0 0 1,0 0 0,0 0-2,0 0 3,0 0 3,0 0-2,0 0-3,0 0 2,0 0 7,0 0-4,0 0-5,0 0 6,0 0-3,0 0 0,0 0 1,0 0-2,0 0 0,0 0 3,0 0-1,0 0 1,0 0 2,0 0-3,0 0-4,0 0-1,0 0 11,0 0-10,0 0 9,0 0-6,0 0 1,0 0 1,0 0-1,0 0 2,0 0-1,0 0 1,0 0 2,0 0-5,0 0 1,0 0-5,0 0 3,0 0 1,0 0-1,0 0 2,-2 5 1,2-5-3,0 0 3,0 0-1,0 0-1,0 0-2,0 0-2,0 0 0,0 0 5,0 0-1,0 0-1,0 0 3,2 10 0,-2-10 2,0 0-3,0 0-1,0 0 3,0 0-4,0 0 6,0 0-9,0 0 5,0 0 2,0 0 0,0 0 0,0 0 2,0 0 1,0 0-3,0 0-2,0 0 1,0 0 2,0 0-1,0 0-1,0 0 2,0 0-2,0 0 1,0 0 0,0 0-1,0 0-2,0 0 6,0 0-5,0 0 4,0 0 0,0 0-3,0 0 1,0 0-11,0 0 13,0 0-3,0 0 0,0 0-3,0 0 5,0 0-4,0 0 4,0 0 2,0 0 1,0 0-5,0 0-4,0 0 9,0 0-7,0 0-2,0 0 1,0 0 2,0 0 0,0 0-1,0 0 5,0 0-3,0 0 0,0 0 2,0 0-4,0 0 4,0 0-3,0 0 1,0 0-2,0 0 2,0 0 2,0 0-3,0 0 0,0 0 5,0 0 0,0 0 4,0 0-10,0 0-1,0 0 1,0 0 0,0 0 1,0 0 1,0 0 3,0 0-5,0 0 7,0 0-4,0 0 1,0 0-3,0 0-1,0 0 3,0 0 2,0 0-7,0 0 5,0 0-3,0 0 2,0 0-1,0 0-4,0 0 7,0 0-3,0 0-6,0 0 3,0 0-4,0 0 3,0 0-2,0 0-1,0 0 5,0 0-4,0 0 5,0 0-1,-4 8-1,4-8 5,0 0-2,-4 5-3,4-5 2,0 0-1,0 0 1,-4 7 1,4-7-2,0 0 3,0 0-4,0 0 6,0 0-4,0 0 0,0 0 4,-3 4-2,3-4-3,0 0 0,0 0 5,0 0-1,0 0-4,0 0-8,0 0-18,0 0-16,0 0-30,0 0-27,-3 9-55,3-9-115,0 0-295,0 0 131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0T08:34:32.0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18991 3941 138,'0'0'225,"-13"-2"-20,6 1-19,7 1-17,-11 0-17,11 0-13,-10 5-8,4-3-7,6-2-11,-8 9-3,3-1-6,1 0 8,2 2-8,-4 1-3,4 2-8,-3 3-3,-1-1-6,3 2-7,-3 0-3,2 3-8,2-2-3,-3 3-6,0 4-7,0-7-7,1-1-4,2 0 2,-1-1-6,-1 0-3,0 1-2,2-5-3,-4 2-5,3-3 2,-1-3-4,3-1 1,-2 3-6,1-4-1,2-6 0,-3 11-1,3-11-3,-2 8 0,2-8-1,-2 8-5,2-8-4,0 0-12,0 0-19,-2 7-17,2-7-20,0 0-27,0 0-31,0 0-45,0 0-42,0 0-192,0 0-438,0 0 194</inkml:trace>
  <inkml:trace contextRef="#ctx0" brushRef="#br0" timeOffset="509.7158">18844 3888 11,'19'-20'206,"-1"7"-22,4-2-20,-3 4-6,7 0-15,-6 3-14,1 1-13,5 0-12,-5 6-9,-1-1-11,1 1-9,-3 3-4,2 0-10,-7 2-4,0 2-6,-3 0-6,-1 2-4,1 0 0,-5 1-5,-1 3-2,-1-2-4,-5 2 4,0-1-5,-5 5 2,-2 0 2,-3 0-4,-3 5 0,-4-2 4,0-1 0,0 1 3,-3-4-4,-1 2 5,7-5 6,-2-3-7,2 1 1,0 0-4,0-1 5,5-3-3,2-1-1,3-2-4,-1 1 0,1-1 0,6-3 4,-9 3-8,9-3-1,0 0-4,0 0 0,0 0-2,0 0-2,0 0-2,0 0-1,0 0-3,24-9 0,-12 6 0,2 1 0,-3-2-1,5 5-2,-4 1 0,0-1 1,2 1-4,-2 2 5,1 1-4,2 3-3,-5-1 0,0 2 3,3 0-3,-5 1 2,0 1 0,-1 0 1,-1 1-3,-1 0 5,-2-2-4,2 4-1,-3-2-1,1-2 2,1 1-1,-2-1 6,0-1-7,-1 2-2,3-2 3,-1-1-10,-2 0-12,2-3-20,-1 1-12,4-1-21,-6-5-16,9 6-23,-4-5-13,-5-1-29,15 1 0,-4-3-28,-2-3-19,1 0-101,-1-1-326,-1-2 145</inkml:trace>
  <inkml:trace contextRef="#ctx0" brushRef="#br0" timeOffset="2041.4154">19286 4200 67,'0'0'158,"0"0"0,2-9-21,-2 9-5,0 0-18,0 0-4,0 0-12,0 0-5,0 0-12,0 0-6,0 0-7,18 14-7,-12-12-4,-6-2-2,13 3-2,-8-3-2,-5 0-2,14 0-8,-14 0 1,14-3-1,-8 2 2,1-3-3,3 1-8,-5-3 4,-1 3-5,0-3 0,0 2-6,-2-3 0,-2 7-4,1-16 1,1 9-3,-2 7-3,-4-12 2,0 6-7,4 6 2,-8-10-1,3 6-5,-2-1 1,0 3-3,7 2 3,-14-2-3,14 2 0,-20 5-2,9-1-1,0 2 1,2 1-1,0 2-1,3 1 0,-5 5 2,4 0-2,0 0 4,5 1-4,-2 1 2,4-1-1,0 0 4,4-1 2,0 1-3,-1-4 2,5 3-2,1-3 2,-3-4 3,3 0-4,3-2 7,1-1 2,-2-2-1,4 0 0,0-3 12,-1-2 0,0 0-2,6-1 0,-4-3 0,-3 1-1,3-2 4,2-3-4,-2 0 3,0-2-4,-2 1-2,-3-3-1,2 1-4,-4-1-1,1 1 0,-2 2 0,-2 0-5,-1 0 2,1 2 4,0 0 1,-2 2 5,-3 2-1,3-1 0,-4 6-3,4-7-2,-4 7-1,0 0-5,0 0 1,0 0-1,0 0-1,0 0 2,14 12-3,-13-2 1,3-2-2,-2 2 1,1 1-1,-1 0 3,1 0-4,1 0-2,-4 2 1,1-2 3,1 2 1,-1-2-3,1 1-1,-2-1 1,-1-1-3,1-4-2,1 1 2,-1-7 2,0 12-3,0-12 1,0 0 4,-1 11 7,1-11 6,0 0 2,0 0-3,0 0-2,0 0-3,0 0 1,0 0 1,0 0-4,11-23 0,-7 15-2,3-3-2,0 2 0,2-4-3,0-1 1,-1 5 0,2-3-1,3 0-1,-4 2 1,0 1-1,2 1-1,0 0 4,-2 2-5,1 1-1,-1 1 1,-3 1-3,1 2 2,-7 1-1,12 1 0,-5 2 3,-1 1 0,2 1-3,-2 1 3,-1 2-2,-1 1 0,1-1 3,0 2 1,-1-1-1,1 1-2,-2-2 1,-1 2 1,1-4-5,-1 1 5,-2-1-1,3 0 3,-3-6-5,4 10 0,-4-10 0,5 7 4,0-6-1,-5-1 0,8 1 2,-8-1-5,0 0 2,16-8 1,-5 1 0,-4 0-5,6-4 4,-2-2-4,1 0-1,0 0 6,2-1-3,-2 0 1,0 1 3,1-1-3,-2 1-2,4 2-1,-6 3 0,2 1 3,-4 1-3,0 1 1,-3 1-2,1 2 0,-5 2 2,0 0-2,16 7-2,-12-2 5,1 2-1,-1 3-2,0-2 1,1 3 2,-3-2 0,3 2 0,-4 0-1,1 0 4,2 0-5,0 1 3,1-3 4,-1 1-9,1-2-2,-3 1-7,5-1-15,-1 0-7,-1-3-7,4 3-8,-2-5-12,2 1-7,2-4-1,1 0 5,-2 0-4,4-3-2,-1 1 6,-3-1-1,3-5 9,-2 3 11,0-2-3,0-1 4,-1-1 10,3-3 0,-5 3 3,-1-1 4,0-2 6,-2 3 5,2-2 7,-3 2 5,0 1 20,-3-2 6,1 5 2,-2 5 0,0-13-1,0 13 6,-4-10 8,1 7-2,3 3 0,-12-4 0,4 4 0,8 0 5,-17 5-2,7-1-4,1 1-3,0 2 6,-2 2-8,2-1 3,0 3-3,-1-2 0,1 4-2,2-2 0,-2 2-2,2-2-2,4 0-2,-1-1 3,3-1-2,1-2-4,-3-1-2,3-6 1,0 13-2,0-13 1,4 9-1,-4-9-2,9 2-1,-1-1 0,-1-1 1,-7 0-1,16-6-5,-3 4 2,-2-2-1,0-4 2,-1 2-3,0-3-1,4-1-3,-5 1 1,3-2-1,-4 0 3,0 1-4,-2 0 1,1 1-2,-3 2-1,-1 1 2,1-2-1,-1 1 0,-3 7 0,4-8 5,-4 8-6,0 0-1,0 0-1,0 0-1,0 0 3,0 0-1,0 0 2,2 20 0,-4-10-1,2 0-1,1-1 2,-1 3 0,1-2 2,-1-1-3,3 2 2,1 0-3,-3-3 5,0 2-2,1-1 3,4-3 3,-3 0-5,4 0 0,-3-2 1,1-1 0,1 0-2,-6-3 1,14 1 4,-7-1-1,-7 0-1,20-6-2,-11 1-1,0-3 1,2 0 0,0-1-2,-2 0 3,5-2-1,-8 0 1,6-3-4,-2-2 1,0 2 2,-2 1-5,0 2 6,1 1-3,-4 2 1,0 0 3,0 1-5,-4 3 0,3-1 1,-4 5-3,7-8 3,-7 8-1,3-3-4,-3 3 8,0 0-4,0 0 5,0 0-4,0 0 3,4 18-2,-3-12-3,-1 2 6,1 2-2,3 0 5,-4 1-2,3-3 0,-2 1 3,0 1-2,2 0 0,-1-2 0,2 0-1,0-2 0,0 4 3,-1-4-4,-1-1 2,1-1-2,2 1 4,-2 0-6,-3-5 4,9 6-1,-4-4-2,-5-2-9,7 3-14,-7-3-24,0 0-33,0 0-42,14-5-52,-14 5-40,9-9-218,-6 4-464,0-2 206</inkml:trace>
  <inkml:trace contextRef="#ctx0" brushRef="#br0" timeOffset="2190.2754">20755 3991 242,'-4'-6'225,"4"6"-23,0 0-24,-4-7-28,4 7-38,0 0-48,0 0-55,0 0-55,0 0-144,0 0-205,0 0 91</inkml:trace>
  <inkml:trace contextRef="#ctx0" brushRef="#br0" timeOffset="2666.1558">20852 4063 61,'0'0'206,"0"10"-5,0-3-18,2 2-15,1 1 2,-3 0-13,0 0-13,0 1-13,0 0-10,0 2-10,0-1-4,0-1-8,0 1-2,0-1-12,-3-1-5,1 0-8,-1 1-7,1-4-5,1 0-6,1-7-3,-3 16-5,3-10-4,0-6-2,0 11-5,0-11 1,0 7 1,0-7 4,0 0 6,0 0 7,0 0 0,0 0-3,0 0-3,0 0-2,0 0-7,18-12-2,-13 5-5,1-2-5,3-2 0,-1 2-5,3-4-2,0-2-2,0 2 0,0 1-3,-1 0-1,5 0-2,-2 1 3,1-1-1,-4 6-4,1 0-3,1 3-1,0 0 4,0 1-6,0 1 2,-1 2-3,-3 0 1,1 3 0,-1 1 1,-1 0-1,2 3 1,0-1-2,-5 2 4,3 0 1,-3 0-2,0 1 4,0 1-4,-2 0 2,0-3 4,0 2-8,-2 0 2,0 0 0,0-3-3,1 1 0,0-1-14,-1-7-26,1 13-30,0-6-31,1-1-28,-2-6-33,0 0-33,3 13-38,-3-13-194,0 0-458,0 0 202</inkml:trace>
  <inkml:trace contextRef="#ctx0" brushRef="#br0" timeOffset="3295.7293">21546 4227 39,'-8'-13'235,"8"13"-17,0 0-13,-1-8-9,1 8-14,0 0-16,0-10-19,0 10-13,-2-7-18,2 7-6,0 0-13,-3-14-11,3 14-8,0-11-5,0 11-9,-4-7 0,4 7-8,-4-5-7,4 5-5,-7-6-4,7 6-6,-11-1-2,-1 2-1,1 3-2,-3-2 2,-1 3 3,-1 3 1,0 0 5,1 2-2,0-2-4,6 3-1,-4 1-5,0 0 1,2 3-1,4-5-3,-1 1 0,3 1-4,1 0-1,2 0-1,-2-1-4,3 0 4,1-1-5,1-1 2,3 2-2,0-3-2,3 0 0,1-3 2,-1-1-4,4-2 2,0-1 2,1-1 0,0-1 0,0-1 5,2-2-4,5-3 0,-2-2 3,1-3-5,2-4 0,1-4 5,-2 3 3,-1-4 0,-1-4 0,0-1 3,-3 0-4,-1-3-2,-2-2-2,-1-2-6,-2 2 1,1 2-4,-1-3-3,-4 5 5,-2 2-6,0-2 1,-1 8-2,-1 3 1,0 3-2,0 1 3,0 6 1,0 6-3,-1-13-1,1 13-3,-2-9 5,2 9-4,0 0 0,0 0 1,0 0-1,0 0 4,-12 19-3,8-10 4,-3 6 1,5 2-1,0 0 0,0 2 2,0 6 0,0 1 0,4 0-3,0-1 1,-4 0 3,2-4-1,0 4-4,2-6 5,-2 1-3,0-1-3,4-3-10,-3 1-13,3-6-12,0 2-20,-2-2-17,2-2-15,4 0-29,1-1-22,-3-1-22,3-3-23,-1-2-24,2-2-204,-5 1-444,-5-1 196</inkml:trace>
  <inkml:trace contextRef="#ctx0" brushRef="#br0" timeOffset="4265.2605">21805 4214 5,'7'10'213,"-7"-10"-14,0 0-11,0 0-8,4 4-10,-4-4 1,5 4-9,-5-4-12,10 3-11,-10-3-14,14 0-10,-7-1-12,-7 1-10,15-3-8,-5-1-4,-2 1-9,1-3-9,1-1-6,-4 1-4,-1-1-4,-1-2-6,0 0 1,1-3-10,-1 1-1,-4 2-8,0-2-1,0-1 0,-2 1-4,0 0-4,-2 0-2,1 1-2,-3 3-1,1 2 0,1 1 1,4 4-2,-12-4-4,12 4 2,-17 4-2,5 0 3,3 4 1,0 5-1,-2 0-3,2 0 5,0 5 0,3 1-4,-4 4 5,6-2-4,2-3 2,1 1-1,-1 0-1,4-2-1,1-1-2,-1-4 0,2 0 0,0 0 1,0-2 6,2-1-5,-1 0 0,3-5-1,-3-1 0,6 0 4,0-3 2,0-1-5,3-2 3,-3-1-1,1 0 1,3-7-3,1-2 1,-5 2-5,2-1 0,3-2-3,0-6-1,-6 5-10,2-8-2,-3 6-2,-3-1 4,2 0 2,-3 0-4,1-1 3,-2 3 3,2 1-3,-4 5 2,2 0 4,-2 1-1,-2 3 3,0 6-4,5-11 3,-5 11 0,0 0-3,0 0 0,0 0 4,0 0 0,0 0 8,0 0-2,4 26 1,-4-15-1,0 1 4,4-1-1,0 1 2,-3 0-5,4-2 3,-3 1-2,3-1 2,1-1-1,-2-1 4,1 0 6,2-1 1,0-1 0,-1-3 3,1-1-4,2-2-1,-9 0-2,16-1-1,-7-3-1,3-2 0,0 1 1,-1-4-3,5-4 1,-5 2-2,-1 2-3,1-4 1,-2 4-2,2-4 2,-4 3-6,2 2 8,-3-1-5,-3 3 0,2 0-3,-1 1 4,0-1-6,-4 6-3,5-5 2,-5 5-3,0 0 5,0 0-2,0 0 2,0 0 0,0 18 5,-2-8-4,-1 6 6,1-1-1,0 3-1,4 0 0,-4-1 2,2 1 5,0 0-5,-4-1 3,4-1 0,4-1 1,-2-3-4,0 0 5,3-1-5,-1-1 0,-2-3-1,1-3 0,1 2 6,-4-6-3,7 8 16,0-6-4,-1 0-1,-6-2-1,19-2-2,-10 0 0,4-3-4,-2 1-1,0-5 0,-2 2 1,7-5-3,-5 0-2,1-3 0,1 1 4,1-2-7,-5-2-2,8-3 0,-9 3-2,2 2 1,-3-1 1,0 3-2,0 3 1,0 0-2,-1 2 3,0 2-3,-1-1 0,-2 2 1,-3 6 0,4-8-1,-4 8-4,3-4 3,-3 4 1,0 0-1,0 0-2,0 0-1,0 0 3,0 23 1,4-13 2,0 0 3,1 1-4,1 0 1,4 4 2,-1 1-2,2-1 1,2-2-1,-4 0 0,5 0 2,-1 1-2,0-2 1,1-2 2,-5 0-6,-3-2 0,2-2 3,-1 2 1,-3-3-4,0 1 4,-2-2-2,-2-4 4,2 10-1,-2-10 1,-6 10-5,-1-5 3,-4 1-2,-5 2-4,-4-1-14,-7-2-31,-2 4-36,-3-3-48,-1 2-77,-1 0-86,0-4-167,1 3-500,1-4 221</inkml:trace>
  <inkml:trace contextRef="#ctx0" brushRef="#br0" timeOffset="5102.1652">19878 4974 106,'0'-8'183,"0"8"-16,0 0-16,0 0 7,-4-13-11,4 13-4,-2-4-4,2 4-7,-5-8-6,5 8-4,-5-7-7,5 7-8,-8-6-6,4 2 1,4 4-9,-10-4-6,2 2-3,8 2-5,-15-2 0,8 2 3,7 0-12,-16 1-4,8 0-7,-3 2-5,-1-1-5,3 2-5,-1 0 1,0 0-4,-1 2-2,1 2-3,1-1-1,2 1-5,-1 1-3,-1 0 0,4 3 0,-2 3-6,2-3-2,0 2 4,-1 1-5,3 3 1,2 3-5,1-4 2,0 0-4,1-2-1,3 4 0,1-1 2,-1-1-3,4 1 1,1-3-1,2-1-1,-1-2-2,-1-4 1,4 0-3,0-4 1,0-1 3,3 2-1,0-5 9,0 0-10,2 0 3,-1 0 3,-1-5-4,-3 0 5,1-1 1,0-5 4,2 0 1,-2-2-8,0 0 8,-3-4-1,3-6-4,-4 1-3,-1-4 2,-1 0 8,-4-2-10,-1 2-6,-2-3 1,-1 4 0,-4 0 2,1-1-6,-3 8 0,-2 3-1,-3 1 2,0 3-2,-4-1 1,-1 4 1,0 3 0,-2 1-4,-1 2-6,1-1 6,3 5-4,1-1-11,-4 1-21,7 2-22,0 0-34,0 2-35,1 2-40,3-3-51,-2 5-282,3-2-539,0 1 238</inkml:trace>
  <inkml:trace contextRef="#ctx0" brushRef="#br0" timeOffset="6709.8964">20366 5232 75,'0'0'245,"0"0"-22,0 0-20,0 0-18,0 0-15,0 0-12,0 0 4,0 0-9,37-3-15,-21 1-12,6-1-15,5 1-13,-6 1-10,8 1-5,-3-1-10,2-1-9,-6 1-4,1 2-8,3-1-5,-6-1-3,0 2-6,3 1-2,-3-1-5,1 1 0,-1-3-7,-4 2-3,-3-1 2,-2 1-6,0-2 1,-3 1-3,-8 0-1,15 0-2,-15 0 3,11 0 0,-11 0 0,0 0 7,10-1-2,-10 1-6,0 0 3,6-2-3,-6 2-2,0 0 4,0 0-6,0-9-3,0 9-5,0 0 5,0 0-2,0 0-2,-7-13 0,7 13-3,-7-6 3,7 6-4,-5-7 2,5 7-3,-4-8 8,2 3-7,2 5 1,-6-8-3,6 8 2,-4-9 0,4 9 2,-6-6-3,6 6 3,-4-5 1,4 5 3,0 0 2,-7-6 0,7 6-5,0 0 0,0 0 2,0 0 2,0 0-3,-13 10 5,9-5 1,2 2-3,-2-1-1,0 3 2,2 1-2,-2 0-1,1 0-2,3 0 3,-4 0-4,2 0 6,1 1-6,-1-3 3,0-1-1,0 1 1,2-1-1,-2 2-1,2-9 2,-4 11-2,3-4 2,1-7-1,-2 7 3,2-7 0,0 0 9,0 0-7,0 0 9,0 0-7,0 0 2,0 0 5,0 0-6,0 0 1,0 0-3,9-31 3,-7 20-2,0-1-4,0-4-4,3 0 10,0 1-10,-5 3 1,3-1 3,0-3-3,-1 5-1,3 2 8,-4-2-10,0 2 2,0 2-5,1 2 6,0-2 0,-2 7-1,4-9 0,-4 9 0,1-8 3,-1 8-2,3-6-3,-3 6 2,0 0 1,7-3-5,-7 3 3,0 0 9,0 0-5,14 8-4,-9-4 1,1 0-1,3 3-3,0 0 5,2-1 0,-4 1-2,-1-1 1,4 5 0,-1-2 0,2 0 6,-2-2-11,0 0 3,-1 0-1,0-3 2,-2 1-1,2 0 3,0 1 0,-2-3-3,0 0-2,-6-3 6,11 6-6,-7-4 4,-4-2-4,6 4 2,-6-4 1,0 0-1,8 3 3,-8-3 3,0 0 4,0 0 9,0 0 1,0 0 2,0 0-2,-16 8-2,7-6 2,-5 0-1,-1-1 0,-7 2-8,2-1 0,1-1-2,-2 3-9,2 0-16,1-1-10,0 0-30,0 1-26,-2 2-30,7-4-38,0 1-49,4 0-26,-1 0-235,1-2-499,-2 3 221</inkml:trace>
  <inkml:trace contextRef="#ctx0" brushRef="#br0" timeOffset="7562.1532">18383 4913 12,'0'0'234,"-1"-8"-11,1 8-11,0-9-19,0 9-16,0 0-11,-3-9-17,3 9-15,0 0-11,0 0-13,3-8-10,-3 8-13,0 0-8,0 0-4,10-1-4,-10 1-3,0 0-4,10 8-3,-5-3-5,-1 0-5,2 3-2,1 1 1,-1-1-2,-1 3-6,2 2 7,-2-1-7,-1 4-1,1-4-6,-2 3-1,-1 3-5,-1-6 0,2 5-3,-3-5 0,0 3-3,1 1-1,-2-3-2,3-2-4,-3 0 0,1-1 1,-1-1-5,1 1 0,2-5 2,-2-5-4,1 9 0,-1-9-2,3 6 2,-3-6 8,0 0 5,8 0 8,-8 0 0,18-7 6,-8 2-6,6-4-3,1-2-2,2-2 0,5 0-6,2-7 0,1 2 0,0-2-3,3-1-2,0 0-5,0-1 3,0-1-3,-2 2 2,0-2 4,-4 1 1,2 2 5,-6 1-1,-2 7 9,-4 0-11,0 0 2,-5 5-2,-1 0 1,0 0-5,-3 1 4,0 2 0,-1-2 1,-4 6-3,6-8-3,-6 8 0,4-4-4,-4 4-6,5-6 2,-5 6-1,0 0-2,4-5-17,-4 5-25,0 0-24,0 0-31,5-4-31,-5 4-32,0 0-42,0 0-30,0 0-260,0 0-530,13 1 234</inkml:trace>
  <inkml:trace contextRef="#ctx0" brushRef="#br0" timeOffset="11100.56">19827 5845 166,'0'0'209,"0"0"-11,0 0-14,0 0-15,0 0-12,0 0-14,-6-4-8,6 4-17,0 0-9,0 0-13,0 0-9,0 0-9,0 0 1,0 0 2,0 0-3,0 0-2,0 0 1,0 0 3,7 25 7,-5-19-5,0 1-7,-1 3-8,0 0 0,1 2 0,-1 0 1,3 0-10,-3 0 1,3 4 2,-4 0-7,3 0-1,-3 0-7,2 1 5,-1-4-3,1 2 1,0 1-8,0-4 1,-2 4 0,1 0-5,-2-4 0,2-4-9,-1 2 5,0 0-6,0-3-4,0-7-4,1 13 3,-1-13-2,0 11-4,-1-5-2,1-6 11,0 10-5,0-10 0,-1 8-3,1-8-6,1 7 4,-1-7-4,0 0 0,-3 9 0,3-9 2,0 0-3,0 0 9,0 0-9,0 0-7,0 9-2,0-9 6,0 0 1,0 0-4,0 0-1,0 0 3,0 0-5,0 0-1,0 0 7,0 0-26,0 0-12,0 0-14,0 0-19,0 0-25,-5 4-23,5-4-22,0 0-33,0 0-32,0 0-27,0 0-52,0 0-153,0 0-466,0 0 206</inkml:trace>
  <inkml:trace contextRef="#ctx0" brushRef="#br0" timeOffset="12173.6087">20385 6135 30,'0'0'251,"0"0"-19,0 0-19,0 0-19,0 0-22,0 0-14,0 0-12,0 0-11,0 0-12,31 0 3,-12 0-11,4 0-5,9-2-14,1 0-9,4-1-9,1 3-5,-1-4-10,16 4-4,-15 0-8,1-1-3,-3 0-4,2 0-6,-2-2-3,0 3-9,-4-2 0,-2 1 2,-8-3-7,-3 2-6,0 1 2,-6-2-3,-3 2-5,0-1 4,-1 0-4,-2 2 0,-7 0-1,0 0 3,12-1-6,-12 1 4,8-3-3,-8 3 1,0 0-2,5-5 5,-5 5-7,0 0 0,0 0 0,0 0 0,0 0 1,-5-14 2,5 14-6,-10-7 3,10 7-3,-6-9 0,1 5 0,-1 0 2,6 4-1,-12-10-1,4 6 2,3 1-1,5 3 3,-9-8-4,1 5 6,3-2-8,5 5 3,-9-6 0,4 2 0,5 4 1,-4-6 3,4 6 2,-9-4 4,9 4 4,0 0-6,0 0-1,-5-4-2,5 4 2,0 0-1,0 0-3,0 0 0,0 0 9,-4 14 1,4-14-4,-2 11 2,1-4 4,1-7-5,-2 15-1,0-2-4,0-5 7,4 5-5,-4-4 2,2 0-1,0 3-1,0-3 0,0 1 0,0-3-2,0-7-2,2 13 2,-2-6-3,0-7 1,2 10 2,-2-10-1,0 9-1,0-9-2,0 0 6,2 5-2,-2-5-2,0 0 0,0 0 2,0 0-2,0 0 2,0 0-2,0 0 2,0 0-4,0 0 1,9-20 3,-7 9-6,1 3 3,0-2 0,1-1-2,0-1-1,-3 2 7,2-1-4,0 0-2,1-1 2,-1 3-5,0 0 1,-1 0 0,2 1 0,-3 1 7,-1 7-8,5-10 0,-2 4 3,-3 6-1,4-7 3,-4 7-6,0 0 5,2-8-3,-2 8 1,0 0 1,0 0-4,0 0 2,4-4 1,-4 4-2,0 0 0,13 4-3,-5-1 7,-3 1-2,5 1-1,0-2 3,-3 3-4,3 2 3,0-1 0,1-2-2,-3 4-1,4-2 4,-1 2-4,-2-1 4,-1 0-3,1 0 1,-3-5-1,1 5 1,-1-2-2,-2-2 2,2 0 3,-6-4-2,6 8 1,-4-4-1,-2-4-3,3 5 4,-3-5 2,0 0 2,0 0 2,1 8 0,-1-8 1,0 0 0,-18 3 0,8-2-3,-2 0 0,2 4-1,-3-2-5,-1 2-4,-2 0-10,-3 1-17,-1-2-29,0 4-38,2-1-43,0 1-36,5-5-40,-5 2-225,6 0-479,-4 1 213</inkml:trace>
  <inkml:trace contextRef="#ctx0" brushRef="#br0" timeOffset="13021.6207">18871 5986 205,'0'0'212,"0"0"-16,0 0-7,0 0-8,0 0-2,10 18 0,-4-11-8,0 1-19,1 1-5,1 1-19,5 1 2,-2 2-16,2 2-8,2-3-9,5 7-9,-6-6-6,1 0-11,-1-1-8,3 1-2,-3 0-8,-2-1-7,-3-3-3,2-1-12,-4 0 2,2 0-11,-1-1 0,-3-2-1,0 1-5,-1-1 1,4 0-8,-5-2 1,3 1-9,-6-4-5,6 5-3,-6-5-4,0 0-8,7 2-9,-7-2-15,0 0-14,8-11-8,-5 5-11,-1 0 0,1-1-11,-2-2 0,2-1 1,-2 1-1,2-3 3,-2 1 4,-1 1 11,0-2 12,1 0-1,-2 0 13,1 2 0,-1-1-10,-1 2 27,2 0-3,-2 1 15,-1 1 16,3 7 13,-2-14 6,-1 9-3,3 5 8,-2-13 13,2 13 18,-4-9 7,4 9 7,-2-5-2,2 5-5,0 0 1,-6-6-7,6 6-7,0 0 0,0 0 1,0 0-1,-18 13 0,9-5 6,0 7 1,-1 0 3,-1 3-1,-1-3-10,-5 7 3,1-1-2,-2 0-1,3 1-1,-2 0-4,2-1-5,2-3 5,-2 1-7,2-3-7,3 2-3,-1-4 2,0 2-3,2-2-6,1 0-11,2-3-17,-2 1-20,3-3-16,0 1-25,1 0-32,2-3-27,2 1-24,0-8-22,1 9-34,-1-9-193,5 6-435,-5-6 193</inkml:trace>
  <inkml:trace contextRef="#ctx0" brushRef="#br0" timeOffset="15078.161">19842 7058 205,'-10'-4'202,"10"4"-6,-6-8-14,6 8-10,-5-7-9,5 7-13,-3-9-8,3 9-9,1-12-13,-1 12-9,4-12-13,-1 2-10,2 3-6,-2 1-10,4-2 0,1 3-10,-1-3-6,2 1-3,1 1-8,1-1 0,-1 3-8,3-4-2,-3 3-4,3-1-5,-3 2 0,2-1-6,0 4 0,-2-2-2,1-1-3,0 4 0,-1 2-2,-2-2-1,1 3-1,0 0-1,-1 4-3,2-3 1,-4 1 1,3 1-2,-1 1-1,-3-2-2,3 3-2,-2 0 1,-2 1 6,2 0-6,-3-1-3,-2 3 3,0 2 0,-1-2 0,-1 2-2,0-2 1,-2 1 1,-2-1-2,0 0 1,0 0 1,-2 1 1,-1 0 0,-4 1-1,2-4-2,-3 4 3,0-2 0,-2 1 3,2 0-8,-1 0 3,1-2 1,-1 1-1,0-2 0,3-1 14,-1 0-3,2-3 0,-1 3 1,2-2 3,0 0 1,3-2-2,3 1 0,-4-2-4,7-3-2,-9 4 4,9-4-3,0 0-1,-6 5-2,6-5 0,0 0 1,-3 5-1,3-5 0,0 0 3,0 0 2,20 4 3,-8-4 2,1 1-1,1 1-4,4-2 2,1 2-1,3-1-6,-2 0 2,9-1-1,0 2 0,-1-2-3,-6 2 0,7-1 5,-1-1-7,-1 1 0,0-1-1,-4 1 4,5 1-2,-6-1 3,-3 0-5,1 1-1,-7-1 2,3 0 0,-6 0-6,2 0 11,-5 0-11,-1 0 4,-6-1-1,10 2-2,-10-2-2,9 2 4,-9-2-1,7 1 0,-7-1 1,0 0-1,0 0 1,10 1 1,-10-1-1,0 0-1,0 0 1,0 0-4,0 0-10,0 0-6,12-1-18,-12 1-15,0 0-22,9-3-18,-9 3-17,7-4-22,-2 2-19,-5 2-27,13-5-55,-7 1-138,2 0-399,-1 0 177</inkml:trace>
  <inkml:trace contextRef="#ctx0" brushRef="#br0" timeOffset="15999.505">20663 7184 122,'-12'0'258,"12"0"-27,0 0-17,0 0-25,0 0-19,0 0-14,0 0-16,0 0-14,0 0-14,39-5-6,-11 1-14,1 1-7,2 0-10,3-1-3,-1-1-11,0 1-7,0-2-3,-1-1-5,1 2-6,3-2-4,-5 3-6,1-2-2,-1 0 0,-6 0-2,1 0-4,-5 2-2,-6 1-1,-1 0-7,-3 0 2,1 2 0,-6 0-5,-6 1 1,12-2-1,-9 0 3,-3 2-3,10-2-3,-10 2 2,0 0-3,0 0-2,0 0 1,7-4 0,-7 4-3,0 0 0,0 0-1,0 0-3,0 0 2,0 0 0,0 0 0,0 0 1,-15-13-4,15 13 2,-6-5-1,2 2 2,4 3 2,-11-6-1,5 4-1,6 2 3,-10-5-4,10 5 3,-9-4 4,9 4 3,-8-4 9,8 4-1,-6-1 4,6 1 3,0 0 0,0 0-1,0 0-2,0 0 1,0 0 0,0 0-6,-13 3-2,13-3 2,0 0-2,-2 9-1,2-9 2,-2 11-7,2-2 6,-1 1-3,1 0 2,0 0-9,-1 0 5,1-2-2,0 3 0,0-1 0,-1-1-1,1 2-3,1-3 1,0-1 0,-1-7 8,1 12-8,-1-12 3,0 10-1,0-10-2,2 7 0,-2-7 2,0 0 1,0 7 6,0-7 2,0 0-3,0 0-3,0 0 3,0 0-4,0 0-2,0-29 6,0 17-7,2 0 1,-2 0-3,4-5 1,-5 0-2,1-2 1,1 2 1,2-1-3,-4 2 1,2 4-2,-1-1 1,-1 1-2,2 1 3,0 4-1,0-2-2,-1 9 3,4-13 1,-4 7 4,0 6-3,0 0-5,0-11 1,0 11-1,0 0 4,0 0-1,0 0-3,0 0-2,0 0 4,14 14 1,-11-9 1,3 3-3,0 0 1,0 1-1,0-1 6,3 3-5,-1 2 1,0-3-1,1-1 1,-3 2 0,3-2 0,3 3 0,-4-4 1,-3 1 0,1 0-2,0-3 1,0 0-1,-3-1 1,1-1-2,-4-4 3,6 9-1,-5-5 1,-1-4 0,3 5-4,-3-5 2,0 0 0,0 0-1,8 7 0,-8-7 1,0 0-2,0 7 6,0-7-5,0 0 2,0 0 1,0 0-1,0 0 4,-8 10 10,4-7 5,4-3-3,-13 6 1,2-3-3,0 2-2,0-2-7,-3-1 3,-3 1-11,0 1-19,0 1-11,-4-1-31,1 1-24,-7 1-38,9 0-40,-2-1-47,0 1-231,1 0-479,-1-2 212</inkml:trace>
  <inkml:trace contextRef="#ctx0" brushRef="#br0" timeOffset="16717.4916">19115 7107 60,'0'0'282,"-8"-8"-13,8 8-22,-8-6-13,8 6-20,-6-4-21,6 4-16,0 0-20,0 0-17,0 0-14,0 0-11,0 0-10,0 0-9,0 0 4,9 24-7,-2-14-8,2 3-8,-2-2-7,5 3-6,-2 2-1,3-3-6,0 0-7,-2-1-2,4 1-9,-4-2-1,3 2-3,-7-4-6,8 2 1,-5-4-3,-3 3-7,1-3-1,-2 0 2,2-1-6,-2 2 0,0-4-5,1 2 5,-3-2-10,1-1-10,-5-3-7,9 4-2,-9-4-3,8 0-12,-8 0-9,0 0-1,11-5-4,-7 0 0,-4 5-3,6-11 4,-3 1-3,1 0 5,-2-1 1,0 1-1,0-2 5,-2 0 5,2-4 0,-5 5 5,4-1 1,1 2 6,-2-3 0,1 3 7,-1 0-1,0 0 17,0 2 12,0 8 6,-1-13 0,-1 6 5,2 7 8,-2-7 5,2 7 3,-5-7-2,5 7 0,0 0 4,-14 3-3,14-3 0,-15 9-2,5 0 2,-4 2-4,0 0-4,-1 5-3,2-4 1,-5 7-2,1 2-9,-2 0 1,2 0 0,4-6-3,-5 8 2,4-3-6,0-3 0,-3 2-9,5-7-5,0 4-19,2-3-21,-1 1-33,2-5-33,3 2-35,0-3-63,3-2-40,-1 1-220,4-7-500,-2 6 221</inkml:trace>
  <inkml:trace contextRef="#ctx0" brushRef="#br0" timeOffset="22319.4185">21785 4971 30,'4'-7'102,"-4"7"-12,0 0-8,0 0-4,0 0-2,0 0-6,0 0-7,0 0-9,0 0-4,0 0-1,0 0-3,0 0-4,0 0 1,0 0-6,0 0 10,0 0-1,0 0-17,0 0 9,0 0 1,0 0 5,0 0 0,0 0-2,0 0 2,0 0-1,0 0-1,-16-5 4,16 5-17,0 0 5,0 0-5,0 0-2,0 0 2,-11 8 0,11-8-5,0 0-3,-7 6 6,7-6-1,-6 8-8,2-4 1,4-4 1,-6 10 0,2-6-6,1 3 1,3-7 1,-2 13 4,0-4-1,0 0 1,0 1-16,0-2 12,2 4-2,0-1 4,0 4 6,2-2-2,0 0 4,0-1 0,0 3-2,3 1-4,-1-1-2,-2-3-2,3-1 1,0 0-1,-1 0-4,-1 0-1,3-3-2,0 1 2,-3-5 2,6 5-1,-4-3-1,-1-1-1,1-1 2,1-1 7,1 4 3,2-4 1,-2-1 2,1-2-2,-8 0-4,17 2-1,-7-4 5,2 1-3,-1 0-2,0-1 1,1 0-1,-3-1-5,1 0 4,2-2-1,-1 0 1,0 2-2,1-4-3,-5 3 5,3-1 2,-2 2 3,-2-3 1,3-1 2,0 2-4,-2-1-1,0-1-1,-3 3-4,-2-2 2,3-2 1,-1 3 0,-2-4-4,4 1 2,-4 1 2,-2-1-5,2-2 1,-4 0 3,0 1-3,-2-2-1,0-2-3,-2 3 1,1-2-2,-1-3-1,1 3-3,-2-2 2,0-2-2,-3 3-1,5 4-1,-5-2 2,2 0-2,-1 2 0,1 0-4,0 0 3,-3 2 1,2 0 0,-2 2-3,6 3 0,-2-1-1,-1 0-1,8 3-4,-16-1-3,16 1-13,-14 2-6,5 0-14,2 2-3,1 1-13,-1 0-18,-3 2 3,2-1-21,3 0-9,1-1-14,0 2-1,2-2-20,2-5-9,-5 10-28,2-3-117,3-7-316,0 10 140</inkml:trace>
  <inkml:trace contextRef="#ctx0" brushRef="#br0" timeOffset="22972.1797">22465 5025 116,'0'0'154,"-4"-2"-11,4 2-11,0 0-11,-9-5-10,9 5-11,0 0-6,0 0-7,-3-5-11,3 5-5,0 0-1,0 0-5,0 0-9,0 0-2,0 0 6,0 0-11,-13 3-4,13-3 1,0 0-2,-7 5 0,7-5-1,-9 6-4,4-3 2,1 2 1,4-5 0,-9 12-5,5-4-5,-1 0-2,0 1-2,1 0-1,0-1 2,3 2-2,-3 1 1,2 2 2,0-1-4,2 1 2,0-1 6,0-1 0,0 0-5,4 4 0,0-3 0,3-1 0,-3-2-3,4 2 0,1-1 2,-1-2-2,1 1-1,3-2 5,3 0-4,1-1 2,2-1-3,-4-3-1,2-1-2,-1 2-4,-4-1 2,7-3-4,-2-2 0,-2 2-1,-2-3-2,7 0 0,-8 2-1,-2-1 5,2-2-2,-2 3 2,2-3 2,-1-1 3,0 0-3,-3-1 2,0 2 7,-2-5 2,2 3-1,-1-1 6,-2-2-11,-4 2 2,0-2-1,0-1-3,-4 0-2,0 0 3,1-5-6,-5 1 1,0 0-3,-1 1-1,-3-1-1,-2 2 0,0 1-5,-2 1 3,-1 2-3,0-1-3,0 1-1,1-1 5,-1 4-6,0-1-7,2 2-11,1 0-14,3 1-16,-1 1-13,1-1-21,1 1-26,-2 2-23,7 1-23,5 0-36,-13 0-43,6 2-164,0 1-425,1 1 188</inkml:trace>
  <inkml:trace contextRef="#ctx0" brushRef="#br0" timeOffset="25621.2691">22122 5966 81,'-9'-3'118,"9"3"-2,0 0-16,-6-6-6,6 6 1,0 0-8,-8-2-10,8 2-4,0 0-6,0 0 3,-14 4 0,14-4-1,-9 4-12,5-2-1,4-2-10,-13 5 8,7-2 5,0 1-7,6-4-1,-13 9-1,8-4-1,0 0-5,-1 1 3,1 0 2,-1 2-1,1-2-3,1 0-1,2 2-1,-4-2-2,2 2-1,2 3-5,0-4 6,0 3-8,-1 1-3,1-1-2,2 2-1,0 0 0,2 0-5,1 0 3,1-1-4,0 0 1,1-1-3,5 3-1,0-2-2,-2-2 1,3 0-4,-3-1 2,7 2-3,0-1 1,-5-2-1,4-2 0,-1-1-4,4 0 1,-4-1-3,1-2-1,-1 0 3,5-2-4,-5 1 1,0 0 1,1-2 1,-1-1 6,-1 0-2,1 0 3,1 0 5,-5-1 3,0-1 2,-1 1 0,-2-1-3,2 1 7,-5-1 8,-3 5 11,10-7 1,-9 1 3,3 0-12,-4 6-6,3-10 0,-1 1 0,-2 0-7,0-3-2,-5 3 3,5-3-2,-4 1-5,1-1 0,-3-2 0,1 3-2,-3-5-5,0 3-1,-3 0-2,3-1-2,-6 3 1,3 2-1,-3-1-2,-4 1 1,4-2-4,-3 3 1,-2 3 2,0 0-3,3 0 1,3 3 2,-1 0-5,-1 0-6,4 2-13,-3 0-13,1 2-15,-4 1-19,6 1-16,-3 0-25,2 1-19,2 1-20,1 2-33,2-2-28,1 2-174,0-3-412,2 0 183</inkml:trace>
  <inkml:trace contextRef="#ctx0" brushRef="#br0" timeOffset="26748.1331">22689 6021 89,'0'0'167,"0"0"-10,0 0-10,-8 1-6,8-1-3,0 0-4,0 0-7,0 0-3,0 0-6,0 0-4,0 0-2,0 0 6,0 0-5,0 0-7,0 0 2,0 0-6,0 0-2,0 0-1,0 0-3,0 0 0,0 0-5,0 0-1,0 0-1,0 0 0,0 0-1,0 0-3,0 0-6,-5-6-5,5 6-5,0 0-6,0 0-2,0 0-3,0 0-4,0 0-2,0 0-2,0 0-2,-2-9-6,2 9-1,0 0-3,0 0-6,0 0-8,0 0 0,0 0-3,0 0 4,0 0-7,0 0 1,0 0-8,0 0 2,0 0-6,0 0 2,0 0-1,0 0-1,0 0-3,0 0 5,4 22-1,-4-22-2,0 14-2,0-7 3,0 4 7,0-1-11,0 1 6,0 0-1,1 1 2,-1-1 5,0 7-2,2-2 14,0-2-16,-2 1 0,2 1-2,0-2 10,0 1-4,1-1 4,-3-3-4,4 7 0,-2-7-2,0 2-2,0-2-3,2 0 3,-2 0-5,0-1 3,0-1-4,0-2 2,-2-1 3,0-6 1,2 14 4,-1-10 2,1 3-17,-2-7 0,2 10 3,-2-10-1,2 7 1,-2-7 0,0 0 1,0 9 0,0-9-2,0 0 7,0 0-6,0 7 6,0-7-9,0 0 2,0 0-2,0 0-3,0 0-20,0 0-14,0 0-26,0 0-25,0 0-30,0 0-35,0 0-44,0 0-44,0 0-54,0 0-237,0 0-574,0 0 254</inkml:trace>
  <inkml:trace contextRef="#ctx0" brushRef="#br0" timeOffset="28526.1444">22151 7003 195,'0'0'208,"-7"-8"-16,7 8-5,0 0-13,0 0-10,0 0-14,-1-6-8,1 6-18,0 0-8,0 0-10,0 0-10,0 0-9,0 0-7,0 0-7,0 0-5,0 0-5,0 0 6,0 0 7,0 0 3,0 0-6,0 0-5,0 0-4,0 0 13,0 0 3,0 0-6,0 29-7,0-19 0,1 1-4,-1 0-3,0-1-1,0 2 7,0 5-7,0-4-7,0 3 2,0-3-9,4 5-3,-1-2-5,-1 1-1,0 0 3,-2-4-10,2 2 10,0-1-8,-2-2 0,3 5-5,-3-7 2,0 0-6,2-1-5,-2-1 1,2-1-3,0 0 7,-2-7-13,0 10 6,0-10-4,0 8 6,0-8-13,0 0 9,3 8-4,-3-8 4,0 0-11,1 5 0,-1-5 4,0 0 2,0 0-3,0 0-1,0 0-3,0 0 9,0 0-10,0 0 6,0 0-1,0 0-2,0 0-4,0 0-7,0 0-6,0 0-14,0 0-11,0 0-7,0 0-25,0 0-13,0 0-16,0 0-14,0 0-15,0 0-15,0 0-21,0 0-13,0 0-19,19-6-18,-19 6-206,9-6-454,-9 6 201</inkml:trace>
  <inkml:trace contextRef="#ctx0" brushRef="#br0" timeOffset="29214.1478">22692 7069 146,'0'0'144,"0"0"7,0-10-10,0 10-8,0 0-7,0 0-11,-5-8-5,5 8-14,0 0 3,-6-7-7,6 7 0,-7-5-4,7 5-3,-5-4-8,5 4-4,-9-1 0,9 1-3,-9-2 2,9 2 0,0 0-2,-16 3 2,10 0 0,-1-1-2,7-2-5,-16 5-4,7-1 0,-2 2-4,2-1-5,0 2-1,0 0-1,3 1-5,-1-1-2,0 1-5,2 1-3,1-2-4,0 3-2,1-1-15,1 1 2,0 0 1,2-1-2,2 4-5,0-3 1,1 2 2,1 2-2,-2 2 1,5 0-1,-3-1 0,4 2 0,-2-3-4,3 0 1,0-2-1,2 1 0,2-1-4,-4 0 4,1-3-4,3 2 3,1-1-1,1-1-1,-4-3 0,5 3 2,-1-4-6,-1-1 5,-1-3-5,6 1 6,-1 0 2,0-2-5,-6-4 0,7 3 2,0-3-3,-6-1 1,3-3 0,-3 1 8,1 0-9,-4 0 3,1-2 6,-1 0 7,-3 0 4,1-2-1,-3 0 8,1-3-2,0-3-6,-4 4 6,-4-4 4,0 1-3,-6-9 0,1 6 1,-3-4-4,-5 1 1,-2 3 2,-1 0-7,-4 2-1,6 4 13,-9-1-18,6 5 11,0 2-17,0-1-11,-2 2-26,0 3-23,1-1-28,0 2-43,2 1-30,0 1-37,4 0-38,3 3-253,-1 0-519,2-1 229</inkml:trace>
  <inkml:trace contextRef="#ctx0" brushRef="#br0" timeOffset="351294.1815">3961 5568 129,'0'0'169,"-4"-14"-16,4 14-12,0 0-7,3-6-10,-3 6-17,0 0 3,2-12-9,-2 12-8,0-7-6,0 7-2,3-7-6,-3 7-6,1-7-1,-1 7-9,0-10-5,0 10-3,0-10-7,0 10 0,0-8-1,0 8 1,-3-10-3,3 10 3,-5-11 3,3 7-4,2 4-3,-6-7 0,2 2-7,4 5-1,-9-8-2,5 4-6,-3 0-3,2-2 1,5 6-4,-11-3 1,11 3-4,-12-2-2,4 2-2,8 0-4,-15 0 6,6 1-9,0 1 1,0-1-3,2 0 0,-4 2 1,2 1 1,1 0-3,-1 1 0,1 1-3,-2 0 2,1 0-2,1 1 2,-1 1-6,2 1 2,0-2-3,-1 2 3,3-1 0,1 0 1,-2 1-2,2 0 2,0 0-2,3 0 1,0 1 0,0 0 0,1 0 3,0-1-2,1 1-2,0-1 3,3 1-3,-1-1 4,2 2-4,2-3 2,0 0-1,-2 0 2,3-1-1,-1 1-2,2-3 0,-1 1-1,1 1 2,2-4 2,-1 2-1,-3-2 0,1-3 2,0 3 1,-1-2-3,-1 2 3,-6-3-6,14 1 2,-14-1 3,12-1-1,-12 1 0,10-4 2,-5 0-1,3-1 3,-3 2-6,0 0 8,1-5 4,-2 2-5,4 0 2,-2-2 0,-3 2 1,2-4-4,-1 3 1,1-3 1,0 4 2,0-2 4,-1-2-1,-3 2 5,2 2 9,1 0 5,-4 6 0,2-11-7,0 0-4,-1 4-1,1 1-6,-2 6 2,3-12-1,-3 7 0,0 5 2,4-8 1,-4 8-1,0 0-3,1-9-5,-1 9 11,0 0-11,0 0 1,0 0-8,2-6 1,-2 6-3,0 0-3,0 0 2,0 0 4,0 0-3,0 0 1,0 0-3,0 0 2,0 0 2,4 22-2,-1-13 0,-3-1 2,1 2 0,0 0-2,1 0-1,0 2 1,0 5 1,-1-2 1,0 2-3,2 0 11,-2 1-10,0 1-1,1-1 1,-2 6 3,1-5-1,4-2-1,-6 0 3,-2 0-5,6 0 0,-3-2 7,1 0-6,-5 0 1,4-3 0,-1-1 1,1 0 0,0 0 1,1-1 0,2 0 0,-2-3-4,-1-7 9,-4 15-6,7-10-2,-3-5 2,1 11-4,-1-11 1,1 6 4,-1-6-4,3 6 7,-3-6 3,0 0 11,0 0 5,0 0 5,1 8 1,-1-8 1,0 0-2,0 0 0,0 0 1,0 0-2,13-17-3,-9 11 2,1 0-2,0-3 0,0 0-9,0-2 6,2 1-7,-4 0-2,5-2 5,-4 0-2,3 0-3,0 1 1,-1-4-9,2 2-1,-3 2 1,0-1 4,-1 2-1,0 1-6,1-2 4,1-1 6,-3 1-8,2 1-2,-1-1-3,-2 0 14,4 1-14,-5 3 0,1 0 5,2 1-4,-4 6 1,2-10 0,-2 10-1,3-7-1,-3 7-4,1-7-3,-1 7-16,0 0-7,0 0-15,3-7-15,-3 7-16,0 0-16,0 0-26,0 0-24,0 0-11,0 0-15,0 0-19,0 0-17,0 0-44,0 0-133,0 0-412,-9 26 182</inkml:trace>
  <inkml:trace contextRef="#ctx0" brushRef="#br0" timeOffset="351723.9411">4389 5750 209,'0'0'200,"0"0"-22,-7-4-17,7 4-20,0 0-10,0 0-16,0 0-9,0 0-16,-16 8-5,16-8-14,-5 5-4,5-5-8,-5 8-6,5-8-3,-3 10-13,2-6 5,1-4-2,-3 11-2,1-6-8,2-5-2,-1 13-1,1-6 1,1 0-1,1 3-1,-1-2-5,2 2-4,-2-3 0,3 3 2,0-2-4,0 1 1,0-3-1,2 1 1,0-1-2,0-1 8,0-2 9,4 2-1,-1-1 3,1-2 1,-1-1 2,3-1 10,-4 2 4,-8-2 7,12-2 19,1-1-6,-8 1 1,2-4 13,-1 2-6,-1-2-1,0-1 12,-2 1-9,-1-1-7,-2-5-9,-1 1-4,-2 0-1,0-1-9,-4-4-3,1 5 0,-1 2-16,0-2-14,-3 1-26,-3 0-23,4 1-29,-4 2-43,0 2-36,-1-1-58,4 1-43,-6 2-229,3 1-508,1 0 225</inkml:trace>
  <inkml:trace contextRef="#ctx0" brushRef="#br0" timeOffset="356309.8235">4780 5770 106,'0'0'191,"0"0"-16,-2-10-11,2 10-19,0 0-7,-4-7-13,4 7-12,-3-8 2,3 8-13,0 0-4,-2-10-9,2 10-6,-2-8-4,2 8-10,-1-9 4,1 9-6,-3-8-8,3 8 7,-1-8-1,1 8-8,-2-9-9,2 9-5,-2-11-5,0 6 5,2 5 0,-2-11 5,0 5-10,2 6-4,-3-12 6,-1 6 4,4 6-4,-5-12-4,4 6-5,-1-1 3,-2-1-7,0 2 3,4 6 1,-5-12-4,1 7 5,0-3 4,4 8-5,-7-15-4,1 8-3,2 1 1,1-1 4,-3-1 4,2 4 3,0-3 0,0 0-6,0 3-2,-1-3-6,5 7-4,-8-14 1,2 8-5,2 0 3,0 1 1,4 5-4,-9-13 4,5 8-11,0 1 1,-2-3 0,6 7 2,-9-11-5,4 4 5,1 3-1,-1-2 4,-1-1-6,-2 0 0,3 1 0,0 0 5,1 2-2,-1-1 1,5 5-2,-9-9 1,5 5 2,-1-2-2,5 6-1,-10-8-2,5 2-2,-2 3 2,2-3 1,5 6 0,-8-9 3,3 5-5,5 4 2,-10-6 0,6 1-2,-1 0-5,1 0 3,-2 1 0,2-1-1,-3 1-2,1-1 0,6 5 5,-12-5-2,6 0-2,-1 2 0,2 0 4,-2-1-8,1 1 4,-1-2 1,7 5-1,-12-7-1,7 3-2,-2 0-1,2 0 2,-2 0-2,0 0 4,-1-1 0,-1 3-1,2-2 2,-2 1-5,1 0 0,2 0 0,-7-1 2,5-2 0,2 5 0,6 1 8,-14-5-9,6 4 0,1 0 0,7 1-4,-12-5 3,4 3 1,2-1 2,6 3-2,-14-5 2,5 4 1,3-1-2,-2-2 0,0 3 0,-2 0 3,2-2-5,8 3 1,-14-3 3,7 0-2,-1 1 3,8 2-2,-12-2-1,7-1-3,5 3 5,-12-2-1,12 2-4,-12-1 5,12 1-3,-15-1 0,8-1 0,7 2-1,-11-1 2,11 1-1,-14-1 3,14 1-1,-13 0 0,13 0-1,-15 1-3,8-2 2,7 1-4,-15 0 15,7-2-11,8 2-1,-14 0 1,6 2 0,-3-4-1,11 2 2,-15 2-2,7-2 1,8 0 4,-14 1-5,6 0 1,8-1 1,-18 2 2,11-2-3,-4 0 0,4 1 27,7-1 2,-17 0-6,11 0-3,-2 1-7,8-1 2,-18 1 1,12 0-2,6-1 2,-15 0-8,8 0-3,7 0 0,-15 0-3,7 3 5,2-2 0,-1 1-1,7-2-4,-15 2 1,10 0 0,-3 0 1,2 1-2,-1 0-4,0 0 1,0-1 4,-2 3-2,2-2 1,-1 0 3,2 2 0,-1-2-4,1 1-3,-3 2 6,1-3 5,2 1-6,-2 1-3,-1 0-2,3 1 2,1-3-1,-2 1 5,0-1-1,0 2-5,2-1 6,0-1-2,0 3-1,-1-2 3,-1 1-3,2-2-3,0 2 1,-1 1 5,0 0-4,0 0 0,-1 2 0,1-3-3,3 0 5,-4 2-2,1 2 0,1-2-2,0 1 4,-1 2-1,3 0 2,-3 0-3,0-1 2,1 0 5,0 0-3,-2-1-1,4 2-6,-3 0 6,2-1-5,0 0 3,-4 1-1,5-3-1,1-1 4,-1 4 2,-1-2-2,0 1-1,1 0 1,1 0 1,0 0-7,-1 1 5,1-2-2,-1 2 12,1-2-12,-1 2-2,2-3 3,0 4-1,1-3-1,-4 3 11,2-1-9,2-1 0,-1 1-3,1 0 4,-1-1 0,2-2-3,-1 3 13,-1-2-11,2-1-5,-1 3 2,0 0 5,1-2 0,-1 3 1,2-2-6,0-1 5,-2 2-1,3 0-2,-1 0-1,0-2 2,-1 1-3,3 0 2,-3 1 3,2-2 1,0 0-2,-1 0-2,1 0-1,-1 1-1,0-2 11,1 1-8,-2-2-3,2 0 7,-1 0-4,1 0-1,0 0-1,-2 2 1,1-3-4,2 1 6,0 1-2,-2 0 6,1 0-3,1-1-4,0 0 6,0 2-5,0-1 0,-2-2-1,3 3 1,1 1-3,-3-2 5,1 3 0,1-3-4,-2-1 3,-1 0-2,2 1 4,0-2-2,-1 1-2,1 0 3,0 4 1,1-2-2,-1-2 2,1 1-2,-1 0 0,0-1-1,1 0 3,-1 0-2,0-1 2,0 1-1,1-1 3,0 1-2,0 1 1,0-3-3,3 3 1,-2 0 1,-1-2-3,2 1 2,-1 0 1,-2 0-5,2-3 0,1 1 0,0 1 5,-2 0 1,2 0 2,-1-1-3,2 2 4,-3-2-4,3 1-5,-2-1 0,0 0 3,1 0 2,0-2 2,4 3-2,-2 0 12,1-1-11,-1 0 0,1-1 5,-3-1-4,4 1 0,-2 0-1,0 1 1,2-2 5,-3-1-5,3 2-3,-2-2 2,2 2 2,-4-3-2,6 1 2,-4 1-3,1 0-1,2 0 0,-3 0 4,1-1 0,-1-1-2,-9 0 4,17 4-3,-11-3-6,4-1 7,-2 1-2,-8-1-2,14 2 2,-7-2-4,-7 0 1,15 1 3,-8 1-3,1 0 2,-2-1-1,-6-1 13,14 1-15,-5 1 1,2-2 4,-4 0-1,-7 0 6,18 2-6,-8-2 2,-3 0 0,-7 0 6,15-2-7,-9 0 1,-6 2 2,16-1-1,-9 1-5,-7 0 2,13 0-2,-13 0 4,13-1-1,-7 0 3,-6 1-6,11 1 4,-11-1-3,11-1-2,-11 1 0,13-1 3,-13 1-3,11 0 0,-4-2 3,-7 2-1,10-1 0,-2-1 2,-8 2-6,10-1 17,-1 0-16,-9 1 0,13-3-2,-8 2 5,-5 1-1,11-3 1,-11 3-3,9-1 5,-9 1-3,9-2 2,-9 2 5,9-3-7,-1 2 6,-8 1-6,10-3-3,-5 2 4,-5 1 0,10-4 4,-10 4-4,8-4-4,-2 3 2,-6 1 2,9-2-2,-9 2-2,9-4 1,-4 2-2,-5 2 3,9-4 2,-9 4-3,8-4 4,-8 4 4,9-3-7,-9 3 1,8-4-5,-8 4 3,6-2 0,-6 2 2,5-4-3,-5 4 4,8-2-2,-8 2-4,7-2 2,-7 2 5,8-4-2,-8 4 7,7-4-9,-7 4 1,0 0 3,9-3 5,-9 3-12,8-4 3,-8 4 2,8-4 1,-8 4-2,8-3 4,-8 3-5,10-3-1,-10 3 6,6-4-6,-6 4-2,7-4 3,-7 4 1,6-3-2,-6 3 1,5-6 16,-5 6-17,8-2 6,-8 2-5,0 0 0,6-3 2,-6 3-4,0 0 9,8-4-8,-8 4 0,6-3 6,-6 3-1,8-4-2,-8 4-3,5-4-1,-5 4 4,7-3 2,-7 3-6,0 0 6,5-5-3,-5 5 6,5-5-8,-5 5 1,0 0 5,5-5-3,-5 5-3,6-6 0,-6 6 4,4-7-1,-4 7-1,5-7 1,-1 3-2,-4 4 7,6-7-8,-2 4 0,-4 3 15,8-7-12,-8 7 0,5-5 12,-5 5-18,4-9 3,-4 9 2,5-6 4,-2 1-9,-3 5 3,6-7 4,-6 7-2,4-6-3,-4 6 2,5-5-1,-5 5-4,2-5 5,-2 5-2,4-7 6,-4 7 4,3-7-12,-3 7 7,6-6-4,-6 6 0,3-5 2,-3 5 3,4-6-6,-4 6 4,0 0-1,6-8 16,-6 8-19,2-6-4,-2 6 9,4-5-4,-4 5 4,0 0-3,4-7-1,-4 7 0,0 0-2,4-9-3,-4 9 6,4-3 3,-4 3-1,0 0-1,0 0-1,4-9 2,-4 9 1,0 0-3,0 0 11,2-6-10,-2 6 1,0 0-1,0 0 9,4-7-10,-4 7 2,0 0-6,3-7 9,-3 7 2,0 0 1,2-8 6,-2 8 4,0 0 8,0 0-3,1-10 3,-1 10 0,0 0 9,0-7-12,0 7-6,0 0-3,4-12-2,-4 12 3,2-8-1,-2 8-4,2-9-1,-2 9 8,-1-8-1,1 8 9,2-8-11,-2 8-4,0-10 0,0 10-1,0 0 12,0-13 4,0 13 0,2-7-4,-2 7-3,0-9 0,0 9-8,0-10 10,0 10 2,0-8 8,0 8 3,0 0 5,-2-11-7,2 11-1,0-9-1,0 9-6,-1-11 1,1 11-10,0-14 4,0 14 0,0-11-3,-1 4 0,1 7 2,-1-11-6,1 11-4,-2-14 0,1 7 2,1 7 3,-4-12-20,3 5 14,-4-3 1,1 2-1,0-1-23,0 1-19,-2-2-34,-1 1-58,-4 0-52,0-2-78,-3 0-120,-4-1-305,1 0-739,2-1 328</inkml:trace>
  <inkml:trace contextRef="#ctx0" brushRef="#br0" timeOffset="359841.5666">2610 5674 162,'0'0'148,"0"0"-8,0 0-9,0 0-15,0 0-16,0 0-2,0 0-11,0 0-10,0 0-2,0 0-3,0 0 12,0 0 2,20 8-4,-20-8-9,17 2-3,-6 0-8,0 0 1,0 0-7,5-1-3,-1 3-3,4-1-6,1 0-9,0-1 5,8 2-3,-8-1-6,2 3-3,-1-4-3,0 0-2,1 2-1,-2-1-2,3-1-5,4 4 5,-6-3-4,-2 0-1,4-1-2,-3-1-4,-2 0-1,1 0-1,-2 0 1,-2-1-5,-2 0 1,1 0 5,-1 2-2,0-2 0,-3 0-4,0-2 2,-2 2 1,2-1 0,0-1 2,-1 1-2,-3-1 6,-6 2 9,12-3-1,-12 3 1,10-2 0,-10 2-2,10-5-4,-4 2 2,-6 3 0,0 0 2,7-4 1,-7 4-2,0 0 3,5-4-5,-5 4 3,0 0-4,7-2 0,-7 2-4,0 0 1,0 0-3,0 0-1,6-7 0,-6 7-2,0 0 3,0 0 2,0 0-3,0 0-6,0 0 5,4-4-2,-4 4 1,0 0-1,0 0 1,0 0 0,0 0-1,0 0-2,0 0 3,0 0-6,0 0 2,0 0-1,0 0 4,-9-15-2,9 15 0,-5-6-6,5 6 5,-6-7-3,0 4 1,6 3-7,-11-9 3,3 3-1,3 1 1,-3 1 4,-2-3-4,3-1-1,-2 2 5,1 0-7,1-1 4,1 2-1,0-1 3,1 2 0,0-1-1,-1-1 0,0 2 5,1-2-3,5 6 2,-9-8 4,6 4 0,3 4 2,-6-7 4,6 7 13,-5-4-2,5 4-2,0 0 3,-8-6-5,8 6-3,0 0-4,0 0-2,0 0 1,0 0-3,0 0 2,0 0 4,0 0-4,0 0 2,-3 18-6,3-18 1,1 14 5,1-4 13,0 2 1,0-1 2,2 1-3,-2 1-4,2 2-5,-1 0 3,2 0-5,-2 0 2,-1-2 2,0-2-8,0 1 1,0 1 4,0-3-7,-1 1-3,2-2 5,-3 1 0,2-4-3,-1 1-4,1-1-1,-2-6 4,2 11-2,-2-11 4,0 7 1,0-7-4,0 0 0,2 9 4,-2-9-3,0 0 18,0 0 3,0 0-3,0 0-4,0 0 4,0 0-7,0 0-2,0 0-1,1-33-3,-2 24-2,1-2 5,-2-1-6,1-5 1,1 5-3,0-5 9,-3 0-11,5 2 1,-5 3-4,2-4 2,0 5-3,1 0 2,-3 0-2,2 0 3,-1 0-6,-1 2 4,2-1-3,-1 1 2,-2 0-1,3 3 3,-2-2 1,3 8 1,-1-11-2,1 11 2,-4-9-2,4 9-1,0 0 9,-1-8-11,1 8-2,0 0 1,0 0-3,0 0 1,-1-7 2,1 7-1,0 0-4,0 0 13,0 0-14,0 0 3,0 0 1,0 0-2,0 0 3,0 0 2,0 0-8,0 0 3,0 0 2,0 0 3,0 0 0,0 0 7,13 20-10,-11-15 3,2 0-1,1-1-1,1 3 1,0-1 4,-1-2-3,2 3 8,-3-3-7,4 1-2,-3 1 2,0-1 0,3 2-2,-2-2 7,0 1-5,1 0-2,-2-2 2,3 3 2,2-1-8,-5-3 7,0 1-2,0 0 0,2 0 0,3 1 2,-5-2-3,0 1 1,0 0 1,-1-1 3,-4-3-2,11 7 0,-5-2 0,-2-3 4,-4-2 2,6 8-5,-2-5-5,-4-3 5,6 7-2,-1-2 3,-5-5-4,4 5-1,-4-5-2,0 0 5,4 6-2,-4-6 0,2 5-1,-2-5 4,0 0 0,3 7-1,-3-7-2,0 0-1,0 0 1,0 0-4,-1 10 4,1-10 1,0 0 2,-4 10 2,4-10 1,-7 8-1,1-4-2,0 2 2,-1-1-5,0 0 4,-3 1-1,-2 0-1,0 0 6,-4 0-4,4 0 2,1 0 1,-1-2-5,-1 1 1,3-1 0,0 1-6,4-1-15,-4 1-19,3-3-35,1 2-48,6-4-56,-8 3-50,8-3-272,0 0-538,0 0 238</inkml:trace>
  <inkml:trace contextRef="#ctx0" brushRef="#br0" timeOffset="372710.6221">3676 5204 46,'-5'-5'145,"5"5"-13,-10-7 3,4 2-16,3 0-12,3 5-12,-11-8 5,5 3-3,6 5 3,-5-7-4,1 2-3,4 5-14,-8-9-10,3 3-10,0 1 3,1-1-6,4 6-3,-7-10-6,4 5 3,-1-1 9,4 6-6,-6-11-6,2 4-7,-1 3 0,0-3-6,0-1 0,-1 0-6,1-1 4,0 1-2,0-1 0,0-2-4,0 1 0,1-1 4,-1-1 0,1-4 10,-2 7 0,4-2-8,-4-5 1,1 3-6,1-3-1,0-1 1,0 6-5,3-1 4,-1-3 1,-1 4-10,3-2-3,0-3 1,4 0-5,-4 4 0,1-5-1,0 6 0,1-2 17,0 3-4,1-2 2,2 0-7,-1-6-2,3 2-3,2 0 1,0 0-6,0-2 1,4 1 1,-3 2-1,2 1-2,1 0-1,-2 1 3,2-2-4,0 2-2,0 0 1,1 1-3,-2-2 2,1 3-2,0 0 3,1 0-2,-1 0 2,-1 1-2,-1 2-1,0 1 1,4-2 2,0 0 0,1-1-3,-2 2 0,3-1-1,-3 2 2,1-1-4,2 1 4,-1 1-1,-3 2 0,-1-2-3,2 2 1,-1 0-2,-2 2 0,1-1 3,-2 1 3,1 2-4,-2 0 4,2 2-7,-3-1 4,1 2 2,-2 0-2,4 1-1,-3-1 1,-2 2 1,3 0 2,0 1-5,0 0 0,-4-1 2,4 3 3,1 1-4,-2-1 4,-1 0-2,-1 1 0,4 4 0,-3-4 1,2 5 1,-4-5-3,6 4 0,-6 0 2,0-4 2,-1 3-3,1 0 2,3 5 3,-3 0-3,0-1-2,0 1 2,-1-1 2,0 2 0,1-2-4,-1 1 5,0-1-4,-2 1 5,1 0 7,-1 1 1,1-2-3,0 1 2,-1 0-4,1-2 6,-3 2-3,1-2-2,2 0 1,-1 2-3,-4-1 4,2 0-5,-3-3 0,6 1 0,-6 2 0,2 0-1,-1-3 4,2-1 2,-1 1-6,1-1 2,0 1 1,0-2-2,-1 1-1,-2-2-2,2 1-1,0-1 4,-1 0-3,1-2-3,0 0 6,-2-3-4,3-5 1,-4 12 0,4-12-4,-1 11 4,1-11 1,-2 9-5,2-9 1,-3 5-1,3-5 3,0 0-2,-1 8 0,1-8-2,0 0 1,0 0 2,0 0-1,-1 8 2,1-8-10,0 0-4,0 0-10,0 0-11,0 0-14,-3 6-13,3-6-16,0 0-15,0 0-11,0 0-17,0 0-22,-5 6-12,5-6-21,0 0-33,-7 3-116,7-3-347,0 0 154</inkml:trace>
  <inkml:trace contextRef="#ctx0" brushRef="#br0" timeOffset="373122.4883">4081 5045 37,'0'0'151,"0"0"-21,0 0-4,0 0-3,0 0-12,0 0-4,0 0-6,0 0 6,0 0-3,0 0-8,8 26-3,-8-19-13,2 1-6,1 2 4,-1 0-8,2 0-6,-5-1-3,1 1-6,1 0-5,-1 0 1,3-1-7,-2 1-4,-1 0-4,0-2-4,1-1-1,-1-7-2,3 11 1,-2-6 5,-1-5-3,1 8 0,-1-8 0,7 6 1,-7-6 2,7 3-2,-7-3-1,13 0 0,-13 0-3,17-7-3,-7 3-4,1-3 2,5-2-5,-3 3-1,-1-3 0,2-2-3,-1 1 3,4 2 1,-4-4-3,-2 1 2,2-2-2,-4 1-1,-1 1-1,-1 1 0,-3 2 0,0-2 8,-2 1 5,-2 2-1,0 7 0,-2-13 9,-3 5 1,-3 2-7,-1 0-7,-2 0-5,2 3-20,-4-1-12,0 1-26,-5 0-47,-1 2-40,10 0-63,-4 2-225,2-1-451,-3 1 199</inkml:trace>
  <inkml:trace contextRef="#ctx0" brushRef="#br0" timeOffset="388937.1742">4965 5628 47,'0'0'136,"-6"-5"-10,6 5-13,-4-5 6,4 5-21,-4-6-11,4 6-5,-2-7 10,2 7-5,-5-6 4,5 6-7,-4-8-4,4 8-13,-4-9 0,4 9-5,-6-8 16,6 8-12,-6-10-7,6 10-5,-3-7-7,-1 1-6,4 6 0,-7-9-1,2 5-9,5 4-2,-9-9-1,6 3-1,-1 3-2,-2-2-5,6 5-3,-7-9 0,1 6 3,0-1-4,0 0 1,2-2-8,-2 1 1,1 1 9,-2-1 2,2 1-1,5 4-5,-10-8 0,5 2 0,0 3-2,-2-2-1,7 5-3,-10-10 1,6 7-1,-1-1 0,5 4-2,-9-7-1,4 2 4,1 1-3,-1-2-3,0 2-3,5 4 6,-11-8-4,7 3 2,-1 0-4,-1 0 4,0 3 1,1-3-5,-2 0-2,1 0 4,1-1 2,-3 1-4,0-2 4,-1 0-5,1 1-3,0-1 2,1 3 4,-1-2-2,3 1 2,-4-2-3,4 4-1,-4-5 0,4 5 1,-1-2-3,0 0 4,1 0 3,0 1 3,5 4-6,-9-9 2,4 3-3,0 2 1,-1 1 1,-1-2 1,2 1-3,0-2 0,-3 1 5,3 1 6,5 4-5,-12-6-1,6 2-2,0 1 1,6 3 1,-9-6-2,2 3 3,2 0-5,5 3 6,-9-6-6,4 3 0,5 3 0,-11-3 3,6-1-2,5 4-1,-12-5-2,7 4 3,5 1-4,-13-5 2,9 3-2,4 2 1,-7-2 1,7 2 1,-7-4 3,7 4-4,-8-5 0,8 5-2,-7-3 1,7 3 1,-7-3 1,7 3 0,0 0 0,-9-4 1,9 4-1,-8-3-2,8 3 0,-8-3 2,8 3 0,-8-1-1,8 1 3,-8-3-6,8 3 2,-11-3-1,5 2 0,6 1 4,-13-2-1,5 1 1,8 1 0,-13-3-3,7 2 1,6 1-3,-14-3 0,14 3 0,-14-2 3,5-1 0,-1 1-3,0 0 1,-2 1 1,6-1 1,6 2 0,-17-6-4,8 5 4,0-2 2,1 3-2,8 0 1,-15-4-3,9 3 2,-2-1-1,8 2 0,-15-1 1,7-1 0,8 2-1,-13-3-1,6 3 7,-2-2-7,9 2 1,-13-1-1,13 1 4,-9-2-2,9 2-2,-15-2 5,15 2-3,-11-1 0,11 1-2,-9-1 2,9 1 4,-10 0-4,10 0-2,-10-1 2,10 1 1,-11 0-1,11 0 1,-12-1 2,12 1-2,-12-3-3,5 2 3,-2-2-1,9 3 0,-17-1-1,8 0-1,-1-1 2,10 2-1,-18-3 2,8 1 2,4 1-3,-2 0 0,-3-2 2,11 3-3,-15-1 0,7 0 1,0-2-3,8 3 4,-18-1-2,9-1-3,3 1 3,6 1 1,-16-2 0,7 1 0,-1-1 0,10 2 0,-16-1 2,8 1-4,8 0 3,-14-1 1,5 1-5,9 0 3,-16-2 3,16 2-5,-15 0 2,9-1 1,6 1-3,-13 0 2,13 0 1,-10 0 0,10 0 2,-14 0-3,14 0 2,-8-1-2,8 1 1,0 0-2,-11 0 0,11 0 2,0 0-3,-13 2 0,13-2 3,-13 2-2,7-1 1,6-1-5,-11 2 6,5-1-2,6-1 3,-13 1-2,6 1-2,7-2 0,-15 3 5,7-2-2,1 2-1,1-1-3,6-2 3,-9 3 0,9-3-1,-10 2-1,10-2 2,-9 2 1,9-2-1,-13 5 1,5-3 1,3 1-4,5-3 2,-8 3-1,8-3 1,-11 4-1,7-3-1,-2 3 1,-1-1 4,7-3-3,-14 7-1,7-3 0,0-1 3,-1 0 1,3 1-3,-1 0 1,6-4 0,-12 7 0,6-4 0,0 3 0,0-3 0,0 2-2,0-2 2,2 2-2,-2-1 4,0 1-6,-2 0 1,2 0 2,1 1 0,1-1-1,-2 1 2,-3 0 3,3 0 0,1 0-5,2 0 3,-2-1-1,0 1 0,2 0 3,-3 0-5,2-1 4,-1 2-1,1-1-2,1-1 0,0 0-2,-1 2 2,0-1 0,-2 2 0,2-2-1,-1 0 2,2 0-3,-1 0 3,0 1 3,-1 1-5,0 0 2,1-2 1,1 2-1,-1 2 0,0-4 3,-1 2-6,2 1 3,1-2-3,-5 1 4,5 2 1,-2-2-2,0-1-1,0 1 1,2 0 3,-4 2-2,2-2-1,0 2 1,1-3-1,1-1 3,-2 1-1,2 3-1,0-3 4,-1-1-3,3-6-1,-4 14 1,3-7-1,0 1 6,-2 0-3,1 0-1,0-2 3,2-6-4,-5 13 4,4-7-4,-1-1 0,2-5 2,-2 14 0,1-8 2,1-6-2,-3 11-2,3-11 3,0 11-3,0-4 1,0-7-4,-2 10 4,1-5-4,1-5 5,-2 12 1,2-6-3,0-6 4,0 12 0,0-12-1,0 13-1,2-8 3,-2-5 0,0 13-4,0-7 0,0-6 2,1 13 2,1-6-3,-2 0 0,3-1 0,-3-6-1,3 12 0,-2-5 9,0-1-3,2 1-2,-3-7-2,3 12-6,-2-5 10,2-1 1,-2 2-3,2-2-1,-3-6 1,3 13-3,1-7 0,-3 0-2,1 1 2,0 0 0,0 0-2,-2-7 1,4 13 0,-3-6-1,-1 0-1,2-1 6,-2-6-8,4 12 0,-2-5 0,-1-1 1,2 1-2,-1 0 4,1 2-1,1-1 1,-2-2 1,2 0 0,-1 1-1,0 2-1,0-3 0,2 3-1,-2-3 0,1 3 0,-2-2-1,2 0 0,-3 0 2,1 0-2,3-2-3,-4 1 8,5 4-4,-1-2 0,-1 0 2,-1-2 1,1 3 2,1-2 0,-1-1-2,0 0 0,0 0 0,0 0 6,1 0-5,2-1 2,-1 2-3,1 2 3,-2-2 2,4 0 5,-3-2 0,1 1-1,-2 0-1,1-2-3,-1 3 1,2-2 1,-2 1-3,2 1 0,2-1 5,-1 0-3,-3-1-6,3-1 4,1 2-1,-2-1-2,2 1 1,1 0 2,-1-1-3,-1 1 2,2 0-2,-1-1 1,2 1-2,1 0 0,-3-2-1,2 2 11,0-1-12,-2 0 1,1 1-3,3 0 3,-3-1 1,0 1-2,3-2-3,-4 3 2,1-1 2,3-1-1,-3 1-4,2 0 8,-1-1-4,2 2-2,0-1 1,2 0 2,2 0-1,-7 0 1,3-1-1,2 2-2,-2-1 3,1-3-1,1 3-2,-2-1 2,0 0-3,0-2 3,-2 1-1,1-1 0,0 2 1,0-2-2,-2 0 0,3 0 4,-1 1-4,0 0 1,-2 0-2,-1-2 4,3 0-2,-2 2-3,0-1 6,0-1-4,2 3 1,1-3 1,0 0 0,-3 1 0,4-1-2,-3 0 2,3 1-2,-2 0 1,1-2 1,1 2 1,-3-1-1,1-1-4,2 0 1,-1 1 2,1-2 1,-3 1-2,2-1 4,0 0-1,-2 0-1,2 0-2,-1 0-1,-3-1 5,3 1-8,0-1 7,-1 0-5,0 0 2,-1-1 4,2 2-3,0-3 1,-2 1 0,2-1-2,-1 0 0,0 2-2,0-2 2,-3 2 2,1-3 2,2 2-5,-1-2 3,-1 1-4,1 2 3,-2-2-2,0-1 3,1 1-2,0-1 2,0 1-2,2 0 0,-1-1 2,1 1-3,-4 1 0,3-2 2,1-1 2,-1 1-1,1 0-4,0 0 3,-1-1 4,1 2-3,-2-1-5,-2 1 3,3-1 2,0 1-1,-1-3-2,3 3 1,-3-2 0,-3 2 0,0 0 4,1 0-3,0-1-2,-1-1 4,1 1-2,0-2-4,1 3 1,-1-1 0,-2 0 4,2 0-1,3-2-1,-4 0 0,3 0 3,-1 0-3,-1 1 3,0-1 2,0 0 0,-1 0 0,1 0 1,-2 2 4,3-3-2,-3 3-2,-1-1-2,3-3 2,-1 3-3,-3-1 3,3-1-1,-3 3 7,3-2 1,-3 0 3,4-1-2,-2-3-6,0 4 3,0-1-3,0-2 1,0 0 0,1 0-3,-2 0 1,0 0-4,1 0 3,1-1 0,-4 2 3,2-2 2,-3 4 2,3-3-1,0 1-4,0-2 5,-2 3 1,0-2 3,-2 2 1,0 7-5,3-17 2,-1 9-3,-1-2-2,0 3 0,2-1 3,-2-2-7,0 0 7,1 0-6,-1 1 11,0-1-17,1 0 5,-4 0-2,5 0 1,-3 1 0,1-1 0,-1 2 0,3-2 0,-3-1-1,0 0 4,0 3-1,-3-2-7,2 1 5,1-2 10,0 2-12,-3-2-3,2 0 0,0 0 1,-3 0-3,1 1 5,-2-1 2,1 1-6,-1-1 11,-1 2-14,-2-6-3,2 4 2,-3 0-21,-4-2-10,2 0-26,-5 1-11,2 0-29,-7-3-21,5 3-34,-8-3-12,1 1-45,5 3-27,-5-5-185,5 4-462,3-1 204</inkml:trace>
  <inkml:trace contextRef="#ctx0" brushRef="#br0" timeOffset="389788.3432">4500 4542 3,'0'0'95,"-6"4"-5,6-4-10,-7 5 1,7-5-22,-5 6 6,5-6-5,-6 9-5,2-4 4,-2 2-1,2 1-3,1-2 0,1 0-7,-1 1-8,1 1 1,2-8-6,-4 15-1,1-8-1,2 3-1,1 0-5,1-2 6,-1-1-3,1 0-5,2 2 1,0-2-8,-2 0 2,1-1 0,5 2 3,-1-1 2,2-1-4,-1-1 7,1 1-7,1-1-2,1-1 0,-1-1 13,0 1-1,1-2-2,-1 1-9,2-3 6,-3 0 6,-8 0 4,16-1 8,-10-1 1,3 1 3,-9 1 4,13-3 6,-7-1 4,1 2-1,-1-2-2,-6 4-3,8-8-2,-4 3 3,0 0 10,-4 5-2,3-11-6,-3 5 1,0 6-4,0-14-8,0 7 3,-2-4-4,-1 3 1,-2-2-8,1 2-2,-1-3-5,-1-2-4,-1 5-6,0 0 6,-1 1-8,-2-2-3,4 2-10,-3 3-13,-2 0-17,1 0-16,1 4-14,-1-1-27,-2 1-42,2 2-29,1 2-50,-2 1-185,0-1-417,2 1 185</inkml:trace>
  <inkml:trace contextRef="#ctx0" brushRef="#br0" timeOffset="394001.5425">4891 5411 47,'0'0'113,"0"0"-9,0-8-12,0 8-6,0 0-9,0 0-9,0 0-2,0-8-3,0 8 8,0 0-3,0 0-10,0 0-4,0 0 0,0 0-6,0 0-3,0 0-1,0 0 0,0 0-15,0 0 0,0 0-2,0 0 3,0 0 12,0 0 18,0 0-2,0 0-5,0 0-7,13 14-4,-13-14 3,4 11 1,-2-5-4,2 2 4,-1 0-6,2 0-5,-4 1 0,4 0 0,-3 1-5,-1 2-3,3 0 4,-3 3 0,0-3-9,0 4 1,-1-1-3,2 2-4,-2-1 0,-3 1-4,2 1 3,-4-1-10,2-1-5,-2 2-14,0 2-18,1-1-16,0-3-30,2 3-19,-1-2-26,3-1-177,-5 0-325,4 0 144</inkml:trace>
  <inkml:trace contextRef="#ctx0" brushRef="#br0" timeOffset="397206.1779">4949 5927 84,'0'0'166,"0"0"-19,0 0-13,0 0-12,0 0-14,0 0 1,0 0-14,0 0-9,24-6-2,-11 3-4,7 1 3,1-2-9,5 1-2,3-4-1,2 1-6,2 2 1,3 0-17,0-2 7,4 2-3,12-2-7,-1 3 4,-12 1-11,0-1-1,16 2-2,-16-1-2,-1 1-8,13-1-5,-11 2 5,13 1-9,-15 0 4,14-1-5,-1 1-2,-11-1-2,-1-1 4,15 1-8,-14 0-1,-2-1-2,16 1 6,-17 2-6,2 0 3,-3-1-2,0 2 0,-3-2-2,-2 0-3,-3 0 7,-1 1-9,-7 0 1,1 0 2,-2-1-1,-3 0 3,0-1-3,-6-1 2,-1 2-1,4-1 4,-3 0 9,0-1 4,-10 1 0,14 0 7,-14 0 0,10 0 1,-3-1 0,-7 1-2,10-1 1,-10 1-5,0 0-4,12-3 2,-12 3-5,6-3 0,-6 3-2,6-2 0,-6 2-5,0 0 1,7-7-5,-7 7 6,6-4-4,-6 4-1,0 0 2,3-7-6,-3 7 2,4-7-1,-4 7-8,0 0-7,1-9-5,-1 9 4,0 0-6,-4-11 5,4 11-3,-6-8-1,6 8-5,-8-9 9,2 6 1,0-2 0,0 1-1,6 4 5,-13-8-1,6 4 0,0 0-3,1 0 11,-1 1-4,1-1 2,-2 0 3,8 4 5,-9-7 4,3 4 5,6 3 6,-10-7-1,6 4 1,4 3 2,-6-4-1,6 4-1,0 0-4,-9-1-3,9 1 0,0 0 0,0 0-6,0 0 2,0 0 1,-8 10 0,8-10 1,0 13-1,0-13 2,2 13 0,0-2-2,-2-2 5,2 2 0,1 1-1,-1-1 3,1 1-5,0 0-1,-2 0 3,3-4-2,-3 3-2,5-1 0,-2 0 0,-1-2-2,-1-2 3,1 1-3,-1-2 2,-2-5-5,2 8 3,-2-8 1,2 6 1,-2-6-2,0 0 5,4 7 2,-4-7 5,0 0 2,0 0 1,0 0-5,0 0 4,0 0-2,0 0 6,0 0-9,0 0-1,5-17-1,-5 17 1,0-11-5,0 1 0,0 2-1,0-3 1,0 0-3,-2 0-1,2 0-1,0-2 8,-3 2-8,2 2-3,0 0 2,1-4 3,-3 4-5,2 1-2,1 8 0,-5-13 4,3 7-2,2 6-1,0-9 0,0 9 0,0 0 2,-2-10-1,2 10-2,0 0-3,0 0 5,-2-7-2,2 7-3,0 0 5,0 0-3,0 0 0,0 0-2,0 0 5,0 0-2,0 0-5,0 0 4,0 0 2,0 0-5,0 0 2,20 13 4,-13-8 0,-3-1 0,1 5 2,2-2-4,-4-1 2,4 3 0,2-2 0,-3 1-4,2-1 6,-1-1-2,1 3 2,1-2-2,-2-1 3,0 0 0,3 0-3,-2 0-2,2-1 4,0 1-4,-2-1 4,0 1-2,1-3 5,0 2-7,-3-2 3,1 1 1,2 2-1,0-1 0,-1 0-1,-2-1 1,0-1 0,0-1 0,-6-2 1,8 7-2,-6-3 2,4 1-1,-6-5-1,5 5 0,-5-5 4,0 0-4,4 4 5,-4-4 8,0 0 2,0 0 0,0 0 7,0 0 0,0 0 2,-9 10-2,9-10-1,-12 1-5,6 2 5,-7-2-8,0 1 2,-6 1-5,0-2 2,0 0 1,-2 1-1,3 1-2,-3-1-1,3 1-1,-2-1-1,3 0 0,4 1-1,-6 0-4,1 1-1,5-3-9,-1 2-2,1-2-10,2-1-9,2 2-11,1 1-11,8-3-17,-12 1-10,12-1-4,-6 3-14,6-3-9,-9 4-18,9-4-21,-4 5-26,4-5-30,-2 6-151,2-6-380,0 0 168</inkml:trace>
  <inkml:trace contextRef="#ctx0" brushRef="#br0" timeOffset="397725.1604">6061 6075 190,'0'0'207,"0"0"-7,0 0-9,0 0-6,0 0-9,-7-2-13,7 2-6,0 0-12,0 0-9,0 0-11,0 0-4,0 0-11,0 0-6,0 0-14,0 0-4,0 0-13,0 0-4,-6 6-10,6-6-4,0 0-6,0 0-2,0 0-6,1 14 13,-1-14-3,0 14-7,0-14-3,1 16 0,1-6 6,-2 1-10,1-1-2,0 4-1,-1-3-4,1 5 6,2 0 1,-2-4-7,2 5 5,-1-5 1,0 0-3,-1 0 0,-1-3-3,3 2-1,-2-1-1,1-3-4,-2 0-7,3-1-3,-3-6 5,1 11-3,0-5 0,-1-6 1,0 7-2,0-7-3,0 0-2,2 9-2,-2-9 3,0 0-4,0 0 0,0 0 3,1 7-2,-1-7 0,0 0-5,0 0-12,0 0-7,0 0-10,0 0-17,0 0-9,0 0-25,0 0-23,0 0-31,0 0-38,0 0-21,0 0-17,15-13-55,-11 6-148,6 0-445,-2-3 197</inkml:trace>
  <inkml:trace contextRef="#ctx0" brushRef="#br0" timeOffset="399551.6554">7132 5409 116,'-6'-7'117,"6"7"-1,-9-3-15,3-1 1,6 4-3,-9-6-10,4 3 3,5 3 8,-13-3-12,8 1-5,5 2 0,-11-5-6,4 3-4,7 2-1,-9-3-1,9 3-7,0 0-8,-10-1-3,10 1 1,0 0-9,-13 2-3,8 0-4,-2 2-4,2 0 2,-2-1 0,7-3-5,-11 8-3,5-2 5,-1-1-1,0 4 4,1-1 4,-2-1-5,3 1-3,-1 0-2,-1 2-2,1-1 0,0 1-1,-2 3-1,2-3-3,0 0 8,1 2 1,-4 3-6,3-6 4,2 2-4,-2 0-3,-2 6-4,3-6 4,0 3 5,0-3-2,0 1 0,2-1 0,-1 1-3,3 0 8,-5-2 4,4 2-2,2 0-3,-2-3-4,1 3-3,-1-2-2,1 0-1,1 3 4,0-3-3,-3 1 0,3 0-5,0-2 1,-1 2 0,2 0-2,-2 1 1,0-1-3,2 1 2,0 4 3,-1-7 1,3 2-2,-3-2 0,1 1-4,-1 1-1,0-2 10,2 1-4,0 0-3,-1-1 0,1-3-3,-2 2 9,6 0-3,-4 1 8,2 1-11,-1-4 1,1 3-1,-2 0-3,1 0-1,-1-2-4,1 1 5,0 2-2,2-2-1,0 1-1,0-1 7,-1-1-2,2 3-2,-2-3 3,2 0-5,1 0 1,-1-1 1,-1 0-1,2 0 4,0-1-3,0-2-4,0 4 5,2-2-2,0 0 0,-1 0 2,2 0 5,-3 1-6,3-2 1,-2 3-7,-3-4 5,4 3 2,2 0 5,-5-1-11,3 0 0,1 1-1,1-2 3,-1 2 1,1-4-3,1 3 4,0 0 3,4-1-2,-4 0-5,9 1 1,-4 0 11,-6-1-11,7 0-4,-2-1 5,-3 1-3,-1 0-1,1-1 3,0 2 0,0-3-2,-1 1-4,0 0 3,1 1-2,-2-3 1,1 3 0,-1-1 9,1 0-8,-1 0 0,1-2-4,1-1 1,-3 3 4,1-1 0,1-1-2,-1-1 3,2 0-1,-3 0 0,5 1-4,-2-1 1,-1-1 5,0 2-2,-1-1-1,3 0 0,-3 0 2,2 1 2,-3-2-12,1 1 10,-1-1 3,2 0 0,-1-1-1,-1 1 2,-1 1 2,-1-2-3,-8 2-3,16-3 5,-7 2-1,0-3-3,0 3-3,0-2 3,-1 1-2,-1 1 4,5-4-6,-1 2 0,-2-1-4,4-1 2,-3 0 5,2 1-2,1-1 2,-3 0-2,2 0 0,-1-1-4,-3 0 8,1 2 11,1-3-17,-1 3 1,-1-2-1,4-3-1,-5 3-3,0 0 6,1-2 11,2 2-16,-2-3 11,1 0-2,-2 0-4,2 0 11,0-4-7,-4 3 0,2-3 6,-2 3 3,0-2-3,0 1 5,-1 0 3,1-1-3,-1-1 7,0 3 5,-1-1-1,0 0-14,1 0 3,-2 0 5,0 1 0,-1-1-3,-1 0-7,4 0 9,-4 2-11,0-2-2,2 2 1,-2-2 5,0 1-2,0-1 8,0 0-22,0 1 3,0-1 2,0 0 7,0 1-12,-2-1 3,2 0 1,0 0-1,-3 1-2,2-1 2,0 2-6,1-2 7,-2 3-4,2-3 0,-2 3-3,0-2 5,-3 2-1,3-4 0,1 4-2,-3 0 2,1 1-2,2-1 0,1 8 4,-6-15-3,3 6-6,-1 2 6,2 0 1,-2 0-2,1-1-4,1 1 9,-5-1 7,4 1-13,-1-2-3,0 2 1,1 1-9,-1 0 14,-1 0-1,0-1 1,1 1-4,-1-2 0,1 3 7,-2-2-1,2 0-6,-2 0-2,-1 1-1,3 0 11,0-1-3,-2 4 0,6 3 3,-10-10-8,3 2 3,3 3-4,0-3 3,-3 1 1,1 2-9,-2-2 2,3 0 2,-1-2 3,-2 3 2,0-3-3,3 4 0,-1-3 3,-2-1-8,3 2 11,-2 1-3,0 3 1,0-3 1,3 2-1,-2-1-6,0 2 5,-3-5 8,5 4-6,-2 0-2,-1-2 1,-3 1 0,6 1-9,-3 0 3,7 4 6,-13-7-3,8 2 4,5 5 10,-11-6-15,4 3-2,1 0-5,-3-3 7,2 4-1,7 2 4,-13-5-4,3 3 2,4-1-5,-1 0-4,7 3 9,-14-3-1,3 1-2,2-2 14,0 3-13,0-1 3,9 2 11,-19-2-19,9 1 6,2 1-5,-2 0 5,-2 1-3,2-1-2,2 2 10,-3-2-9,1 2-4,-1 0 5,-1-1-8,1 1-3,-3 0-2,1 1 3,0 0-5,1 0 1,-1 0 3,2-1 0,-3 3 2,1-3-3,-1 2-2,-3 1-5,-1-1-1,0-1 4,1 4-6,-1-3 5,1 2-5,1-1-9,-1 1-12,-4-3-6,1 1-7,1 2-7,-1 1-17,-2-1-14,-5 1-12,6-2-9,0 0-15,2 3 5,1 0-12,-1-1-8,3 3-6,-2-2-3,4-1-9,-2 0 1,3 3-18,1-2-161,3 2-375,0-1 166</inkml:trace>
  <inkml:trace contextRef="#ctx0" brushRef="#br0" timeOffset="400582.1628">7324 5778 112,'0'0'166,"-11"-7"3,7 3-18,-3 0-14,0-2-9,-2 1-3,1-2-9,-2 3-6,3-1-5,-2 1-11,-1 0-4,0 1-11,0 0-14,2 1 0,-1 1-6,-2 0-9,0 1-5,-2 1 0,3 1-8,-4 2-8,5 0 1,1 1 1,-3 0-6,2 1-3,2 2 1,-1 0-4,2-1-3,0 3-3,3-2 0,1 2 2,0-1-8,4 1 4,-1-1-2,0-1 1,2-2-3,3 2 0,-1-2-1,-1-1 2,1-1 1,2 1-1,-1-2 1,3 0 4,-1-1 2,2-1-1,0 0-3,-2-1 2,2-1 2,0-2 1,0 1-3,-3 0 3,3-2 0,-3 1 0,3-4-2,-4 3 13,2-3 4,-2 2 0,-1-2-6,0-2-3,0 3 0,-2 0 7,1-2-4,-1 1 3,0-2-1,0 1 0,-2 1-4,0-2 6,0 2-4,2 1 3,-3 6 5,3-12 8,-3 12-7,0-10 5,0 10-3,2-8 4,-2 8-1,0 0-5,0-9-3,0 9-3,0 0-5,0 0-6,0 0-3,0 0 0,0 0 5,0 0-9,0 0 0,0 0-2,0 0 0,0 0 4,3 26-3,-1-16 5,0 1 3,-2 2-1,4-2 7,-1 6 0,2 0 7,-1 1 0,0 2 1,1 4-6,3 1 0,-4-6 0,4 8 6,-4-2-1,3 3-1,1-2 0,-5 1-4,5 0-2,-4-1-3,1-2-7,-1-5 3,0-1 1,-2-1-3,1 0-2,-2-5 2,2-1-4,-1-1 2,3-2-2,-5-2 4,0-6-9,3 9 9,-3-9 8,2 9 4,-2-9 5,3 4 8,-3-4 0,0 0 15,0 0-6,0 0 6,0 0-13,0 0 5,14-16-5,-10 6-7,1-1-3,-3-1-2,3-4-13,-3 1 7,2-6 0,-2 2-11,3-4 3,-3 4 4,3 0-13,-4-1-2,3-5 5,-2 5-5,1 1 2,1 1-1,2 0 5,-3 0-6,-1 1-3,2 0-5,1 1 8,-1 0-3,1 0 2,2 2 4,-6 1-4,4 2-3,-1-1 6,1 1-12,0 0 1,-1 4 6,0-3-5,-2 4 2,1 1 5,-3 5-1,2-11-8,0 7-8,4-1 4,-6 5-27,4-7-10,-4 7-7,0 0-22,5-6-10,-5 6-10,0 0-15,0 0-13,0 0-15,0 0-10,0 0-7,13 9-15,-10-3-13,-3-6-18,9 7-18,-5-3-32,0 0-167,1 0-453,-1 0 201</inkml:trace>
  <inkml:trace contextRef="#ctx0" brushRef="#br0" timeOffset="400891.1788">7717 5764 179,'0'0'208,"0"0"-17,0 0-14,0 0-11,0 0-6,0 0 3,0 0-5,0 0-9,-17 26-5,16-17-8,1 2 2,-2 1-4,-1 0-2,2 4-5,-2 0-7,2-5-13,0 6-5,-1-1 1,0-1-9,4-3-3,-2 0-12,2 0 6,-4-1 3,5 0-25,-3-3 10,1 2-19,-1-3-6,1 1-3,-1-8-7,2 12 1,-2-12-7,1 9-3,-1-9-4,-1 10 0,1-10-8,4 7-10,-4-7-22,0 0-17,2 8-23,-2-8-27,0 6-33,0-6-33,0 0-32,0 0-28,5 5-29,-5-5-206,0 0-479,0 0 212</inkml:trace>
  <inkml:trace contextRef="#ctx0" brushRef="#br0" timeOffset="415831.7205">8169 5957 58,'0'0'77,"-10"-3"-2,10 3-7,0 0-15,0 0 0,-8-4-3,8 4 6,0 0-10,0 0 0,0 0-4,0 0 2,-7-3 0,7 3-2,0 0 4,0 0 3,0 0-3,0 0 8,0 0 1,0 0 1,-10-2-4,10 2 8,0 0-8,0 0-1,0 0-7,0 0-4,0 0-6,0 0-3,0 0 3,0 0-3,0 0-2,0 0 8,0 0 3,0 0-4,28 4 0,-16-4 0,0 0 1,7 0 5,1 1-8,0-1-3,9-2 0,0 2 0,7-2-3,0 1-2,0-2 1,3 1-4,1 1 1,12-2-3,-16 3-1,4 0-3,-6-2-4,5 2 0,-4 1 0,-1-2-5,-1 2 3,-1-2 1,-5 1 0,0-2-6,-7 2 3,-2-1-4,1 1 2,-5 0-1,-3-2-1,1 2 1,-7-2-3,3 2 2,-8 0 1,14-3-3,-14 3-6,9-1 12,-9 1-2,7-3-3,-7 3 2,0 0 0,8 0-1,-8 0-3,0 0 0,0 0 5,0 0-6,6-4-1,-6 4 1,0 0 2,0 0-3,0 0-5,0 0 1,0 0-3,-12-14 1,12 14-4,-7-9-1,5 5-2,-5 0 5,0 0-3,1-1 4,1 0-7,-3 0 4,1-2 1,-3 1-1,2 0 5,1 0 2,-3 0-5,2 0 16,1 3 7,1 0 3,1-2-3,-5 1 2,10 4-1,-12-6 8,9 2 7,3 4 0,-9-4-9,9 4-1,-7-3-6,7 3-1,0 0-1,0 0-5,0 0-2,0 0 2,-9 8-4,9-8 4,0 12-3,0-2 4,1-1 2,1 4-6,2-3 6,-2 2-2,0 1 0,1 2 3,-1-3-3,1 0 2,1-1-3,0 1 3,-3 0 0,1-2-3,0 0 2,-2-4-2,2 1 2,0-1-1,-2-6-1,2 11-5,-2-11 0,2 8 4,-2-8-3,3 6 6,-3-6-1,0 0 6,2 6 7,-2-6 9,0 0 6,0 0 11,0 0-4,0 0-1,0 0-6,0 0-1,0 0-10,0 0-1,0 0-5,-4-29 2,3 21-2,1-2 3,-2-3-9,0 3-2,2-3-4,-2 2 5,0-2-8,2 2 0,-2 0-3,0 0 4,1-1-4,1 3-3,-2-1 0,0 3 0,2 7 5,-2-14 4,2 9-10,0 5 1,-2-13-3,2 13 2,-5-8 2,5 8-3,0-6 2,0 6 2,0 0-3,-5-8 0,5 8-2,0 0 0,0 0 0,0 0 1,0 0-5,0 0 4,0 0-3,0 0 2,0 0-1,0 0 2,0 0-1,0 0 6,0 0-6,14 15 7,-10-10-6,1 1 3,1 3-1,1-1 0,3 0 1,-4 2 4,3-1-2,3-3-2,-4 3 1,1-1 2,0-1-5,1 2 4,2-1 0,-3 0 0,1-2-1,-2 1 3,1-2 0,-3-1 0,0 0-3,-1-1 0,-1 2-1,-4-5 2,6 5 2,-6-5 5,4 6-9,-4-6 2,0 0 0,0 0-2,-12 10 3,5-8 1,-5 2-5,1-1 5,0 0-3,-5-1-2,1 1-6,-3 0 0,1 2-5,4-3 0,0 1-2,-1-1-13,3 0-15,-2 1-19,4-2-8,-2 1-13,4-1-17,-2 0-6,9-1-19,-9 4-16,9-4-6,-4 3-10,4-3-26,0 0-121,0 0-329,0 0 146</inkml:trace>
  <inkml:trace contextRef="#ctx0" brushRef="#br0" timeOffset="417065.3348">9494 5508 47,'-11'-2'115,"11"2"-9,-9-3-15,9 3 4,-9 1-8,9-1-3,-14-2-12,14 2-3,-9 0-3,9 0-4,-14 2 1,8-2 6,6 0-11,-13 2-1,-2 2 2,7-3-7,-3 3 2,1-1 0,-2 1-2,1 1 7,-3-1-2,3-1-17,-6 2 14,4-2-7,-3 5 1,7-4-4,-3 2 0,0 1 0,1 0-6,2-2-5,-3 1 2,4-2 0,-1 5-7,1-2 5,0 1-5,1 1-2,-2 0-2,1 1 5,0 2-6,2 0 1,-3 2 7,2-1-1,2-1-5,-1 1 2,-1-1-4,3 1-2,-1-2 1,-1 2-2,3-2-1,0 1 0,1-1-4,-2 2 1,0-2 2,2 1 1,1 4-4,-1-4-2,0 1 2,2 2 5,-2-2-1,2-1 2,-3 0-3,6 6 0,-6-2 0,3-5 1,3 6 0,-3-4 1,4 3 0,-4-4-3,2 3-2,-1-2 1,3 2-2,-2-1-1,4 1 1,-1-4 1,-4 2-3,6-3 9,-1 2 3,1 1-5,1-2 1,-3 0-2,2-1-1,0 0-1,1-1 1,1 5-2,-1-4-1,4 2-1,-2-2-2,-1 0 1,4-1-2,3 2 2,-3-1-2,-2-4 5,5 2-2,3 0 5,-6 2 1,5-1 4,-3-3-6,2 2 0,0-2-3,-1 0 0,2-2 4,0 2-2,-5-2-2,-1 0-1,1 0-1,5 0 0,-5 0-1,-2-1 2,1 0-1,1 1-1,-1-2 3,-1 1 1,2-2 3,3-1 6,-1 1-1,3 0 0,-4-1-5,0 0 5,-1-1-5,5 0-2,-1-2-3,-2 1-4,-1 1 6,-1 0-2,0-1 2,-1 0-7,1-1-1,-1 0 0,-2 0 4,3 1 3,-1-1-11,-3-1 6,4 0 10,-3 1-1,3-2-4,-4-1 6,5 0-7,-6 1-3,3-1 2,1-1 2,-3 1 3,0-2-9,2 1 5,-2 0-4,-1-1 1,2 2 4,-3 0 0,1-3 7,1 1-2,-1-2-5,-2 2 2,2-2-1,-3 0-2,3 1 0,-6 0 3,2 0 12,2 0 3,-3-2-13,1-2 6,-1 3-1,-2-1 0,0-1-7,1-1 0,0 1-5,1 0 13,-3 0-16,0-4-2,2 5 14,-4-3-11,4 3-2,-2-2 1,0 2-4,2 0-1,-2 0 5,-2 0-5,2 0 0,0 0-3,-2 0 6,-1 1-3,1-1 0,2 0-1,-2 1 1,1 0-6,-3-2 10,0 3-6,1-3-3,-1 1 0,2 1 6,-2-4 1,2 0-9,-4 2 5,2 0-3,0 1 0,-1 0 3,1-1-3,-2 2 0,0-6-3,1 6 3,-1 0 3,2 0-4,-1-1 0,-1 1 1,-1 1-2,0-1 7,1 1-1,-1-1-12,-1 2 15,-1-2-8,1 2 0,-1-1 1,-1 1-6,0 1 7,1 0 0,-1-2 1,-3-2 0,-1 4 2,1-1-8,-2 0 2,1-1 4,-3 2-6,0-2-6,1 1-11,-3 1 1,0-1-5,0 3 0,-2-1-12,0-1-6,0 5-17,0-1 2,0-1-15,-6 4-18,4 1-9,2-1-27,1 3-6,2 0-20,-3 3-20,1 0-14,5 1-18,-2 2-16,2-1-194,3 0-452,2 0 200</inkml:trace>
  <inkml:trace contextRef="#ctx0" brushRef="#br0" timeOffset="417970.1816">9595 5911 22,'0'-11'202,"0"11"-26,2-12-15,-2 5-7,0 7-16,0-17-5,-2 7-15,2 2-4,0-3-7,0 2-13,0-1-3,-2-1-12,2 2-2,0 0-3,-4 0-6,2-1-14,-1 1 7,3 0-8,-5 2-7,5 7-5,-5-11-1,3 6-4,2 5-2,-8-7-9,5 4-1,3 3-4,-13-3-3,13 3-2,-11 2 1,11-2-1,-11 4-4,1 1-4,2 1 2,1 2 1,0 0-2,-2 2-3,2 0 1,3 1-5,-1 0 2,1 0 1,-3 2-2,6 0 2,-3 1-4,2-2 3,0 4 1,4-6-2,-2 1 1,0 2 1,2-4-2,2 1-2,-3-4 6,6 2-6,-3-2 1,-1-1 3,1-1 0,-4-4 0,6 5-2,-6-5-1,10 4 4,-5-3 2,-5-1 2,0 0 4,13-3 2,-9-1 5,2-1 7,-6 5 0,10-7-1,-5 1-5,-1 0 2,2-2-2,-3-1 1,1 2 1,3-2 1,-4 0-2,1 0-3,0 1 7,1-2 3,-3 3-2,2-1-2,-1 1 2,0 1-3,-3 6 2,2-11 0,-2 11-3,4-8 2,-2 4-5,-2 4-5,0 0 2,0-9-5,0 9-1,0 0 3,0 0-12,0 0 3,0 0-4,0 0 2,0 0 0,0 0-3,0 0 0,0 0 0,0 0 1,4 26 0,-3-17-1,1 3 1,-2 0-4,2 1 5,0 3 1,-2 2 2,2 1 4,2 8-1,-3 0 4,-1-3 3,0 4 0,3-2 3,-3 1-6,0 0 4,0 2-5,0-1 4,2-1-2,-4 0-1,2-2-1,0-5 0,0-3 2,0 1-3,0-1 1,0-5-4,0-1-1,0-1 1,0-3-1,0 0-1,0-7 1,2 11 2,-2-11 3,0 0 1,0 11 10,0-11 5,0 0 10,0 0-4,0 4 0,0-4 9,0 0-1,0 0 5,0 0-2,0 0-8,0 0 0,7-22-1,-6 12-4,0-1-8,1-1 0,0 0-5,2-6 0,-2 2-4,1 4 2,-3 0-4,4-7 2,1 1-7,-3 0 4,-1 2-5,1 1 3,-2 0-5,2 2-2,0 0 0,-2-3 0,0 7 4,2-2-5,-2 0-10,2 2-8,-2-2-3,2 0-2,-2 3-3,3 0-2,-3 1-26,2 0-14,0 1-11,-2 6-24,7-12-17,-4 6-23,1 1-14,-4 5-19,7-7-24,-1 3-17,-4 1-42,-2 3-135,10-5-426,-3 3 189</inkml:trace>
  <inkml:trace contextRef="#ctx0" brushRef="#br0" timeOffset="418446.2009">9815 5923 168,'0'0'200,"5"-6"-21,-5 6-17,4-8-22,0 4-11,-4 4-7,12-6-17,-5 2-14,1 3-8,0 0-6,-8 1-7,11-2-17,-11 2 4,11 0-9,-11 0-1,12 1-5,-8 1-5,-4-2-7,6 5-5,-6-5 1,5 5-2,-5-5-4,4 7 2,-4-7-3,0 10-2,0-10 4,-2 10 2,2-2 6,0-8 4,-7 15 1,3-5-2,0-1 3,-1 0-1,-1 0 3,-2 1 0,1 0 4,-6 3 2,4 0 1,2-3-3,-1-1 1,0 1-2,2-3-6,2 1-4,-1-2 7,1 0-9,4-6-1,-7 7-6,7-7 1,-6 8-4,6-8-2,0 7 2,0-7 8,0 0 12,0 0 6,10 7-2,-10-7 2,18 0-6,-6-2-2,5-1-3,-3 0-2,3-1 2,2 1-4,-2-4-6,4 3 1,-3-5-1,0 2-3,0 0 0,-1 1 0,-2 0-1,2 0 1,-6 1-3,0 0 2,-6 2-4,5 0 1,-6 0 2,-4 3-7,11-5-4,-7 2-4,-4 3-12,8-4-17,-8 4-24,0 0-21,0 0-20,9-3-25,-9 3-21,0 0-7,0 0-17,0 0-19,0 0-13,0 0-191,0 0-415,0 0 183</inkml:trace>
  <inkml:trace contextRef="#ctx0" brushRef="#br0" timeOffset="419168.0138">8647 6242 12,'-4'-2'191,"4"2"-31,-7-8-5,3 5-6,4 3-6,-10-4-15,10 4-10,-11-2-14,11 2-11,-11-3-4,11 3-11,-11-2-10,11 2-2,-11 4-9,11-4 2,-9 6-6,2-3-5,0 5 8,0-1-1,1 1-6,2 2-4,-4-1-5,6 1-4,-3 1-2,1-1-6,2 3-3,2-3-4,0 3 5,2 0-5,1 1 2,1-2 2,-2 4-5,5-5-5,2-2 3,0 0-3,4 3-1,-1-3 2,3-1-3,5-1 0,1 0 7,0-6-6,7-1 0,-8 1 4,3-2 1,-2-1-4,0-3 7,-2 2 6,-2-3 5,-3-1 3,1-2 1,-3 1 5,-3 1 1,0-1 7,0-2-4,-4 0-1,-3-2 1,0 2-8,-4-6-2,-5 2-9,0-2 3,0 2-8,-6 0-6,-3 2-12,1 1-15,-4 1-11,-1 0-10,1 3-16,-2 0-27,0 2-31,4 2-28,-3 1-46,1 1-232,2 0-447,0 0 198</inkml:trace>
  <inkml:trace contextRef="#ctx0" brushRef="#br0" timeOffset="437542.1767">7449 6379 64,'0'0'105,"0"0"-13,0 0 2,0 0-10,0 0-3,0 0-3,0 0-9,0 0-4,0 0-5,0 0-14,0 0 18,0 0-6,0 0-3,0 0-10,-8-13-5,8 13 4,0 0-8,0 0 6,0 0-9,0 0 8,0 0-8,0 0 3,0 0-3,0 0 2,0 0-1,0 0-4,0 0-1,0 0 1,0 0-8,0 0 3,0 0-1,0 0-6,0 0 1,0 0 5,0 0 1,0 0-10,0 0 2,0 0 0,0 0-1,0 0-4,0 0 2,0 0 2,0 0-4,0 0 1,0 0-1,0 0-2,0 0 1,0 0-2,0 0 5,0 0-4,0 0-5,0 0 2,0 0 1,0 0-8,0 0 7,0 0 0,0 0-4,0 0 0,0 0 0,0 0 0,0 0 2,0 0-2,0 0 2,0 0-2,0 0-5,0 0 5,0 0-1,0 0-5,0 0 3,0 0 3,0 0-6,0 0 2,0 0-3,0 0 8,0 0-5,0 0 1,0 0 0,0 0 1,0 0-5,0 0 1,0 0 0,0 0 1,0 0 5,0 0-2,0 0-1,0 0-1,0 0 1,0 0 2,0 0-5,0 0 2,0 0 4,0 0-3,0 0-5,0 0 4,0 0 3,0 0-2,0 0-5,0 0 6,0 0-3,0 0 0,0 0 1,0 0 1,0 0 5,0 0-7,0 0 1,0 0 0,0 0 1,0 0 1,0 0 0,0 0-1,0 0-2,0 0 3,0 0-1,0 0 1,0 0 0,0 0-1,0 0 1,0 0 1,0 0-2,0 0 1,0 0-1,0 0 0,0 0 0,0 0 0,0 0-2,0 0-2,0 0 0,0 0 3,0 0-1,0 0 0,0 0-1,0 0 2,0 0 4,0 0-2,0 0 0,0 0 1,0 0-5,0 0 3,0 0-1,0 0 1,0 0-3,0 0-1,0 0 5,0 0-2,0 0 0,0 0-3,0 0 6,0 0 2,0 0-2,0 0-5,0 0 1,0 0-1,0 0 5,0 0-4,-5 12 2,5-12 3,0 0-3,0 0 6,0 0-6,0 0 2,-3 7 1,3-7-2,0 0-3,0 0 1,0 0 3,0 0 4,0 0-6,-3 6 0,3-6 4,0 0-1,0 0-2,0 0 6,0 0-6,0 0 5,0 0-2,0 0-1,0 0-2,0 0 5,0 0-3,0 0 2,0 0-7,0 0 7,0 0-8,0 0 12,0 0-7,-1 8 2,1-8 2,0 0-9,0 0 4,0 0 1,0 0 0,0 0-7,0 0 8,0 0-2,0 0-3,0 0 3,0 0-2,0 0 4,0 0-6,0 0 6,0 0 0,0 0 0,0 0-2,0 0 2,0 0 0,0 0-2,0 0 0,0 0 1,0 0 1,0 0-7,0 0 0,0 0 1,0 0 2,0 0 4,0 0-1,0 0-3,0 0 4,0 0-3,0 0 1,0 0-1,0 0-1,0 0 1,0 0 2,0 0 0,0 0-1,0 0 0,0 0-8,0 0 9,0 0-4,0 0 3,0 0-1,0 0 2,0 0-2,0 0-7,0 0 7,0 0 3,0 0-1,0 0 0,0 0-2,0 0-3,0 0-2,0 0 2,0 0 3,0 0 3,0 0-4,0 0 5,0 0-4,0 0 0,0 0-5,0 0 3,0 0 2,0 0-1,0 0 3,0 0-6,0 0 10,0 0-8,0 0 2,0 0-2,0 0 2,0 0-1,0 0-2,0 0 1,-4 7-1,4-7 4,0 0-5,0 0 4,0 0 2,0 0 1,0 0-8,0 0 10,0 0-7,0 0 6,0 0-3,0 0 2,0 0-1,0 0-4,0 0 3,0 0-4,0 0 2,0 0 3,0 0 2,0 0-5,0 0 0,0 0 2,0 0-1,0 0 0,0 0-2,0 0 2,0 0 0,0 0-1,0 0 2,0 0-1,0 0-5,0 0 3,0 0 6,0 0-4,0 0 0,0 0 0,0 0-2,0 0 2,0 0-3,-3 7 0,3-7 0,0 0 0,0 0 6,0 0-2,0 0-2,0 0 1,0 0 1,0 0-3,0 0 5,-3 5-2,3-5 2,0 0-3,0 0 1,0 0 0,0 0 0,0 0 1,0 0 0,0 0-7,0 0 4,0 0 3,0 0-1,0 0-2,0 0-3,0 0 5,0 0-3,0 0 9,0 0-7,0 0 0,0 0 4,0 0-3,0 0 0,0 0-15,0 0 17,0 0-3,0 0-5,0 0 11,0 0-2,0 0-2,0 0 2,0 0-6,0 0-3,0 0 8,0 0-10,0 0 10,0 0-2,0 0 2,0 0-7,0 0 1,0 0 6,0 0-1,0 0-2,0 0-5,0 0 5,0 0 3,0 0-3,0 0-9,0 0 15,0 0-6,0 0 3,0 0-4,0 0 1,0 0 1,0 0 0,0 0-2,0 0 0,0 0-1,0 0 3,0 0 1,0 0 2,0 0-3,0 0-3,-3 6 2,3-6-3,0 0 3,0 0-2,0 0 5,0 0-6,0 0 5,0 0-3,0 0-4,0 0 3,0 0 4,0 0 4,-2 8-5,2-8-1,0 0 4,0 0-4,0 0 3,0 0-3,0 0 3,0 0-1,0 0-1,-4 6-1,4-6 2,0 0 1,0 0-3,0 0-2,0 0 1,0 0 1,-2 6 0,2-6-5,0 0 5,0 0 0,0 0 5,0 0-7,0 0 0,0 0 4,0 0-6,0 0-1,0 0 5,0 0-1,-3 6 4,3-6-3,0 0 2,0 0-1,0 0 9,0 0-10,0 0-2,0 0 3,0 0-1,0 0-3,0 0 3,0 0 1,0 0 3,0 0-4,0 0 4,0 0-4,0 0 0,0 0-1,0 0 0,0 0 1,0 0 3,0 0 2,0 0-3,0 0-2,0 0-3,0 0 5,0 0-3,0 0 1,0 0 0,0 0 5,0 0 1,0 0-6,0 0 0,0 0 3,0 0 0,0 0 5,0 0-2,0 0 1,0 0 4,0 0-7,0 0-1,0 0 2,0 0-2,0 0 2,0 0-5,0 0 6,0 0-5,0 0 1,0 0 1,0 0 1,0 0-4,0 0 0,0 0 2,0 0-2,0 0 3,0 0 1,0 0-4,0 0-4,0 0 3,0 0 2,0 0 1,0 0 1,0 0-6,0 0 1,0 0-4,0 0 11,0 0-4,0 0-7,0 0 3,0 0 6,0 0-6,0 0 3,0 0-1,-4 3 1,4-3 1,0 0 1,0 0-1,0 0-3,0 0 3,0 0-1,0 0 3,0 0-2,0 0-2,0 0 2,0 0 2,0 0-3,0 0 0,0 0 0,0 0 2,0 0 3,0 0-7,0 11 3,0-11 0,0 0 1,0 0-5,0 0 3,0 0 2,0 0-1,0 0-1,0 0 1,0 0 0,0 0-1,0 0-3,0 0 1,0 0 1,0 0 1,0 0 1,-9 2-2,9-2 0,0 0-1,0 0 0,0 0 0,0 0 3,0 0 2,0 0-4,0 0 0,0 0 2,0 0-3,0 0 0,0 0-5,0 0 6,0 0 3,0 0 1,0 0 3,0 0-5,0 0 3,0 0-5,0 0 2,0 0 5,0 0-9,0 0 7,0 0-2,0 0 0,0 0-1,0 0-4,0 0 4,0 0 0,0 0 0,0 0-2,0 0 1,0 0 3,0 0-1,0 0-3,0 0 3,0 0-2,0 0-1,0 0 2,0 0 1,0 0-5,0 0 2,0 0-2,0 0 5,0 0-4,0 0 4,0 0-9,0 0 9,0 0 0,0 0-2,-3 5-2,3-5-3,0 0 9,0 0-1,0 0-3,0 0 1,0 0 1,0 0 1,0 0-6,-6 5 3,6-5 0,0 0 0,0 0-1,-6 3 6,6-3-1,0 0-3,0 0 4,-3 5-2,3-5-3,0 0 3,0 0 4,0 0 0,0 0-8,0 0 6,0 0 0,0 0-5,0 0 0,0 0 5,-6 4-4,6-4 4,0 0-5,0 0 1,0 0 1,0 0 2,0 0-3,0 0 0,0 0 3,0 0-3,0 0-3,0 0 2,0 0 4,0 0-1,0 0-4,0 0-3,0 0 2,0 0 3,0 0 0,0 0 2,0 0-4,0 0 0,0 0 3,0 0-2,0 0 2,0 0-2,-8 2-2,8-2 5,0 0-4,0 0 0,0 0-2,0 0 7,-5 6-4,5-6-1,0 0-4,0 0 9,0 0-1,0 0-2,0 0 2,0 0-3,0 0-4,0 0 4,0 0 0,0 0-2,0 0 1,0 0 2,-4 6 0,4-6-3,0 0 4,0 0-5,0 0 2,0 0 4,0 0 1,0 0-3,0 0 3,0 0-2,0 0 5,0 0-1,0 0 3,0 0-4,0 0 2,0 0 1,0 0 3,0 0 0,0 0-3,0 0 3,0 0 4,0 0-7,0 0-2,0 0 5,0 0 1,0 0-2,0 0 2,0 0-2,0 0 1,0 0-1,0 0-2,0 0 6,0 0-4,0 0 5,0 0-3,0 0 2,0 0-1,0 0 1,0 0-2,0 0 3,0 0-2,0 0-4,0 0-1,0 0 1,0 0 2,0 0-2,0 0-2,0 0-5,0 0 4,0 0 0,0 0-8,0 0 9,0 0-4,0 0 1,0 0-2,0 0 3,0 0-3,0 0 1,0 0-2,0 0 1,0 0 0,0 0 1,0 0-3,0 0-1,0 0 0,0 0 3,0 0-2,0 0-5,0 0 2,0 0 4,0 0-5,0 0 3,0 0-1,0 0-1,0 0 0,0 0-2,0 0 5,0 0-2,-6 5-4,6-5 6,0 0-4,0 0 4,-3 7 0,3-7-2,0 0-3,0 0 4,0 0-4,0 0 6,0 0-3,0 0-3,0 0 5,-4 6 0,4-6 1,0 0 1,0 0-1,0 0 0,0 0 2,0 0-3,0 0 1,0 0 0,0 0-2,0 0 3,0 0 4,0 0-4,0 0 4,0 0 0,0 0-1,0 0 2,0 0 0,0 0-1,0 0 1,0 0 3,0 0 1,0 0 0,0 0-1,0 0 0,0 0-1,0 0-4,0 0 5,0 0-3,0 0 0,0 0 9,0 0-11,0 0 1,0 0-2,0 0 2,0 0-1,0 0 0,0 0 0,0 0 2,0 0-5,0 0 0,0 0 1,0 0-4,0 0-1,0 0 0,0 0 5,0 0 0,0 0-2,0 0-4,0 0 2,0 0-1,0 0 4,0 0-3,0 0-1,0 0 2,0 0 2,0 0-1,0 0-1,0 0-4,0 0 2,0 0 6,0 0-2,0 0-4,0 0-2,0 0 4,0 0-1,0 0 1,0 0-2,0 0 0,0 0 3,0 0-2,0 0 0,0 0 1,0 0 0,0 0 0,0 0 3,0 0-3,0 0-3,0 0 2,0 0 0,0 0 4,0 0-5,0 0-3,0 0 8,0 0 0,0 0-2,0 0-1,0 0 0,0 0-1,0 0 0,0 0 2,0 0-1,0 0-1,0 0 2,0 0 4,0 0-7,0 0 3,0 0-1,0 0 2,0 0-3,0 0 2,0 0 2,0 0-4,0 0 1,0 0 0,0 0 4,0 0-7,0 0 1,0 0 5,0 0-4,0 0 0,0 0 3,0 0-1,0 0 0,0 0-1,0 0 2,0 0-4,0 0-1,0 0 4,0 0-2,0 0 1,0 0 0,0 0-1,0 0 0,0 0 0,0 0 3,0 0-2,0 0 0,0 0 0,0 0 4,0 0-4,0 0-2,0 0 2,0 0 0,0 0 1,0 0-2,0 0 2,0 0-2,0 0-1,0 0 3,0 0 0,0 0-2,0 0 3,0 0-3,0 0 0,0 0-2,0 0 3,0 0 0,0 0 3,0 0-4,0 0 2,0 0-1,0 0 2,0 0-4,0 0 2,0 0 0,0 0 0,0 0 2,0 0-1,0 0-3,0 0 4,0 0-2,0 0-1,0 0-1,0 0 3,0 0-2,0 0 4,0 0-6,0 0 3,0 0-1,0 0-1,0 0 0,0 0 4,0 0-6,0 0 2,0 0-2,0 0 3,0 0 1,0 0-3,0 0 2,0 0 0,0 0 0,0 0 1,0 0-1,0 0 1,0 0-5,0 0 6,0 0-1,0 0 0,0 0-3,0 0 0,0 0 3,0 0-1,0 0-2,0 0 3,0 0-1,0 0-1,0 0 2,0 0-1,-2 7 0,2-7 1,0 0 1,0 0-2,0 0-2,0 0 7,0 0-5,0 0 0,0 0 2,0 0-2,0 0-1,0 0 3,0 0-1,0 0 0,0 0-1,0 0 4,0 0-2,0 0 0,0 0 2,0 0-1,0 0-3,0 0 2,0 0 0,0 0-3,0 0-3,0 0 8,0 0-4,0 0 1,0 0 3,0 0-1,0 0-2,0 0-1,0 0 6,0 0-4,0 0-2,0 0 4,0 0-4,0 0 3,0 0 0,0 0-3,0 0-2,0 0 2,0 0 2,0 0-1,0 0 0,0 0 0,0 0 2,0 0 0,0 0 0,0 0-2,0 0-3,0 0 8,0 0-9,0 0 5,0 0-3,0 0-2,0 0 3,0 0 0,0 0 0,0 0 3,0 0-2,0 0 3,0 0-5,0 0 1,0 0 1,0 0 2,0 0-3,0 0 1,0 0 1,0 0-1,0 0-4,0 0 4,0 0 0,0 0 2,0 0-3,0 0 0,0 0 1,0 0 0,0 0-1,0 0 3,0 0 0,0 0 0,0 0-2,0 0 1,0 0-2,0 0 1,0 0-1,0 0 0,0 0 3,0 0-3,0 0 1,0 0 2,0 0-3,0 0 1,0 0-1,0 0-3,0 0-1,0 0 4,0 0-6,0 0 7,0 0 0,0 0 1,0 0-1,0 0 0,0 0-3,0 0 0,0 0 4,-4 8 1,4-8-4,-2 6 2,2-6-1,0 0 1,-4 10 0,4-10 0,-2 8 0,0-4 0,2-4-2,-5 8 4,2-2-4,3-6 0,-3 9 1,3-9 3,-2 10-3,0-3 2,-2-1-4,4-6 6,-4 11-6,2-5 6,-1 2-2,0-4-1,3-4-3,-5 11 2,3-5 1,-2 0 3,4-6-3,-3 14 1,1-9 0,2-5-3,-6 10 1,4-5 5,0 0-5,-2 3 2,2-2-6,-2 0 9,1 3-1,-1-3-2,0 1-1,0 0 5,-1 1-5,2-2 3,-2 2-4,2-1 4,-2 2-1,0-3 0,1 3-1,-1-4 0,1 2 0,-2 0-2,3 0 2,-3 1 2,0-2 2,2-1-4,-2 5 1,1-6-2,0 5 3,-3-1 0,-1 1-1,3 0 3,-2-1 0,-2 2-2,1-2-2,-3 4 3,-2-2-2,5-1 1,-2-1-2,2 2 1,-5 0 2,5-1 0,-3-2-1,1 0 2,-1 1 0,2-2 2,-1 2-2,-2 0-1,4-2 1,-1 1-2,-4-1 2,0 1 1,-1 2-2,4-1 2,-2 0-7,-2 0 6,3-2-2,0 2 0,0-3 0,2 1 1,-3 1-3,0 0-1,1-3 1,0 2 2,0-1-1,0 0-1,1 0 2,1-1 7,0 0 3,2-2 2,1 1 0,-3-2 1,2 2-2,-1 2-1,2-3 0,-3 2 0,0-1-2,4-1-2,-2 2-1,0-3 1,2 3-2,-3-1 0,-2-1-1,0 2 2,0 1-2,-1-1-1,1 0-3,-2-1 4,0 1-3,2 0-1,-2-1 7,0 0-8,-1 1 3,3-1-2,-1-1-1,-2 2 0,1-2-1,-1-2 4,-2 3-3,-2-1-1,2 4 0,2-5 1,-2 2-1,2 0 3,-2 0 2,1-1-3,-3 1-3,-4-1 3,1 0 1,1 0 0,1 1 0,0-2 5,1-1-3,0 0 6,-1 2 0,0 0 9,0-2-4,2 0 0,2 1 1,-2-1-1,3-1 4,1-1 2,0 2-4,0 0 2,0 0-1,-1-1 1,2 0-3,0 1 3,0-1-4,0-2-1,-2 0-1,2 2-2,-1-1-6,-4 0 4,6 0 1,-2-1 1,3 1 8,-2 0-20,1-2 5,-1 2 4,1-2-2,2 2-1,-2 0 3,0-1-1,2-1 3,0 2-5,0 0 3,9 2 1,-16-5 1,5 4 2,4 0-5,7 1-2,-16-4 5,6 1-5,-1 0 3,2 0-3,-3 1 1,3-2 5,0 1-1,1 1 5,1-2-9,-2 0-1,-1 0 3,-2 2-4,2-3-1,1 0 1,-1 0 1,0 1 10,1 0-9,-1 0 0,3 2 6,-2-3-3,3 1 15,-4 0-18,-1 0 1,0 1-2,0-4 3,1 3 3,0 0-8,1-2 2,-2 3-1,0-2-1,2-1-2,-2 2-2,2 0 20,-1 0-20,1-1 0,0 0-2,2 1 5,-3 0-1,4-2 3,-2 3-5,0-2 5,0 0-2,-1-1 1,1 0-6,-2 0 3,1-1 0,1 2 0,2 0 12,-3 0-13,1-2-1,-1 1 1,1 0-2,0-1 0,-1 0 4,2 0-5,0 0 5,-2 1-4,2-1-1,0 1 4,0-1 0,-1 0 2,2 2-4,2 0 6,-3-3-5,0 2 3,-2 1-17,2-2 16,3 1 1,0 2-3,-3-3 2,2 3-2,-2-3 3,2 2-2,-2 0-2,2-2 5,-1 1-12,-2-2 9,0 3 1,-1-2-3,1 0 2,-1-1 0,2 0-7,-1 2 6,1-1-2,-2-2 1,0 1 0,-1 0 3,2 1-2,-1-1 0,0 0-2,-1 2 1,0-2-3,2 1 6,1 2-5,-2-3 3,1 2 11,-1 0-11,-1 1-4,3-2 2,1 2 2,-2-1-2,2 1 0,-2 0 3,3 0-6,1-1 7,-1 1-4,5 5 3,-9-10 6,4 6-9,1-2 2,4 6-1,-5-11-1,1 7 1,0-1-3,4 5 0,-5-9 7,1 5-3,4 4-2,-6-10 4,4 5 1,2 5-4,-7-7-1,7 7-1,-4-7 2,4 7 0,-2-9 0,2 9 9,-4-9-11,0 4 3,4 5-2,-3-8 1,3 8-2,-4-8 1,4 8 1,-3-9 0,3 9 1,-4-7-3,4 7 17,-1-10-18,1 10 3,-3-8-2,3 8 3,-4-10 0,4 10 1,-2-9-9,2 9 4,-4-10 1,4 10 2,-2-11 3,2 11-6,-2-10 1,2 10 3,0 0 3,0-10-6,0 10 4,-2-8-5,2 8 2,-3-8 1,3 8-5,0 0-4,0-10 10,0 10 2,0 0 2,0 0-11,0-11 3,0 11 6,0 0-4,-1-10 3,1 10-1,0 0 1,-1-8-1,1 8 0,0 0 11,0 0-9,0 0-3,-2-10 1,2 10-1,0 0-5,0 0 4,0 0-4,0 0-3,0 0-4,0 0-2,0 0-3,0 0 0,0 0 2,0 0-5,0 0 4,0 0-5,0 0 2,0 0 6,0 0 5,0 0-2,0 0-2,0 0 1,-5 27 7,4-20-1,1-7-6,-1 15 8,-1-5-3,1 1 1,0 0 3,-1 1-2,1 1 2,-2 2 4,2-3-3,-2 0-2,0 2 5,3 2-8,-3 0 4,1-4 0,-1 6 4,2-7 0,-3 2-3,3 2 0,-2 1 2,2-4-1,-2 2-3,0 0 2,-1-2 3,1 2-1,1-1 3,-1 0-4,1-3 4,-1 0-5,-1 0 1,3-1 2,0-2 1,1-7-2,-2 11 3,1-5-4,1-6 2,-3 10-1,3-10 2,-1 7-4,1-7 6,0 0 0,0 0-3,0 8 4,0-8-3,0 0 0,0 0-1,0 0 2,0 0 1,0 0 1,0 0 12,0 0-14,0 0-2,0 0-1,0 0 5,0 0-1,0 0-3,-2-26 11,2 26-13,1-15 1,0 6 0,-1 0-5,0 0 4,1-4-1,1 4 1,-4-2-1,4 2 5,-2-2-3,1 1 0,2-1-4,-3-1 4,1 1-2,0 1 2,-1-3 5,0 2-7,0 0 2,1 0-3,-1 0 3,2 0 0,-1 0 0,2-3-2,-1 2-2,1 3 5,-1-1-2,0 2 0,-1-2-5,0 2 5,3 1-2,-4 7 3,2-13-2,0 8 11,-2 5-10,1-11-1,-1 11 0,1-8 8,-1 8-10,3-8 5,-3 8-4,1-7 1,-1 7-2,0 0 2,1-7-1,-1 7-1,0 0 1,0 0-1,2-8 1,-2 8-2,0 0 2,0 0 1,0 0-1,0 0 0,0 0-2,0 0 1,0 0-1,0 0 4,0 0-1,6-1-2,-6 1 2,0 0 0,0 0-1,11 11 3,-11-11-3,7 5 0,-4-2-1,-3-3 5,7 10 1,-2-7-4,1 0 5,0 1-4,-1 0 9,0-1-9,-5-3 1,9 6 3,-4-1-4,1-2-1,0 1 2,0 0 0,0 1-1,0-2 2,1 0-3,1 4-2,-3-4 3,1 1 1,2 0 1,-2 0-2,1 1-5,-2-1 9,2-2 7,0 3-10,-1-3 2,1 4-2,-2-3 1,0 0-1,3 1-1,-3 1 1,1-3 1,-1 2 2,0-1-2,1 1 0,-2 0-3,-4-4 2,8 8 0,-8-8-3,7 6 6,-7-6-1,5 5-2,0-2 1,-5-3 1,6 5-2,-6-5 0,0 0 0,1 6 1,-1-6 1,0 0 0,0 0 3,0 0-1,0 0-1,-3 12-4,3-12 4,-8 5-2,-1 0 2,1-2-3,-3 1 3,1-1-3,-1 2 0,-1 0 0,0 0 3,1 0-2,-6 2 10,4-2-12,-2 2 3,-2 0-1,-1-1-6,3 1 4,2-3-1,2 3 3,-2-2-1,3-1-1,1 2-1,0 1-3,3-4 3,-2 3-5,1-2-17,0-2-16,2 2-10,5-4-13,-8 8-8,5-3-15,3-5-5,-1 10-19,1-10-16,0 0-9,5 12-3,-1-9-18,5 1-5,3-1-8,-1 1-21,0 0-150,0-1-367,2 0 163</inkml:trace>
  <inkml:trace contextRef="#ctx0" brushRef="#br0" timeOffset="438353.6481">5946 7554 59,'0'0'143,"0"0"-13,0 0-5,0 0-22,0 0 1,0 0-3,0 0 2,0 0 5,0 0-3,0 0-7,0 0 6,0 0 1,0 0-6,-5-34-2,5 34-9,0 0-6,-2-6-7,2 6-2,0 0 2,0 0 6,-2-8-5,2 8 1,0 0-4,0 0-1,0 0-7,-2-7-4,2 7-6,0 0-5,0 0-8,0 0-5,0 0-3,0 0-3,0 0-4,0 0 0,0 0-9,0 0-4,0 0-1,0 0 0,0 0-1,0 0 0,0 0 3,-5 28 8,4-19-5,1-9 7,-3 21-6,1-10-2,3 2-3,-1-2 7,0 5-7,0 0 0,0-1 2,-1 1 0,1 1 8,1 0 19,0 1-20,-2-3 3,1 1 0,-1-3-4,1-1 0,-2-1-2,2 2 0,2-3-4,-2-4 1,0-6-2,-2 14 3,4-9-5,-2-5 2,0 0-5,0 15 1,0-15 1,0 8 1,0-8-1,0 0 0,0 0 2,0 0 1,0 0-2,0 0 0,-3 12 0,3-12 0,0 0 0,0 0 0,0 0 3,0 0-6,0 0 5,0 0-6,0 0 5,0 0-1,0 0 0,0 0-3,0 0 1,0 0-1,0 0-2,0 0 1,0 0-1,0 0 1,0 0 2,0 0-5,0 0-4,0 0 4,0 0 2,0 0-2,0 0-3,0 0 0,0 0-2,0 0-1,0 0-16,0 0-14,0 0-19,0 0-25,0 0-42,0 0-39,0 0-51,0 0-39,0 0-236,0 0-522,0 0 231</inkml:trace>
  <inkml:trace contextRef="#ctx0" brushRef="#br0" timeOffset="490397.4516">9413 5432 56,'0'0'79,"0"0"3,0 0-9,0 0 0,0 0-11,0 0 10,0 0-10,0 0 3,0 0-12,0 0 4,0 0-15,0 0 6,0 0 0,0 0 1,0 0-2,0 0 0,0 0-7,0 0-6,0 0 12,0 0-6,0 0-5,0 0 10,0 0-3,0 0-2,-16-11-13,12 7 7,4 4 6,-11-9 11,6 0-6,-3 3-9,2-1 0,0-2-1,-1-2-4,-1-2 6,-2 2-4,1-2 3,3 3-5,-1-5-8,-2 2 2,2-1 4,-2 0-5,1-1-1,-2 1-4,3-2 5,1 1 0,2 1 0,-2-2-7,2-1-1,0 4 2,1-3-7,1 0 5,-2 3-5,4-4 4,-2 4-5,-1-2 6,3 3-8,-2-5 2,4 2-3,-4-1-1,4-1-2,1 1 0,-1-2-4,2 1 6,1 1 2,-1-2-7,6 1 3,-4 2 0,1-1 1,3 0-2,2-1-3,-3 3 4,5 0 1,-3 0-6,0 2 4,1-1-3,-2 0 2,-3 5-2,5-2-1,-3 2 1,4-2-6,-1 2 7,-2 3-2,-1-2 1,1 1 2,1 1 0,1-1-1,-4 2 1,3 0-2,-2 1 0,3-1 1,-2 2-3,-1 0-2,3 0 2,-1 4 4,-2-2-2,2 1-2,0 0 1,-2 1 2,3 1-2,-1 2 13,0-2 0,2 3 1,-2-1-2,1 0-5,-1 1 2,4 4 1,-5-3-1,-1 2-2,7 1-2,-5 1 0,0-1 1,3 4-2,-5-1 6,1 1-5,-2-1 1,1 2-3,1 0 0,-2-1 2,-2 1-2,-1 1 1,3 0-1,-3 0 5,-1 1-5,2 1 8,-2 0 0,0 2 2,1-2-1,-3 0 1,0 1 0,2 0-2,-3 0 1,-1 6-2,0-5 1,-1 4 0,-1 2 6,0-1-8,-2-7 1,4 1 0,-1-1-4,-3 0 1,0 0-2,2 0 3,-1-1-5,-5 0 4,7 0-4,-1-3 1,0 3 4,0-6-5,-3-1 2,3 1-1,0-2-1,-1 3 3,-1-3-4,2 1 3,2-3-4,-4 1 2,4-1 3,0-7-5,-4 13 2,2-9-3,2 4 3,0-8 1,-4 10-3,4-10 0,-2 10 3,2-10-5,-2 8 3,2-8-2,-1 6 0,1-6 3,-4 6-1,4-6-1,0 0 3,0 0-2,-4 7-2,4-7 6,0 0-5,-2 6 0,2-6-5,-4 7-2,4-7-1,-4 5-3,4-5-6,-4 5-9,4-5-10,-5 5-8,5-5-9,0 0-10,-8 4-8,8-4-7,0 0-5,-10 2-17,10-2-12,0 0-5,0 0-5,-11-7-22,11 7-110,-6-9-275,1 4 122</inkml:trace>
  <inkml:trace contextRef="#ctx0" brushRef="#br0" timeOffset="490975.6919">9671 5379 12,'0'0'114,"0"0"-14,0 0-6,8-3-5,-8 3-1,0 0-3,0 0-6,0 0 9,15 10-2,-11-6-1,0 1-8,4 2 4,-4-2-16,-1 1-4,-1 1-9,4 1-2,-3 3-1,1-1-6,-2 0 3,0-1 2,1 2-5,0 0-3,-2-2-7,0 1 0,1-2-4,-2 2-4,0-3 2,0-7-1,0 14-10,2-10 4,-2-4-2,2 9 3,-2-9-8,0 7 0,0-7 4,0 0-7,2 7 3,-2-7-1,0 0 2,0 0 2,4 6-1,-4-6 4,0 0 1,7 3-2,-7-3-2,0 0 0,18-3-2,-18 3 0,15-6-2,-2 2 2,-2 0-5,3-2-1,-2 3 0,-2-2-1,5 1-1,2-2 1,-2 1 3,1-4-2,-5 4 0,0-1-3,0 2-2,1-1 1,-2 0-2,-1 1 3,1 1-1,-1 1-2,-3-1 1,2 1 2,-8 2-2,8-5-2,-8 5 2,11-5 4,-11 5 3,7-3-3,-7 3 4,7-5 2,-7 5 1,5-8 1,-5 8 12,4-4 9,-4 4 6,6-5 0,-6 5 4,3-6-4,-3 6-3,2-7-4,-2 7-4,0 0-2,-1-14 2,1 14 0,-2-10-4,-2 3 0,-3 0-8,1-1 1,-3 2-3,0 1-5,-2-2 2,-1 1 0,-3-2-6,1 4 3,1-1-4,-2-1 0,-4 3-1,1 2 0,1-1-2,-2 2-3,0 0-1,0 2-8,1-1-7,2 0-12,-2 1-13,1 1-14,2 1-8,3-1-22,-2 2-14,3-1-28,2 0-25,-1 1-20,1 0-175,-1-2-374,4 0 166</inkml:trace>
  <inkml:trace contextRef="#ctx0" brushRef="#br0" timeOffset="491711.5999">10408 4827 25,'0'0'186,"-5"-4"0,5 4-3,0 0-11,-6-4-11,6 4-5,0 0-18,0 0-8,0 0-7,0 0-13,0 0-6,0 0-9,-4-5-6,4 5-7,0 0-6,0 0-8,0 0-5,0 0-9,0 0-4,0 0-7,0 0-5,0 0-2,0 0 1,0 0 0,0 0 0,0 0 4,-3 18-6,3-18 5,1 13 8,-2-3-2,2 1-4,-2 1 0,4 0 11,-5 3-4,2-2-1,-1 3-3,2 1-6,-1-1 2,2 1-9,-2-3 4,2-1 1,-2 3-6,2-3 2,-2 1 0,2-2 2,-2 0-6,3-1-6,-2-1 1,0-1-2,1 1 2,-2-3-3,0-7-5,2 11-2,-2-6 3,0-5-5,0 8-4,0-8 0,0 0-4,2 8 3,-2-8 1,0 0-16,0 0-10,-2 12-12,2-12-29,-2 8-40,2-8-43,-7 7-57,7-7-52,-4 6-202,4-6-491,0 0 217</inkml:trace>
  <inkml:trace contextRef="#ctx0" brushRef="#br0" timeOffset="500439.6989">9746 6485 118,'0'0'161,"-2"-11"-17,2 11-5,0 0-15,0 0-14,0 0-11,0 0-8,0 0-10,0 0-7,0 0-10,0 0-2,0 0-12,0 0-2,0 0-10,0 0 1,0 0-10,0 0 2,0 0-5,0 0-4,0 0 0,0 0-4,0 0 3,0 0 0,0 0-5,0 0 0,0 0 2,0 0 5,0 0-6,-3 25 3,1-17 1,-1-2 1,-1 4-2,2-1 1,-1 1 1,-1 1-2,2 0-2,0 0 5,0 0-6,-3 2 4,1-2 0,-2 2-4,0 1-2,1-2-2,-1 2 2,-1 1-5,0-4 0,3-1 1,-3 7 4,1-2 1,-4-1 0,5-3-2,-5 4 0,1-2-6,0 0 2,0 1 3,2-4-1,-1 3-2,-4 1 0,3 1-3,-2-2 4,-1 1-3,3-1 0,-1 2 2,-4-3-5,1 2 4,1-3-1,1 4 0,0-2 1,-3 1-3,1-1 3,-1-2-6,-1 2 2,0-2 3,0 2-2,-1 0-3,1 0 1,1-3-3,-1 2 5,-2-4-1,4 3 4,-3-2-2,3 2-3,2-4 6,-1 0-6,-3 1-1,3 0 6,-3-1 2,2 3-4,-1-4 3,1 0 2,1-1 1,-3 3 3,-1-1-4,1-2-2,-2 1 6,0 0-3,-1-1 3,-1 0 0,0-1-2,-2 1-1,0-1 5,2 0 0,-2 2 1,1-3-3,0-1-1,2 0 5,-2-1-5,0 3-2,-1-1 2,2-3 4,0 1-6,-1 0-1,2 1 2,0-1 0,1-1 0,-2 0-5,-1-1 1,2 2 1,0-4-3,-1 5-1,2-4 2,-6 1 1,6 0-1,-3 2-1,4-2 2,-4-2-1,1 0 1,6 1 4,0 0 5,-1-1 9,3 1-7,-1-1 3,0 0-4,-1 0-1,1-1-3,3 0-1,-2 1-1,1-1-4,-1-1 1,-1-1 1,0 3-6,3-1 3,-1-2-5,-3 1 2,1 1-1,1-3 4,0 1-2,0 1 2,2-1-4,-2-1 2,1 3-2,-2 0 18,5-3-9,-3 0-3,1 2 0,0-3 0,1 0-5,-1 1 5,2-1-5,0 0 4,-3-1-4,2-2-1,-1 3 2,1 1-2,1-3 1,-3 2-1,1-1 0,1 0-3,-1-1 0,1 1 5,0-1-5,-4-1-3,4 0 1,3 3 3,-4-3 7,3 1-11,-6-4 1,4 1 2,3 1-3,0 1 8,-4 1-6,4-2-1,1 4 0,-3-8-4,1 6 5,1-6-3,-1 7 1,3-2 1,-1 1 0,-2-1 6,5 0-8,-3 1 1,-2-3-2,3 3-1,0 0 4,1-2-2,-3 1-2,2 2 1,2-1-1,-3-2 1,0 0 3,3 1-1,-2-1-1,1 1 0,0-2 5,0 2-4,0 1 1,1 0-4,-1 1 0,2-2 2,-1 2 1,1-4 0,0 4-1,-1-1-1,1 10 1,0-17 1,0 9-4,0-2 4,0 10-1,0-13 0,0 13 1,0-12 2,1 6-2,0-1-3,-1 7-7,2-15 4,-2 9 0,0 6 0,0-12 2,0 12 1,1-7-1,1 0 1,-2 7-3,0-12 4,2 6-1,-2 6 9,0-10-10,0 10 4,2-8-2,-2 8-1,0 0 6,0-11-6,0 11 0,0 0 2,0 0 1,0-9 2,0 9-4,0 0 2,0 0-1,0 0 0,0 0 1,0 0-1,-2-8-1,2 8 4,0 0-2,0 0-3,0 0 1,0 0-2,0 0 4,0 0-1,0 0-3,0 0-1,0 0 3,0 0-2,0 0-1,0 0 3,-13 16-3,9-11 2,-1 2 1,-2 0 1,1 2-5,1 1 11,-1 0-9,-1 1 4,0 0 1,0-1-4,1 5-1,-2-4 4,2 0-1,-1 0-1,2-1 0,1 0 3,2 2-1,-5-3 5,3 0-1,-3-1-3,6-2-2,-3 2 2,0-3 0,4-5-4,-5 8 4,4-3 0,1-5-4,-3 7 6,3-7-1,0 0-2,-2 6 1,2-6-2,0 0 4,0 0 3,-3 7-4,3-7 2,0 0-1,0 0 1,0 0 0,0 0-3,0 0 0,0 0-1,0 0 4,0 0-1,0 0 0,0 0-3,0 0-1,3-28 4,-1 21-3,0 0 1,0-4 0,0 0-2,1 1 2,1-1 2,-2 0-2,1-1 0,4-4-2,-1 1 5,-4 3-5,1-1 2,1 2-4,0 1 2,-1 0-1,1 0 3,-1 0-2,-1 1 1,1 4-1,-2-3 1,0 1-2,-1 7 5,6-12-4,-4 5 2,1-1-4,-1 3 0,2 0 1,0-2 0,-4 7 1,8-9 4,-6 6-4,-2 3 0,5-10 1,1 5 0,-6 5-1,6-5 1,-1 4-1,-5 1 8,9-7-12,-4 6 4,-5 1-4,9-2 1,-9 2 0,11 3 2,-11-3 0,12 3-1,-6 1 3,0 0 2,2 0-3,0 3 1,1-1 1,-2-1-3,1 2 2,2 3 0,-3-4-2,1 2 2,2 0-3,-3 1 6,1-1-1,-3-2 1,4 2-5,0 0 5,-5 1-3,2-1 3,0 1-2,-3-3-2,1 0 1,0 0 1,-2 0-2,-2-6 4,7 8-2,-7-2 3,0-6-3,4 5 1,-4-5-1,1 9 2,-1-9 1,0 6 0,0-6-2,0 0 3,-3 9-3,3-9 1,-9 6 3,5-2-1,-3 0-2,-2-1 1,0 1 1,-4 0 0,-1-1-4,-1 0 1,1 0 4,0 0-7,-4-1 2,5 0 2,-5 0 0,5 1-1,-4-3 1,4 1 1,2 0 0,-3-1-6,4 2-2,0 0 7,-1 0 0,0-2-4,2 1 1,2 1 4,7-2-13,-12 1-13,12-1-18,-10 3-11,10-3-14,-9 5-23,9-5-15,-6 6-22,5-1-7,1-5-17,-2 11-21,2-11-189,2 10-389,0-4 172</inkml:trace>
  <inkml:trace contextRef="#ctx0" brushRef="#br0" timeOffset="501439.8659">9162 7454 84,'0'0'206,"0"-9"-10,0 9-15,0-9-10,0 9-7,0 0-14,0 0-13,0-12-15,0 12-9,0 0-12,0 0-9,0 0-10,0 0-3,0-7-9,0 7 0,0 0-2,0 0-5,0 0-2,0 0-1,0 0-3,0 0-2,0 0-8,0 0-4,0 0-3,0 0 0,0 0 6,0 0 6,0 0 1,0 0 11,-5 25-10,5-25-3,0 11-6,0 0 4,0-2 2,0 4-4,0-2-6,3 6 4,-1-2-4,-2-4 0,0 2-2,4 2 4,-2 0 3,0-2-14,-2-1 2,3 0-3,-1 0 11,3 0-15,-5 0 0,4-3 0,-3 1-3,-1-2-3,2-3-7,0 3 5,-2-8-2,4 11-7,-4-7 3,0-4-1,2 6-2,-2-6 0,3 7-1,-3-7 0,0 0-1,2 6-5,-2-6 3,0 0 1,0 0-6,0 0 6,0 0-6,2 9 5,-2-9 3,0 0-7,0 0 2,0 0-2,0 0 0,0 0-1,0 0 1,0 0-2,0 0 3,0 0 2,0 0-5,0 0 1,0 0-2,0 0 2,0 0-1,0 0 0,0 0 2,0 0 1,0 0 10,0 0-12,2 5-4,-2-5 0,0 0 4,0 0-1,0 0 3,0 0-3,0 0 0,0 0 2,0 0-3,0 0 2,0 0 11,0 0-10,-2 9-4,2-9 3,0 0-2,0 0 12,-2 8-11,2-8 1,0 0 3,0 0-6,0 0 7,0 0-11,0 0 5,0 0 1,0 0-1,0 0 4,0 0 0,0 0-4,-2 9-4,2-9 6,0 0-2,0 0-6,0 0 1,0 0-16,0 0-4,0 0-16,-3 9-27,3-9-21,-2 5-40,2-5-44,-4 8-34,4-8-43,-4 8-222,4-8-512,-5 6 227</inkml:trace>
  <inkml:trace contextRef="#ctx0" brushRef="#br0" timeOffset="511003.8322">20190 7995 115,'0'0'120,"0"0"-15,0 0-9,0 0-14,0 0-1,0 0-13,0 0-17,0 0 11,0 0-9,0 0-11,0 0 4,0 0-8,0 0-2,0 0 1,0 0-8,0 0-11,0 0-5,0 0 8,0 0-5,0 0-2,-5 14 5,5-14-6,0 0-2,0 0-7,0 0 2,0 0 7,0 0-2,0 0 4,0 0-7,0 0 4,0 0-12,0 0 6,0 0-3,0 0 0,0 0-1,0 0 0,0 0-3,0 0 5,0 0-2,0 0-2,0 0 5,0 0 0,0 0-8,0 0 7,0 0-5,0 0 6,0 0-2,0 0 0,0 0-3,-2 6 5,2-6-12,0 0-15,-10 4-4,10-4-18,-6 3-16,6-3-42,-9 6-72,5-3-188,4-3 84</inkml:trace>
  <inkml:trace contextRef="#ctx0" brushRef="#br0" timeOffset="511776.0853">19874 7939 180,'-7'-3'200,"2"0"-10,5 3-14,-10-2-14,10 2-18,-10-3-17,10 3-10,-6-3-12,6 3-11,0 0-11,0 0-9,0 0-3,0 0-8,0 0-7,0 0-6,27 6-4,-15-6-5,3 1 1,2-2-5,1 2-1,1-2-4,2-1-4,-3 1-8,4 1 4,-2-1-4,-1 1-3,3 0-3,-4 0 3,2 0 0,-1-3-4,-2 1-1,-4 2-6,0 0 0,-2-1 1,1 1-1,-2-1 0,-10 1 0,11 0 2,-11 0-4,11 0 3,-11 0-3,7 0 7,-7 0-3,0 0 4,0 0-5,0 0 2,8 4-4,-8-4 0,0 0 2,0 0-1,-17 16 0,8-9 0,-1 2 1,-3 5-1,-3-3-1,3 1 2,-3 2-4,-1-1 2,-2 4 0,4-7-1,-2 4 1,4-3 3,-2-1-1,3 1 0,-3-1-4,7-2 3,0-2-3,-1-1 0,3-1 1,2 1-1,4-5 1,-9 5-2,9-5 3,-5 4 2,5-4-1,-6 5 3,6-5-3,0 0 5,0 0-2,0 0 2,0 0 1,0 0 2,0 0 4,0 0-3,0 0 3,0 0-1,27-2 0,-16-1 3,1 2-9,3 1 0,2-3-2,0 3-1,2 0 6,1 3-6,0-3-3,0 3 2,-2 2-4,2 0 7,0 2-9,-1 0 1,-2 1 0,2 1 2,-6 0-3,3 2 3,-5 1-1,1 1-1,-4-5 2,-1 4-2,-2-2 0,2 0 0,-3 3-2,-3-2 9,-2 0-8,1 2 1,-7-2 1,0 0-1,-3 6-1,-4-7 4,1 3-3,-1-2 7,-3-2 0,2-1 3,-2 1 1,-3-4 4,5 1 3,-4 0 2,2-5-2,-1 1 2,1-2-2,-1-2 6,1 0-4,0-3 2,3 2-5,-3-3-3,1 3 3,5-3-3,1 1-5,-3 1-1,4 0-2,2-1-1,-2 1-2,3-1-1,1 2-1,5 3-17,-7-6-10,7 6-16,-8-3-20,8 3-20,0 0-16,-6-5-10,6 5-16,0 0-24,0 0 0,0 0-12,0 0-10,0 0-39,23 0-105,-23 0-337,0 0 149</inkml:trace>
  <inkml:trace contextRef="#ctx0" brushRef="#br0" timeOffset="512729.6516">20592 8283 163,'-6'-2'204,"0"-1"-14,6 3-20,-8-4-22,8 4-13,0 0-9,0 0-9,0 0-10,0 0-6,38 4-8,-13-4-9,9 3-8,3-6-2,13 3-10,4 0 1,-16 0-6,16-2-6,-3 4-7,2-2-5,-1-2-1,0 2-7,-14-1-1,1 1-7,-2 0-10,-2 3-1,-5-3-7,-7 0-10,-4 0 1,-4 0-4,-4 0 4,-1 0 2,-4 0 2,2 3-1,-8-3-2,10-3-1,-10 3 1,0 0-1,0 0 1,0-8 2,0 8-3,0 0-3,-14-15 5,7 9-2,-3 1 2,1-1-3,-2 0-1,2 2 3,4-3 0,-6 3-1,2-1 3,0 0-2,0 0 1,0 3 6,2-2-2,3 0 5,4 4 1,-11-4 1,11 4 1,-10-3-1,10 3-3,0 0-8,-8-2 1,8 2 0,0 0 3,0 0 1,-7 7 0,7-7 2,-6 10 1,4-3 3,0 3 2,0 1-1,2-3 5,-2 5 2,0-1-4,2-1 1,-2 1-1,0 0-5,4-1 3,0 3-3,-4-2-3,4 1 1,-2-3 3,0 1-5,0-2-2,0-2 3,0 0-4,0-7 4,0 13-2,2-8 0,-2-5 0,0 0 1,0 10-6,0-10 6,0 0-3,0 7 2,0-7 3,0 0 5,0 0 0,0 0 7,0 0-3,0 0 4,0 0-4,0 0-1,0 0-2,0-25 0,0 25-4,2-19 0,-4 7 0,2 0 1,0-5-4,2 3-4,-2-2 2,2-1 3,-4 6-3,4 0 1,-1-1 1,-1 2 0,0 0-4,0 1 7,1 1 8,-1 8 3,0-11-2,0 11 0,0-8-3,0 8-5,0 0-4,2-8 0,-2 8 1,0 0-5,0 0 0,4-5 0,-4 5-2,0 0 2,0 0 0,17 10 2,-5-4-4,-3 1 6,-1 0-6,4 2-1,-3 0-1,4 1 3,1 0-3,1 0-2,-3 0-1,1 0-1,-3 3 1,1-6-1,-4 0 1,1-2 2,-4 0 0,2-2-2,0 0 3,-6-3 4,5 5-4,-5-5 11,0 0-6,0 0 0,0 0-7,-17 9 6,4-7-3,-7 1 4,-8-3-4,1 3 1,-1-1-8,-1 0-13,-4 0-21,4 3-27,-1 2-35,-2-2-22,3 1-44,0 1-54,-2 1-150,3-2-402,0 5 178</inkml:trace>
  <inkml:trace contextRef="#ctx0" brushRef="#br0" timeOffset="514405.4029">19831 8284 85,'-8'2'171,"8"-2"-14,-14 2-9,5 0-10,1 0-10,-1 1-9,1-1-9,-1 1-5,1-2 1,8-1-8,-17 2-11,7-1-4,1 2-5,-4 0-6,1-2-3,-2 2-6,-3 2-4,3-2-5,-7-1-5,1-1-3,-3 2-2,-5 0-2,0 4 1,-2-5-4,-2 3-5,-4 0-8,2-4 6,-3 3-7,-3-3 2,-12 1-6,1-2 8,-2-2-1,2-3 14,13 4-5,-13-6 8,11 2-2,-9-5 2,-2 3-3,14 1 0,-15-2 0,0-2-3,15 1-1,-14 2-4,13-2-3,1 0-1,0 2 4,0-2 0,3 0-8,-3-1 1,1-3-4,0 1-3,3 0-2,-3-1-3,4-1 5,0-1-9,1-1 6,0-3-3,2 0-3,0-4 0,0 1-2,1-3-2,1 2 0,2-1-1,0-3-2,-11-5 0,9 8-1,1-2 3,-1 0-3,2 3-1,-2-4 2,4 2-1,-2-3-4,2 3 6,4-1-4,-2 1-1,2 0-1,1 1 1,0 1 1,4 2 1,-1-2-5,1 0 7,1-1-7,2 0 2,0-3-2,3 2-2,0-3 3,1 2 1,4-2-1,-3-1 2,5-2-2,-3 3 3,4-1-3,-2 1 2,2-3-3,4 3 0,-3-1 0,1 3 3,2-3-3,0-1 1,1 3 2,2-2-2,-1-1 0,0 7 0,2-6 1,1 0 1,4 0-2,1 1-3,0-2 1,0 1 2,2 2 1,0 0 4,-2 0-5,1 1-2,-3 0-1,4 0 3,-5 0-1,0 0 3,-3 0-3,1 0-3,1 0 2,0-1 3,2 1-1,-2-2 1,0-1-2,2-4 2,2 1-6,-1-1 4,7-11 3,-6 12-1,3-1-4,-1 2 2,2 1 0,-2 2 2,4 0 0,0 1-4,2 0-2,-1 3 24,-1 0-2,3 2-4,-6 4-3,2-1-2,-5 3 1,1 2-2,6-5 1,-1 1-2,0 0-1,1 0-1,3 1-1,-1-1-3,0 0-2,0 1 0,3 0 0,-1 3-1,3 1 1,1-1 0,-1 3-2,0 0 2,-4 5-1,3-1 2,-5 3-4,7 0 1,-7 1 1,6 0 0,-11 2-1,-2 1-7,2-2-1,-4 1 1,0 1 4,-1 2 0,-1-3 1,-2 1-1,-9 0-1,14 1 3,-9 0 4,-5-1-3,9 1 1,-9-1-1,0 0 1,11-1 0,-11 1 1,0 0 1,0 0 2,10 2 1,-10-2-2,0 0 2,0 0-2,0 0 1,0 0-1,0 0 0,0 0-2,0 0 0,0 0 4,0 0-4,0 0-2,0 0 0,0 0-3,0 0-1,0 0-8,0 0-2,0 0-1,0 0-7,0 0-4,0 0-4,0 0-8,0 0-5,0 0 1,0 0 5,-15-16 4,15 16 1,-8-7 3,3 4 7,1-1 0,4 4 0,-10-7 5,5 3 0,5 4 5,-7-6 0,7 6 4,-6-8-1,6 8 2,-9-6 0,9 6 6,-4-7 3,4 7 0,-5-5 2,5 5-2,-4-4 2,4 4-4,0 0 0,0 0 3,0 0 3,0 0-4,0 0 0,0 0 0,-14 12 5,13-6 2,-3 0 0,1 3-2,1 1 5,1-1 0,-1 3-5,2-4 0,-1 2 2,0 0-1,-1 0 3,1-1-2,-1 2-2,2-4 3,0-7-2,0 15 0,0-8 2,-3-1-3,3-6 1,0 9 0,0-9 0,0 10-1,0-10 3,0 0 5,0 8 9,0-8 3,0 0-3,0 0 0,0 0-3,0 0-1,0 0 0,0 0-3,0 0 0,3-34 1,-2 23-1,-1 0-6,1-1 3,-1 0-5,1 0 1,-1-1 1,2 0-3,-1-3 0,-1 4 8,-1 1-7,1 0 0,0 2 0,0 0-3,0 0 4,0 9-3,1-11-1,-1 11 1,1-9-2,-1 9-3,2-7 3,-2 7 0,0 0-1,6-4-1,-6 4 2,0 0 0,0 0 3,19 8-5,-12-3 0,4 0 3,-1 1 0,-1 0 6,4 0-7,0 3 1,-2-1 1,2-1-3,-1-1 3,-1 1 8,4 0-7,-4-2-4,1 2 3,-3-2-2,2-2 4,-4 1-6,0-1 3,-2-1 0,-5-2 3,6 4 2,-6-4-2,0 0 3,0 0-5,0 0 1,-18 11-1,-2-7 0,-11 3-1,-2 1 0,-4 1 1,-13 7-7,1-2-11,12-1-9,2 0-17,0 3-26,2 0-31,6 0-42,3-1-27,8-2-163,4-1-359,3 0 160</inkml:trace>
  <inkml:trace contextRef="#ctx0" brushRef="#br0" timeOffset="516869.7056">20221 9126 40,'1'-9'149,"-1"9"-2,1-7-13,-1 7-6,1-9 2,-1 9 2,2-7-1,-2 7-4,0 0-9,0 0-12,1-8-10,-1 8-10,0 0-13,0 0-7,0 0-3,0 0 3,0 0 0,0 0-4,1 24 0,-2-14 3,0 8-1,-1-1 0,-1 2-5,3 6-5,-3-5 4,3 5-1,0 0-8,-1 0-3,-2-5-9,3 4-7,-2 2 1,2-7-8,0-2 2,-3 2-3,1-3-1,2-3-3,-3-3-3,3-2 1,0-1-3,0 1 0,0-8 0,0 9 3,0-9 16,0 0 14,0 10 9,0-10-3,0 0-4,0 0-5,0 0 0,0 0-9,-8-21-2,8 9-7,0-5-1,-4-1 6,4-7-12,0 6-3,4-11-4,-2 3 3,-2-1-5,1-4-3,1 1-1,1 1-1,-3 1 1,5 2 0,-2 1 0,-3 8-1,0 1 1,0 0 0,1 5 0,-1 0-3,-1 2-2,1 1 3,0 9-1,-3-14-1,1 10 2,2 4-1,-3-10-5,3 10 3,-1-6-3,1 6 1,0 0-1,-9-2-1,9 2 1,-14 8 1,5-2-2,-2 2 3,-1 5-1,-2 2-1,-5 3 9,1 3-10,-2-2-2,2 2 5,1 1-1,-4-1 8,5 0-6,-5 2-4,6-3 3,-4-1-1,2 0 4,-1-1 0,4-3 0,0 2-4,4-4 2,-2-1-2,5-4 0,-1 2 3,1-2 1,1-3-5,2 1-1,2 0 1,2-6 2,-5 8 2,5-8-2,-2 9-1,2-9 2,0 0 1,6 7-1,-6-7 2,17-1-1,-4-1 2,5-2 0,0-2-2,9-2 4,0 2-7,1-3 7,1 2 3,3-2-8,-1 0 2,-1-1 3,4-1-6,-1-2 0,0 2 3,3 1 1,-4-1-3,0 1 8,2 3-8,-8-1 0,4 2-1,-12 2 3,-5 2-5,1-1 2,-3-1 1,-3 0 3,-1 3-3,0-2-2,-7 3 9,8-1-8,-8 1 2,8-2-3,-8 2 2,0 0-8,0 0-7,0 0-12,11 0-18,-11 0-15,0 0-21,0 0-17,0 0-27,0 0-19,0 0-17,0 0-17,0 0-12,11-2-186,-11 2-406,0 0 179</inkml:trace>
  <inkml:trace contextRef="#ctx0" brushRef="#br0" timeOffset="518718.1598">20008 9621 48,'0'0'157,"-7"2"-8,7-2-11,-10 3-17,10-3-11,-8 5-8,8-5-7,-8 5-10,3-2-9,5-3 0,-11 7-3,6-3-4,-2-2 3,-2 3-6,-1-2 1,-2 5-5,2-4-3,-3 2-3,-2 2-2,-3 0-9,0 0 1,-2 1-6,-6 0 1,-1 0-1,0-2-8,-2-1 13,0 1-1,-2-2-1,2 1 0,-7-5 0,3 0-3,0-1-2,-5-1-2,3 0 4,-1-1 1,-1-3-1,0 0 1,-12-4 0,11 5 2,3-5-4,-2 1-3,-1 1 4,1-3-4,-1-1-3,1 0-5,1 2 7,1-4-9,1 2 2,2-2-4,-2-1 3,4 0-3,-1-1-2,2 0 5,1 0 0,2-1 5,1-1-8,2-2-3,3 0 1,1 1-2,2-3 0,2 0 2,2-1-5,1-3-4,-1-3 1,1 0-4,2 0 7,1-3-5,1 0-3,-1 1-4,2 0 3,1 0 0,-1 1-3,-2-2 2,-1-1-2,1 2-4,-1 0 3,0-2-1,2-1-2,-1 1-2,-1-2 5,1 2-2,2-3-2,-3-10-3,4 12 2,-1 0-1,4-2-1,-4-12-1,1 14 2,2-1 0,1-1 1,2-1-2,-1 2 2,-1-12 0,2 12-1,-2 0-3,1 0 1,-1-1 2,0 0 1,1-1-2,1-1 3,-3 3-1,1-11-5,2 9 1,1 3 2,1-1-1,1 1 1,-1-2-1,3-1 2,-2 3 0,2 1-1,0 1 0,-2-1-1,6 2 1,-5-2 1,-2 1-1,7 1 0,-3 0-4,1 1 5,-1 1-3,3-1 1,2-1-3,-1 2 4,-1-1-1,2 1-1,-1 2-3,1-1 6,2 1-4,-3-1 0,2 2-1,0-2 4,1 5-1,1 0-4,1 1 3,3-2 3,-6 5-1,1-4-1,3 1-1,-5 3 4,7-2 0,-7 5-1,7-6 0,-2 0 1,2 0-3,2 2 1,-5 4-2,4-4 6,-2 6-6,0-2 2,5-4-2,1 2-1,-7 5 0,7-4 2,-2-2-1,0 2 3,1-1-2,0 0 1,1 0-2,-1 1 4,2 1-2,-2-1-4,2-1 5,-3 0-1,2 3 0,0-2 1,-5 4-1,0 0 4,7-4-4,-1 2 1,-1 0-3,-4 3-1,5-4 3,-6 4 1,1-2 3,0 2-1,5-1 0,-7-1-6,2 4 6,0-1-4,-4 1 3,4-1 1,1 1-2,-1-1 2,0 2 1,0 0-6,1 0 2,0 1 2,-1 1-2,-2-2 1,3 1 0,-2 1 3,-1 1-5,-4-2 2,-1 4 2,3-2-2,-4 2 2,2-2 3,-1 1-5,-3 1 5,-2 1-5,2 0 0,-8 2-1,10-3 1,-10 3 3,10-1-1,-10 1-2,7-4 1,-7 4 2,0 0-3,5-2 3,-5 2 0,0 0-4,0 0 4,0 0 2,7-2 0,-7 2-4,0 0 6,0 0-4,3-9-9,-3 9-6,0 0 3,0 0 5,0-8-3,0 8-3,0 0-4,0 0-1,-10-7 3,10 7-5,0 0 0,-9-4-6,9 4 3,-5-3-1,5 3 3,0 0-4,-9-5 0,9 5-1,-8-3 3,8 3-3,0 0 5,-9-3-3,9 3 3,-6-3-1,6 3 1,-7-3 3,7 3 5,0 0-3,-9-2 6,9 2-1,0 0 2,0 0 1,-9-3 2,9 3-4,0 0 5,0 0-2,0 0 0,0 0 0,-7-1-1,7 1 4,0 0 2,0 0-6,0 0 3,0 0 1,0 0-4,0 0 6,0 0-1,0 0-3,0 0 5,0 0-1,0 0 0,0 0-1,0 0 2,0 0-3,0 0 1,0 0 3,0 0-1,0 0-1,0 0 0,0 0 1,0 0-1,0 0-1,0 0 0,0 0 1,0 0 3,0 0-3,0 0 5,0 0-3,0 0-6,0 0 10,0 0-2,0 0 0,0 0-4,0 0-4,0 0 8,0 0-2,0 0-1,-12 0 4,12 0-6,0 0 1,0 0 4,0 0-2,0 0-1,0 0 1,0 0-2,0 0 1,-7 2 2,7-2-2,0 0-1,0 0 3,0 0-3,0 0 3,0 0-1,0 0-3,0 0 1,0 0 3,0 0-1,0 0 0,0 0 1,-11-2-5,11 2 0,0 0 2,0 0 1,0 0 0,0 0-1,0 0-2,0 0 0,0 0 2,0 0 0,0 0-1,0 0 2,0 0-2,0 0-4,0 0 8,0 0-3,0 0 1,0 0 0,0 0-2,0 0 3,0 0 0,0 0 1,0 0-1,0 0-4,0 0-9,0 0-15,0 0-7,0 0-9,0 0-3,0 0-15,0 0-10,0 0-10,0 0-1,0 0-10,0 0-11,0 0-11,0 0-16,13 15-113,-13-15-262,0 0 115</inkml:trace>
  <inkml:trace contextRef="#ctx0" brushRef="#br0" timeOffset="519405.6172">19566 6271 54,'0'0'104,"0"0"-1,-2-4-15,2 4-12,0 0 0,0 0-9,0 0-10,0 0-5,0 0 0,0 0-10,0 0 2,0 0-4,0 0-3,0 0 10,0 0-12,-9 10-8,9-10 12,-1 9-5,-1-1 7,2 0 9,-2 3-8,0 0-2,1 0 0,0 1 2,-2 3 9,3-2-12,-2 3-9,0-4-1,4 3 1,-4-4-9,2 2-1,0-1 2,0 0 2,0-2-6,-1 1 2,1-1-8,1 1 0,-1-5 2,0-6 4,-1 13-10,1-13 1,1 9 2,1-4-1,-2-5 2,0 0 7,0 9 18,0-9 6,0 0 13,0 0 0,0 0-6,0 0-1,0 0-9,0 0-6,0 0-3,0 0-2,-6-27-5,5 17 4,1-1-7,-1-2-3,-3-2-1,3-1 0,-3-1-5,0 2 2,2-2-4,-1 1 0,1-2 0,-2 4-1,1 2-5,2 0 2,-1 1 2,0 1-3,0 1 1,0-1 1,2 2-7,-2 1-1,2 7 2,-2-9-1,2 9-2,0 0 2,0-12-2,0 12 1,0 0-2,0 0 1,2-7 1,-2 7-3,0 0 0,0 0 3,0 0-3,0 0 1,0 0 3,0 0-3,15 13-1,-10-9 1,-5-4 2,10 10 0,-1-6 3,-1 3-4,0 0 1,-1 0 2,3 0 2,-2 0 0,0 0-3,2 0 0,-2 0 0,1-1 1,-2 1-1,2-1 3,-2-3-4,-1 2 2,-1-1 1,-1-1 0,-4-3-2,5 5 3,-5-5 1,0 0 0,6 5-7,-6-5 6,0 0 0,0 0 0,0 0 0,-17 7-2,6-4-10,-4 1-10,-2 4-26,-2 1-25,-6 2-25,2 1-42,4-1-202,-1-1-367,4 0 164</inkml:trace>
  <inkml:trace contextRef="#ctx0" brushRef="#br0" timeOffset="521060.2174">20433 10161 121,'-3'-10'180,"3"10"-19,-4-7-18,4 7-11,0 0-12,-7-6-13,7 6-13,0 0-7,-9 0-10,9 0-6,0 0-8,-19 6-6,12 0 2,-1-1 3,-1 1-11,0 0-11,3 0 3,0 2-8,1 2-2,-2-1-4,-3 5 2,5 1-4,-3 0-2,3 2 5,3-1-8,-2-1 1,4-2 0,2 0-4,2-2 5,4 3 0,-2-3 3,8 3 5,0-2 2,3-1 0,0-1 0,7 3-3,-5-3 0,-2-4-2,-1 2 0,-2 0-1,-2-3-1,-1 1-1,-3-1-3,-2 0 3,3-2 7,-5 1 11,-4-4 8,4 8 5,-5-1 2,1-7-5,-10 16 2,2-9-12,-4 0-1,-4 0-4,-1 3-5,-3-2-3,4 0 3,-4-2-7,-7 1-4,6-2-3,2-3 2,2 3-11,0-3-6,2 1-11,2-2-10,-1 1-21,2-2-24,1-2-18,-2 1-27,3-4-36,2 2-46,-2-2-226,2-4-447,2 0 199</inkml:trace>
  <inkml:trace contextRef="#ctx0" brushRef="#br0" timeOffset="521266.3204">20341 10163 89,'5'-8'268,"0"-2"-20,2-4-24,5 1-20,0-1-19,5 3-17,7-4-17,1 2-18,2 1-11,2 3-14,0 3-18,0 0-15,0 2-16,1 1-21,-3 2-19,-8 0-25,2 1-31,-4 1-16,0 0-22,-5 2-22,0-2-25,-3 2-28,-3 0-124,0-1-297,-6-2 133</inkml:trace>
  <inkml:trace contextRef="#ctx0" brushRef="#br0" timeOffset="522983.2001">20008 10659 29,'0'0'153,"0"0"-16,0 0-16,0 0-4,-1 8-10,1-8-9,0 0 1,-5 6-4,5-6 2,-6 7-1,2-2 6,-3-1-3,2 0 1,-1 0 1,-4 2 6,0-1-9,-1-1-1,0 1 4,-6 2-10,1-2-5,-2 2-7,0-1-11,-3-2-2,-6 1-5,-1 1-8,-1-1-3,1-3-5,-2 1 3,1 0-6,-2-1-1,2-1 1,1 1-1,-1-3 1,-2 1-4,3-4-2,0 1 6,1-1-8,5 2 0,-6-3-1,2-4-2,6 6-8,-1-3-1,-5-3 1,0 4 0,4-2-7,-2-6-3,4 6 2,-5-5-3,1-1 9,1 1 1,4 3-6,0-1 5,3-2 5,0 0 3,0-1-5,1-2 7,2 1-10,-1-3 1,1 2-3,1-6 0,1 4-3,1-6-5,1 4 1,-2-5 1,3-1-4,0 0-2,-3-3 0,3 0 1,2 1-2,-1-2-3,1-1 3,-2-2-6,2 0 2,1-1 3,-5-11 7,2 10-11,0-12-2,2 12-1,-1-1 4,1 1-4,1-1 2,1-1 0,0 5-1,2-3 2,-2 2-3,1-3 2,1 4-1,-1-1-4,2-2-2,-5 3 8,6 0-3,-3-2 0,2 2-1,2 0 4,-1 0-4,0-3-3,0 1 5,0 0-1,3-1-3,-1 0 5,2 0 0,-3 2-6,0-1 2,1 1-3,-2-1 1,1 4 6,0 1-5,2 0 0,0 2-2,-1-1-3,1 0 3,-3-2 5,2 3-4,2-2-1,1-2 2,0 0 6,0 1-9,0-1 2,2-1 0,0 2 1,0-1 1,2-2-1,1 0 2,-1 3-3,0 1 3,0 0-5,0 1 3,1 0 2,-2 1 1,-2 8-4,1-1 4,0-1 2,0 4-3,-1-2 1,0 0-4,3 1 4,-1-1-3,0 1 4,2 0-6,-3 0-2,1 1 3,3-2-1,1 1 1,1-6 3,4 1-5,-3 0 1,2-1 0,1 0 1,-1 2 1,1-2-3,1-2 6,1 2 5,-1-1-7,1 1-1,-5 2 1,3-1 2,-3 1 0,-5 6 0,6-1-1,-4 2 0,0 0 2,0-2 1,-1 1 0,0 1 0,-3-2-1,2 1 0,-1 1 1,3-3-3,0 3 4,-2-1-3,3 0 0,-3 2 1,4-2-2,2 1 4,-3 0-3,2-1-1,-2 1 2,1-1-1,2 0-1,0 2 4,-4 0-5,2-1 3,1 1-3,-2 2 4,1-1-1,-3 4 2,1-3 1,-2 3-4,0-2-1,0 3 3,-1 0 4,2-1-5,-4 2 0,0 0-1,-1 1-3,0 1 6,0 1-3,-5 3 5,8-8-2,-8 8-1,6-7 1,-3 3-3,0-1-1,-3 5 4,8-7-2,-8 7 2,5-7 0,-5 7 3,5-4-4,-5 4 1,0 0 0,5-2-1,-5 2-2,0 0 8,0 0-4,4-6-2,-4 6 0,0 0-9,0 0 1,0 0-5,0 0-5,0 0-3,0 0-6,0 0-2,0 0-6,0 0-4,0 0-3,0 0-4,0 0-4,0 0 0,0 0-3,0 0 2,0 0 2,0 0 0,-25 6-3,25-6 6,-9 1-2,9-1-6,-12 0 8,12 0 4,-13 1 4,7 1-1,6-2 8,-12 0-4,12 0 5,-11 1 9,11-1-2,-10-1 4,10 1 2,0 0 1,-12-4-2,12 4 7,-9 0 4,9 0-6,-6-4 3,6 4 1,0 0 6,0 0-2,0 0 0,-6-3 1,6 3-12,0 0 13,0 0-6,0 0 5,0 0-2,0 0 4,-7 11 0,7-11 9,-1 12 2,1-5-2,0-7 0,0 15-2,-1-6-2,1-1 4,0 2-2,0-2 0,-2 2 2,2-10 2,-1 15-6,1-6 2,0-1-3,0-8 9,1 15-4,-1-9-8,0-6 2,0 10 0,2-5 4,-2-5-4,1 10 2,-1-10-2,0 8 3,0-8 2,0 0-5,1 8 14,-1-8 12,0 0 6,0 0 2,0 0 2,0 0-5,0 0-4,0 0-3,0 0 0,0 0-4,0 0-4,0 0-3,-10-25-5,10 25 3,0-13-2,-3 4 1,2 1-1,0-1-1,1-2-5,1 1 3,-1 0 1,-1-2-5,1 4-1,0-1-1,0 0 0,0-1 6,0 10-1,2-12-3,-2 12-2,2-10 3,-2 10-3,1-10-4,-1 10 1,6-6 4,-6 6-3,4-4 0,-4 4 0,7-4-1,-7 4-2,9 0 5,-9 0-5,0 0 0,13 7 2,-7-2 1,-1 0 0,1 0 1,2 4 0,1-3-3,-2 3 4,1 0-3,0-3 3,-1 3-7,0-1 8,1 1-3,-3-2 0,2 1-1,0-1 2,-3-2 3,-1 0 0,0 0-3,-3-5-2,5 6-3,-5-6 6,4 5 1,-4-5 1,0 0 0,1 8-1,-1-8-1,0 0 1,-11 8 2,0-4-1,-1 1-1,1-2 1,-6 5-1,0-3-7,-1 1-12,3 2-14,-3 1-19,1-3-17,1 4-25,3 0-25,3-1-33,1-1-35,1-2-116,3 3-325,5-9 144</inkml:trace>
  <inkml:trace contextRef="#ctx0" brushRef="#br0" timeOffset="567789.6741">9222 7420 6,'0'0'70,"0"0"-14,0 0-5,0 0-4,0 0-10,0 0 2,0 0-2,0 0-2,0 0 0,0 0-10,0 0 3,0 0-5,14-15 6,-14 15 4,0 0-2,0 0 4,0 0 12,0 0-11,0 0 6,0 0-2,0 0 8,0 0 2,0 0 3,0 0-3,0 0 2,0 0 0,0 0 0,0 0 2,0 0-6,0 0 3,0 0-4,0 0 2,0 0-4,0 0-5,0 0 0,0 0-2,0 0 2,0 0-6,0 0 0,0 0-5,0 0-5,0 0-5,0 0 4,0 0-2,0 0-3,0 0-2,0 0 2,0 0-10,0 0 9,0 0-8,-1 22 6,1-22-4,1 8 4,-1-8-1,2 9 4,-2-9 1,-2 9-4,2-9-4,4 8 1,-4-8-1,4 6 0,-4-6 5,0 11-1,0-4 1,0-7 2,0 10-7,0-10 5,0 12-7,0-5 2,0-7-3,3 8-1,-3-8 4,-3 12-3,-1-7 1,4-5-4,0 13 0,-2-7 2,2-6 3,-2 9-5,2-9 0,4 9 0,-4-9 3,0 7-1,0-7-1,2 7 1,-2-7-1,2 9-1,-2-9-2,0 7 4,0-7-5,5 8 1,-5-8 4,1 11 0,3-6 3,-4-5 2,2 9-1,-2-9-3,6 8 0,-5-2 0,1-1-1,0 2 0,-2-7 0,4 9 0,1-2 1,-4-2-3,-1-5 2,4 11-1,-2-5 1,0-2-3,0 2-1,-2-6 1,3 9-4,-3-3 0,0-6 3,4 10-1,-4-10 4,2 8-1,-2-8 4,5 10 7,-3-6-6,-2-4 4,5 8-5,-5-8-2,2 7 2,-2-7-1,5 7-3,-5-7-1,4 7 2,0-1 1,-4-6 1,2 8-5,1-4 0,-3-4 4,4 11-7,-4-11 3,2 8 6,0-2-4,-2-6-1,4 9 1,-4-9 3,4 9 0,-2-6-2,-2-3 2,4 7-1,-4-7 0,7 5-1,-5-1-1,-2-4-1,10 6 1,-6-4-2,-4-2 3,6 5-3,-6-5 0,7 3 1,-1 0 0,-6-3-7,8 5 2,-8-5 0,9 1 2,-9-1 3,6 2 1,-6-2 2,7 1-2,-7-1 5,10 0-4,-10 0 3,8 1-3,-8-1 2,0 0 2,15-1-6,-15 1-2,10-1 3,-10 1-1,5-3 4,1-1-5,0 0 3,-6 4 0,10-5-1,-5 2-2,-1-2 3,-4 5-1,6-6 0,-6 6-4,3-9 2,1 5 0,-4 4-2,2-12-2,2 7 5,-4 5-7,4-18 5,-4 10 0,0-3 0,2 1-1,-2 0-1,0-4 1,-2 2 0,2 3 3,-3-4-4,2 3 2,-2-1-2,2 1 0,1-3 2,-2 1 0,-2 1 0,2 1-3,-1-1 2,-1 0-2,0 0 0,1 1-3,-2 0 7,1 0-4,-1 1 3,1-2-6,-2 0 0,-1-4-3,2 6 1,0 0 1,-1-1 2,2 0 1,-1 2-3,-1-2 1,-1 3 4,4 0-3,-1-1-1,-3 3-1,1-3 3,3 3-1,-5 0 1,8 5 0,-8-8 1,2 5 2,3-2 1,3 5-6,-8-7 4,0 3-1,2 1 2,6 3-1,-9-7 1,5 5-2,4 2 1,-12-5 1,7 2 0,5 3 2,-8-4-1,8 4 0,-7-3-1,7 3-2,-10-5 1,10 5-3,-10-4 4,10 4-2,-9-4 1,5 2-3,4 2-2,-10-3 8,10 3-1,-9-1 1,9 1-4,-9 0-2,9 0 4,-9-3-1,9 3 2,0 0-3,-11-2 1,11 2 0,-7-3 2,7 3 1,0 0-3,0 0-1,-11 0 0,11 0 0,0 0 4,0 0-6,-11 0 1,11 0-4,0 0 8,0 0 1,-7 3-4,7-3-3,0 0 3,0 0 2,0 0-2,0 0-1,0 0 2,0 0-5,0 0 7,-9 4-4,9-4 0,0 0 0,-4 10 2,-1-7-3,5-3 3,-4 10-5,3-7 5,1-3-1,-6 10 2,4-6-5,2-4 2,-2 12 0,0-5 1,2-7 1,-1 13-1,-3-8-3,4-5 4,0 13-2,0-8 1,0-5 0,-3 12 2,3-4-1,0-8-4,-1 11 5,1-11-1,1 11-2,-1-4 6,0-7 0,5 8-4,-3-2 0,-2 1 3,5-2-1,-3 2 0,0-1 1,-2-6 0,4 10-2,-1-3 2,-1-1-4,3 0 4,-1-1-3,-3 0 0,3 2 3,0-3-3,-4-4-1,7 11 1,-5-7 2,4 4 1,-3-1 1,2-1-6,-3 0 5,5 2-3,-5-3 2,0 1 0,0-1-1,3 0-2,-5-5 4,8 9-2,-3-4-1,-4-1 2,-1-4-1,6 9-1,-4-6 1,3 1-3,-5-4 0,6 8 3,-2-3 1,-4-5-5,6 7 3,-2-3 0,-4-4 0,5 9 3,-3-4-3,-2-5 3,8 8 0,-6-3 0,1 1 4,-3-6-3,5 9 1,-3-5-3,-2-4 3,5 6 1,-5-6-1,4 5-3,-4-5-1,4 6 4,-4-6-3,0 0 1,4 5-3,-4-5 2,5 6-2,-5-6 4,4 5-2,-4-5-2,6 6-2,-2-2 4,-4-4-2,4 5 4,-4-5-1,9 6-1,-9-6-3,4 5 2,-4-5-4,3 5 4,-3-5-1,7 4 4,-7-4-3,0 0-3,6 6 3,-6-6-2,5 4 3,-5-4-2,6 4 4,-6-4 0,4 4 2,-4-4-3,8 2 4,-8-2-4,7 4 0,-7-4 1,6 1-2,-6-1-1,7 4 3,-7-4 0,6 3-1,-6-3 2,10 4-2,-10-4 0,7 1-2,-7-1 5,8 1-5,-8-1 2,0 0-3,12 1 2,-12-1-1,0 0 2,5 3-3,-5-3 3,0 0-3,0 0 1,10 0 0,-10 0 0,0 0 2,9 1-1,-9-1-1,0 0-3,12-3 2,-12 3 1,0 0-1,9-2 3,-9 2 0,7-1-4,-7 1 3,9-4 2,-9 4-1,9-1-3,-9 1 1,8-4-2,-8 4 6,5-4-4,-5 4-3,0 0 0,9-3 0,-9 3 3,0 0 0,0 0-2,9-2 3,-9 2 0,0 0-1,0 0 0,4-2 1,-4 2-2,0 0-1,0 0 1,0 0 0,0 0-1,0 0 0,0 0 3,0 0 0,0 0 5,9-6-4,-9 6 0,0 0 1,0-6 0,0 6 2,2-8-1,-2 8-2,3-10 0,-3 10-3,0-13 1,0 6 1,0 7 6,2-11-2,-2 11 1,0-14 1,0 6 1,-2-3-2,2-1-2,-5 1 0,5-2 3,-2 4-4,0-4 2,-1 4-1,1-5 1,-2 4-3,2-4 2,-1 3-2,-3-4 2,-1 3-1,2-2 1,-3-2 4,-1 2-8,-1-1 1,-3 2 2,-1-1-3,-1 1 1,-1 2-5,0-3 5,-4 2-6,3 3-7,-2-1-13,-6-3-22,6 5-20,-2 2-51,3 0-56,0 0-53,-4 1-183,6 1-441,-4 0 196</inkml:trace>
  <inkml:trace contextRef="#ctx0" brushRef="#br0" timeOffset="582369.204">305 9303 27,'0'0'82,"2"-10"3,-2 10-12,4-10-8,1 6-6,-3-2-1,2 1-11,-4 5-2,9-10-4,-6 4 4,2 3-8,1-2-6,-1 0-8,1 0 8,-1 2-8,-5 3 1,11-7-4,-5 4 1,-6 3-16,12-3 16,-8 0 1,2-1 8,2 1 5,0 2 8,-2-4-3,0 2-6,5-2 0,-2 1 10,1-2-21,1 1 11,1 0-2,2-1 1,1-1-3,2 0 12,-1 1-2,5-2-3,-1 3-3,9-2-4,-3-1-2,6 2-5,3 0 4,-1 1-11,7 3 6,8-3-2,2 2-9,2-1 5,1 1-3,2-1 3,2 0 4,-1 3-4,3-1 7,2 1-3,-2-5 3,6 3 2,29-4-3,-30 2 1,27-2-1,-1-1-2,0-2 0,-26 3-1,24-9 4,-24 7-3,26-6 3,-28 2-2,28-3 2,-1 0 5,-27 5-2,1-1 4,24-8-4,-24 9 1,1-4-1,-2 1 0,-2 0-5,-2 0-3,-2 3-4,0 0-1,-6 2-2,-13 2 1,13-1 0,-15 4-4,0 0-2,-3-2 3,0 1-1,-1 1-1,-4 2-2,-6 1-3,-3-1 5,0 1-4,-1 2 1,-5 0 2,0-1-3,-2 1-3,-1 0 8,-2-1-5,-1 2-3,-7-2 2,12 0 2,-12 0-7,11 1 4,-11-1 3,9 2-3,-3-1 0,-6-1-14,7 3-6,-7-3-2,10 5-7,-4-3-17,-1 2-16,0-1-10,1 1-18,1-1-17,-1 0-21,2-1-45,-2 2-105,-6-4-301,12 2 133</inkml:trace>
  <inkml:trace contextRef="#ctx0" brushRef="#br0" timeOffset="582712.9514">4109 8383 107,'15'10'140,"-3"-3"-1,-1 8-18,4-1 0,5 8-12,-1 2-2,0-1 0,4 4-8,8 11-9,-9-10-11,7 9-7,3 0-8,-9-9-3,1 0-5,9 7-9,-9-9 1,0-2-8,1 3-9,-3-2 5,1-1-3,-2-3-4,0 0-3,-3-3-1,-3-5-2,0-1 0,-3-1-9,-3-2 3,0 0-15,-2-4-8,3 1 8,-5 0-12,0-3-1,-5-3 0,8 6-10,-8-6-26,3 3 13,-3-3-33,0 0-13,0 0-27,0 0-139,0 0-266,0 0 118</inkml:trace>
  <inkml:trace contextRef="#ctx0" brushRef="#br0" timeOffset="582934.2744">4716 8481 25,'0'0'134,"-15"20"-7,3-3-3,-7 8 3,-1 5-12,-6 10-3,0 3 0,-3 0-13,2 1-13,4-1 1,0-3-10,3 2-7,3-9-8,4-1 2,-2 0-12,4 0-5,-1 0-17,5 3-18,-3-2-12,4-1-20,-1-1-22,3-1-35,0-2-161,-1-3-256,2-7 113</inkml:trace>
  <inkml:trace contextRef="#ctx0" brushRef="#br0" timeOffset="584307.4754">6306 8814 73,'0'0'95,"0"0"-10,14 5-1,-6-4-1,-1 0-3,3 0-6,5-1 1,3 0-12,2-2 1,3 1-1,6-1-4,2-3 7,4 0-16,-1 0-4,4-2 0,2 1-5,12-1 4,2 0-12,-3-2 8,2 1-4,0 1-5,3-1-3,-1 3 2,-1-1-2,1 3-9,-1-1 3,2 2-4,-5 0 3,1 1-2,2 1-8,1-2 3,3 1-4,-3 1 2,1 0 3,1-1-3,-1 1-7,1-1-8,-2 0 11,1 0-4,-2-1 1,1 0 2,-1-1-6,-1 0 6,-1-2-2,2 0 1,2 1-5,2 0 1,-4-1-1,2 0-7,1 1 9,-3-1 2,-1 0-3,1 0 3,-2 1 2,-14 3-7,2 0 1,1 0-3,10-2 2,-15 2-1,3-1 1,-1 1 6,0-2-9,3 2 1,12-3 4,-1 2 4,-16-1-7,4 2 4,-1-2-5,12-2 5,-12 0 0,1 4-7,12-4 2,-14 3 0,13-3 4,-12 2-2,10-3 3,-8 3-3,-3 1 5,2-2-1,-2-1-3,16 1 4,-4 0-2,-10 0 0,14 2 5,0-3-2,1 2-2,0 1 4,3-3-9,0 1 3,1 0 3,2 1-4,1-1 0,-5 0 7,3 0-5,-3-4 2,3 3-3,0 2 3,5-1 12,1-4 1,24 1-3,-29 0 3,4 3-1,25-3 0,-28 1-3,2-1 1,0 3-1,-4-1 7,-1-1-5,3 0-1,-3-2-3,-1 5 7,2-3-1,-1 3 0,0-1 5,-2-1-2,2 0 5,1 0-3,1 1-2,-3-3 0,0 4-1,1 1 1,-8-2 0,-10 3-5,-2-3 4,-2 3-3,0-2-4,-1 0-1,-1 1-1,0 0-1,-2 1 0,-4 1-5,-1 0 4,-8-1-1,1 1-5,1-1 4,-1-1 0,6 2-2,-6 0 0,1-1-2,4 1-3,0 1 4,-3 1-4,-1-2 2,6 0 0,0-2-3,-1 1 0,-5 1 3,0 0 0,-2 0-8,-2 0-2,0 0-2,-7 1-11,3-1-6,-5 0-1,-1 0-10,0 2-13,0-1-5,-8-1-12,12 4-16,-12-4-13,9 3-12,-4-2-16,-5-1-34,0 0-115,0 0-295,3 8 131</inkml:trace>
  <inkml:trace contextRef="#ctx0" brushRef="#br0" timeOffset="588045.9331">12772 8396 64,'6'-7'90,"-6"7"-6,5-3-6,-5 3-3,0 0-8,0 0-5,0 0 3,8-1-10,-8 1 0,0 0-1,6-4-1,-6 4-9,0 0 8,9-2-9,-9 2 1,10-5-3,-3 1-3,0 2 3,3-2-3,1 0 3,2 0 4,4-1-2,-4 3-4,6-3-3,-1 0-6,4 0-6,6 0 2,-8 2-1,7 3-2,4-4-1,-2 2-5,-1-1-1,3 0-3,0 2-2,-1-2 3,7 3 2,-5 0-10,4 1 10,-2-2-4,5-1 4,0 5 0,15-1 10,0 0-10,-3-1 6,-1-1-4,3 0-2,-1 1-2,3 1 3,-2-1-3,1-1-3,-3 1-1,4-2-2,-15 2 3,12 3-9,0-1 10,-13-2-7,16 1 2,1 2-1,-5-3-5,0 1 5,1 0 0,-2 3-10,3-5 14,-1 4-5,-14-2 0,15 2-3,-15-2-1,1-2 3,0 2-3,1 2 3,-6 0-3,1-1-2,-3-1 1,0 2 3,-3-1-6,0-2-1,-7 2 7,-1 1 1,-2-3-4,0 1 1,-8 3-1,2-4 0,0 1-1,-3 0 3,-2 0-4,3 0 3,-4 1-3,-7-3 4,11-1-2,-11 1 11,9 1-11,-9-1-1,7 3 6,-7-3 1,0 0-5,6 4 4,-6-4 2,0 0-3,0 0 5,0 0-1,5 2 0,-5-2 2,0 0-8,0 0 13,0 0-11,0 0-2,0 0-8,0 0 2,0 0 7,5 4-1,-5-4-3,0 0 3,0 0-3,4 6-2,-4-6-2,0 0 5,3 9 1,-3-9 2,2 10-2,-2-10 0,0 10 1,0-10-2,1 13 6,-1-5-7,0 0-1,2 3 3,-1 0 1,0 0-4,-1 0 0,3 1 2,-2 4 2,0-4 2,2 2-6,1 1 8,0 2-4,1 0-2,1-1 0,1 3 4,0 4-5,0-5 2,1 1 1,3 6 1,-3-1-4,3-2-1,-1 1 2,-1-5 0,3 5 0,-1 1-1,-1-2 5,2 2-3,-2-2 2,-2-4-2,3 7-2,-1-2 2,0 0 1,0-4 2,-3 6-1,1-3-1,0-2 1,1 5-1,0-3 1,-2-4 0,2 7 7,-1-6-3,-1-1-9,1 6 10,0 0 1,-1-1-2,-1-3-1,-1-1 1,2 5 1,-4-5-4,3 2 1,-1 3 0,-1-5 1,-1 1-3,1 6 2,-2-7-2,2 6 0,-1-6 0,-1-1-3,2 0 3,0 1 2,-2-2 1,2 1 0,0-1-2,3 0 2,-4-1-1,1 0-3,1 0-1,0 0 3,-1 2 2,0-3-5,1 3 6,1 0-2,-2-1-1,1 2-4,-1-2 5,-1 0 0,1 1-1,0 0 0,-3 0-2,1-2-1,2 2 2,0-1 4,0 1-2,-2 0 1,2-1-1,-1-1-2,-1 1 0,4-2-3,-5 0 4,2 3-2,0 0 6,0 0-5,-2 0-4,1 2 5,-2-1 2,2 0 1,-1-2-3,0 0 1,1-2-2,-1 1 2,-1-4-5,0 0 5,1 4-2,-1-5 0,1 3 2,1-3 5,-2-1 1,1 1 1,-1-2-1,3-1-3,-2 0-1,0 0 2,1-1-4,-1-1 0,0 2 3,0-1-2,1 0 1,-1 1-3,0-2-1,3 1 1,-3 1-4,0-2 4,2 2-2,0 0-1,-1 2 6,-1-5-4,2 5 1,0-3-3,0 0 1,0 1-1,0-2 0,0 0-1,0-1-1,-1 1 3,4-1-2,-4 0 2,-2-5-1,5 11 3,-2-6-5,2-2-2,-1 2 3,-4-5 5,5 11-5,-1-6 0,-2 0 2,2-1-1,-4-4 1,4 9-4,0-4 5,-4-5-3,4 10-1,1-4 2,-2-3 2,-3-3-3,4 9 3,-1-5-2,-3-4-2,4 7 6,-4-7-5,2 7-2,-2-7 2,4 7 0,-1-3 2,-3-4-1,1 10 1,2-4-2,-3-6-3,5 7 4,-3-2-2,-2-5 2,4 12-2,-1-6 1,-3-6-1,2 12 0,-1-7 0,-1-5-1,2 9 2,-2-9-3,1 10-2,2-7 7,-3-3 0,2 8-2,-2-8 1,0 0-1,0 10 1,0-10 3,1 8-3,-1-8-2,0 0 6,2 8-4,-2-8 3,4 8-2,-4-8-1,2 8 0,-2-8-5,0 0 2,2 7 1,-2-7 3,2 6 0,-2-6-4,0 0 5,2 8 0,-2-8-6,3 5 4,-3-5-1,0 0-2,0 0 1,1 7 1,-1-7-4,0 0-2,0 0 6,0 0 3,3 7-3,-3-7 2,0 0 0,4 5-3,-4-5 1,0 0 2,0 0-3,0 0 3,0 0-2,2 8 3,-2-8-5,0 0 5,3 4-1,-3-4-2,0 0-4,0 0 2,2 9 1,-2-9-1,0 0-4,3 5 7,-3-5-3,0 0 1,0 0-1,4 5 1,-4-5 2,0 0-4,2 6-1,-2-6 4,0 0-5,0 0 2,0 0 3,0 0 0,1 8 0,-1-8-2,0 0 2,4 4 0,-4-4 2,0 0-3,0 0-3,0 0 3,3 6 3,-3-6 2,0 0-4,0 0 0,0 0 1,0 0 3,0 0-5,0 0 4,0 0-5,0 9-3,0-9 6,0 0-2,0 0 4,0 0-3,0 0-2,0 0 1,0 0 4,2 7-6,-2-7-3,0 0 1,0 0 2,4 6-1,-4-6-2,0 0 2,0 0 2,0 0 3,0 7-3,0-7-2,0 0 1,0 0 1,0 0-3,3 6 4,-3-6-4,0 0 5,0 0 0,0 0-3,0 0-2,0 0 3,0 0-4,0 0 6,0 9-6,0-9 3,0 0 4,1 7-2,-1-7-1,0 0 1,1 9 3,-1-9-5,0 0 3,2 10-2,-2-10 0,0 9 0,0-9-1,0 10 3,-2-2-4,4 0 4,-4 0-1,1 1-3,0 1 1,0 0-1,-1-1 0,1 1 5,-2 0-6,3-1 7,-2 3-2,1-4 0,1 3-1,-3-2-2,2 1 0,-1-1 0,2 0 0,2-2 1,-1 0 2,0 0-4,2 2 1,-2-3 2,2 0-3,-1 1 3,0 0-2,-2-7-2,6 12 0,-6-12 3,10 11 1,-6-6 4,1-1-3,2 4 0,0-2-2,5-1 3,-3 2 0,-1-2-1,5-1 0,0 1-2,4 1 4,1 1-3,0-3-2,2 1 5,-2 0-1,2 0-6,0 0 9,8 1-5,-8 0-3,7-2 2,-5 2-1,5 0 2,0 1-3,2 2 1,-1-5 0,-1 4 4,1 0-4,1-1 2,1-1-2,-1 0 4,3 0-2,-4-3-3,4 4 1,-3-2 7,1 1-4,-2 0-2,4-2 1,-2 0-4,4 2 1,-4-1 3,2-2 2,0 2 1,0-1-4,3 1-2,-3-3 6,0 4 1,2 0-2,1-4 1,2 2 1,-2 1 0,3-3 0,-1-1 5,-1 2 0,-1 0 1,2 0-4,-1-1-2,0-1 3,-2 3-3,0-1 2,1 2 1,-2-3-6,3 4 2,-4-1-1,4-1 5,-1 1-4,0 1 0,-3-3 0,2 1 0,0 2 2,-1-4-3,4 0-2,-2 1 0,1 1 5,3-2-2,12-1-2,-12-1 1,12 1-2,-13 2 4,16 2-1,-4-5-1,-11 0-1,11 2 2,-12 1-2,-1-1 0,16-1 3,-2-2 0,-14 2 2,14 2 1,-11-6-3,11 4 2,0 2 3,0-3 0,2-1 3,0-1 2,1-1 1,0-1 3,1 4 2,-1-7 1,0 2 1,3 4 3,-3 1-4,3-2 6,-2-1-2,-3 3-3,0-2 0,-12 4 4,12 1-1,-12-2-2,11 1-1,0 0 0,-12 0-4,-1 1-3,3 1 3,9-1-4,-12 0 2,-1 2-4,3-1-1,-2-2 0,0 4-5,15-1 5,-16-2-1,0 2-3,5-2-1,10 1 1,-17 0-3,3 1 4,14 2-4,-1-2-3,-13-1 1,16 5-2,-3-2 1,0-4 3,-1 6-2,-11-4 1,14 4-5,-1-6 4,6 0-2,-7 2 1,-1 2-2,6-4 0,-5 1-5,1-3 10,0-1-9,-3 1-1,-8 0-2,10-1-3,1 2-1,-12-3 4,10 1 0,0 1 1,-10-1 0,-2 1-2,-2 2-1,15 1 1,-13-4-5,1 1 2,1-1-3,-1 0 0,13-1 4,-12 0-7,12 0-1,-15-4 0,16 7-1,-15-1 3,13-4-2,3 5-5,-17-4-3,2 1 0,15 1 6,-3-2-2,-15 3 4,5 0 0,10-3 1,-13 1-1,3 0 3,-3 1 4,2 0 1,12-1 0,-13 1 2,-1 1-4,0 0 8,14 0 0,-12-1 1,-1 1 2,13 0-1,-15 2 3,18 0-4,-16-1 4,-1-1 1,3 0 0,-4-1 8,1-1 2,-1 1-3,3-1 4,-1 1-1,-3 0 2,0 0 2,-1-1 3,-1 2-5,-2-1 0,1 0 1,-1 0 1,1 1 0,-1-1 0,-2 1 0,-1-2 0,2 2 1,2-1-1,-5 0 9,-6 0-1,-2-1-2,10 5 1,-3-3-3,2-2-3,-9 1-2,3 0 5,6 1-4,0-2 2,0 1-2,-1 0-2,0 0-4,1 1 3,1 0-1,-9-1-1,1 0 3,6 1-2,-7 1-2,-1-3 3,7 2-4,-6 1 4,-3-2-2,2 2-3,0-2 2,1 0-3,0-1 3,-1 1-3,-3 0-1,2 1 5,-1 1-1,4-1 1,-1-2 0,2 1 0,7 1-3,-3-1 4,1 0-1,0 0-5,1 0 7,-1-1 1,-1-2 3,-4 2-1,4-1 6,0 1-3,0 1-6,-6 0 1,8 0 2,-7 0-1,-2-1-3,1 1 0,-3-1 2,3 1-1,-1-1-2,1 2 1,-2-3-5,1 2-3,3-3 5,-2 3-3,2-1-2,-3 0 1,-2 0 0,0 0-1,-5-2 1,1 1-2,-4 1-1,-2 1 2,2-1 1,-10 1 3,11-2-5,-11 2 6,9-1-4,-9 1 2,9 0-5,-9 0-4,0 0 0,0 0 4,7-4-9,-7 4-7,0 0-6,0 0-7,0 0-6,0 0-12,-19-13-15,15 10-12,4 3-17,-8-3-22,8 3-30,0 0-30,-5-8-63,5 8-126,0 0-391,-9-15 173</inkml:trace>
  <inkml:trace contextRef="#ctx0" brushRef="#br0" timeOffset="691852.1873">813 10329 67,'0'0'159,"0"0"-1,-9-3-4,9 3-12,-5-6-9,5 6-20,1-13 0,2 3-9,2-6-9,6-6-10,5-4-1,3-3 1,9-10-7,5-1 2,3 0-13,3-6-8,3 1-2,5 3-10,16-21 3,-19 20-6,18-18-2,-19 19-7,2-1 0,17-15-4,-18 19-4,-1-3-3,-1 1-7,-4 7-3,-13 9 2,-2 2-4,-5 5-1,-5 6-5,-3 5 3,-4 1-8,0 3-11,-1-2 0,-5 5-6,0 0 2,0 0-7,0 0-2,-35 23-5,11-5-1,-6 4-4,2 3 15,-10 7-7,0 0 7,2 0-6,10-6 5,3-4 3,3 2-3,2 1-1,4-3 10,6-5-4,2 1 2,2 1-2,3 1 5,2-1 3,4-1-5,3 0 3,1-1 0,2-1 4,8 2 0,0 0 0,2-2 2,-4-5-4,1 0 11,1-1-11,6 3-6,-7-4-12,-1 1-4,-3 0-3,-4-2-6,-1 0 4,-1 0 1,-5 3 1,-5-1 7,-1 2 5,-6 2 3,-3-1-4,-4-1 7,-3 0-1,1-2-1,-6 1 6,-2 0 14,6-5 5,-1-2 7,0 0 0,2-1 1,-2-2 1,7-2 12,-3-2 4,6-1-12,-2 1-2,3-3-1,2-1 2,1 1-10,2-1-1,2-3 0,4 2-15,2-2-7,1 1-12,6-4-14,1 2-8,4-2-10,6-5-5,2 4-14,1-3-10,3 0-26,-1 1-92,-1 1-219,2 1 98</inkml:trace>
  <inkml:trace contextRef="#ctx0" brushRef="#br0" timeOffset="692674.0077">1751 9772 140,'0'0'145,"0"0"-8,-20 14-15,11-6-15,1 2-6,-1 6-14,0 1-3,0 0-5,3 2-9,1 0-7,0 5-4,0-5-6,5 2-15,2-3 1,1 0 5,2 0-12,0-2-2,3 0-2,-1-2-4,3 1 3,-1-7-6,0 0-3,1-2 6,2 0-10,0-4-4,3-2 7,2-2-8,0-4 3,1-2-1,0-3 5,6-7 1,-2 0 5,-4-3 5,0-1 0,-4-1 3,-3 7-3,-2-8 2,-2 6 0,-5 0-9,1-8 0,-4 8-1,-3-1 1,-3 0-4,-3-3-4,0 5 1,-7-2-6,2 6 1,1 0-1,-3 2-3,1 3 2,-3 1 0,2 4-5,-2 2 1,-2 2-2,2 3 8,0-1-10,1 6 5,1-1-6,2 0 4,5 2-6,2-2 4,2 2 0,2 1-6,3 0-6,2-1 11,4-1-2,2-1 4,3 0-4,5-1 3,3-3-2,2-1-7,10-2 6,-1-2-8,6-2-7,-3-4 2,1-1-4,0-4 1,-1-4-7,0-1-4,-4 2 5,0-6 4,-2 1 3,-3-1 5,-4-1-5,0-1 7,-5 2 6,-1 0-3,-7 2 1,0 3 15,-4-3 12,-1 1-12,1-1 1,-4 4 10,0-2 5,-1 3-8,-1 2 9,-1 2 4,1 1 0,-2 3-3,1 1-4,0-1-5,0 3 1,5 3-5,-12-3-1,12 3-2,-11 11-1,4 4-2,1 1-1,-1 3 6,0 7-5,2 2 3,0 3-2,1-2 2,1 1 1,3 2 0,2-4-3,-1 5-3,3-2 4,0-1-2,-2-2-1,2 0 2,3 3-5,-3-4 10,3-2-7,-1 0-2,-1-6 0,2-1 0,-1-3 1,-1-3-4,0-1 3,0-3-2,-1 0 3,0-3-3,1 0-2,-1-2 6,-4-3-1,8 1-3,-8-1 0,12-9-2,-4 0 2,4-2-2,-3-3 3,3-3-7,-3-1 9,4-4 2,1-1-5,-5 7 2,-1-4-2,1 2 1,0-5-2,0 6 0,1 0 0,-3 2 5,-3 7-6,0-2-2,-1 4 2,2 1-1,-5 5-1,4-7 0,-4 7-1,0 0 3,0 0-2,0 0 1,6 24 1,-5-13-2,1 8 1,-2-1 2,2 2 2,1 4 0,-1-6-2,1 1-1,1-3 0,1-1 0,-1-2-1,1 0 4,1-4 4,-1 0-8,0 0-4,2-2 6,-2-1-2,0-1 1,0-3-18,-5-2 2,12 4-4,-4-4-20,-8 0-18,16-7-26,-6 2-26,4-5-14,-2-4-153,0 0-300,0-1 133</inkml:trace>
  <inkml:trace contextRef="#ctx0" brushRef="#br0" timeOffset="693063.168">2655 9494 89,'0'0'144,"0"0"-13,0 0-10,0 0-10,0 0-17,0 0 4,0 30-21,0-18 3,0-2-6,1 2-18,-1 0-5,1 0 3,-1-1-6,1 0-11,1 0 3,-1-2 2,0-1-15,-1-8-1,2 10-2,-2-10 7,1 9-15,-1-9 8,1 6-1,-1-6-1,0 0 13,0 0 0,4 4-6,-4-4 8,0 0-12,0 0 1,0 0-3,0 0 0,0 0-4,5-25-5,-4 20-4,1-4 1,-1 1-3,2-2-8,-1-2-7,2 1-5,0-1-1,0 0 3,-2 0 0,2 1 1,0 1 2,0 0-2,1 2 5,-2 1-5,-3 7 2,6-10 7,-4 4-3,-2 6-3,3-8 0,-3 8-1,0 0-3,4-3 2,-4 3 2,0 0 6,0 0-2,0 0 1,4 17 0,-2-10-1,-2 3-22,1-2-11,1 2 1,-2-1-16,2 1-36,1 1-13,-2-1-128,0 0-245,-2 1 108</inkml:trace>
  <inkml:trace contextRef="#ctx0" brushRef="#br0" timeOffset="693506.1134">2595 9939 5,'0'0'139,"0"0"-10,-4-7-17,4 7-3,0 0-10,0 0-14,0 0-5,-4-7-9,4 7-6,0 0-2,0 0-12,0 0-4,0 0-1,0 0 8,-1 26-18,1-17 5,0 2-1,0 1-5,0-1-7,1 1-1,-1-3-1,1 0-5,1-2-5,3 0 3,-3-1-3,3-1-7,0-1 0,2-2 3,-7-2-6,15 0-2,-6-4-14,1 0-2,2-1 1,2-4-9,4-4-22,-3 1-9,0 1-28,1-3-32,-2 0-83,0 1-211,0-3 94</inkml:trace>
  <inkml:trace contextRef="#ctx0" brushRef="#br0" timeOffset="694102.8167">1419 10542 40,'-6'1'173,"6"-1"-27,-8 3-14,8-3-9,0 0-14,0 0-7,0 0 5,0 0-12,32-10-3,-3 4-12,6-1-1,17-5-8,7 1-9,5-1-3,29-4-9,-2-2-4,-4 0-8,1 0-11,-28 3 3,34-3-11,-5 0-3,-2-1-6,-23 3-5,24-4-10,-26 4-6,0 3-6,0-1-8,-3 2-6,-4 2-3,-19 2-15,-2 4-8,-6 0-9,-10 2-13,-5 2 10,-8 2 7,-1 0-1,-4-2 4,0 0 12,-21 18-4,-4-5 6,-6 1-1,-17 7-5,-6 0-12,-2 2-10,-27 6-45,-5 2-129,-2-4 57</inkml:trace>
  <inkml:trace contextRef="#ctx0" brushRef="#br0" timeOffset="694383.5556">1306 10783 81,'-6'3'130,"2"-1"-6,4-2-3,0 0 3,0 0-7,27-3-3,1-6-2,9-2-11,17-5-10,34-1-2,-1-10-1,2 0-5,5 0-12,2 1 2,1-4-5,-3 0-7,0 4-3,7-4-11,-2 0 4,1 1-4,0-2-6,-6 2-8,-3 6-3,-30 7 0,1-3-6,-6 2-16,-4 2-9,-17 4-2,-3 1-2,-6 2 1,-9 2 10,-4 2-3,-4 0 0,-7-1-2,1 0 0,-3 5 5,0-7-5,0 7 6,-9-7-4,1 0 9,-3 5-13,-1 1 0,-2 0-19,1-2-9,1 3-8,-2-1-25,3 0-14,3 0-34,8 1-48,-13-5-102,5 2-279,8 3 123</inkml:trace>
  <inkml:trace contextRef="#ctx0" brushRef="#br0" timeOffset="696868.1808">3758 11243 120,'-7'-2'124,"7"2"-8,-14-4-12,4 0-16,1 2-1,0 0-11,-2-1 0,4 2 5,7 1 2,-14-3-11,8 1-11,6 2-6,-16-1-5,9 1-8,-3 3-1,-1 0 0,0 1-4,-2 0-7,1 4 3,-4-1-8,2 4-8,-3-2 15,3 2-3,-1 0-4,-1 0-4,0-1 10,2 4-9,-3-2 0,3 1 1,-1 1-2,-1 0 4,-3 4-6,5-5 1,0 2-2,-2 4 2,-1 3-4,-1 0 8,0-2-2,1 2 7,1-1-6,4-4 1,0 0 2,-1 6 2,-1-2-4,6-3-4,-1-1-2,1 0-3,5 1 5,-6 0-6,2 0-1,1 0-5,1 0 1,3-1 0,0 0-1,-2-6 0,4 5 1,-2 1-2,2-3-6,2 3 11,-2-5-7,2 0-2,0 1-2,0-2 1,0 1 4,0 0 1,1 0-4,-1-1 3,1 1-3,1-1 0,-1 0-1,0-1-1,4 1 1,-2-1 1,0 1-2,1-2 1,1 2-6,1-2 4,2 2 1,0 0 1,4 1 3,-3 0-2,5 0-2,-4-1-2,1-1 4,3 0-3,-2 0 0,1-1 1,-1 2-2,1-2 7,-2-1-5,2 0-2,1 2 0,-1-2 4,1 1-2,0-2-3,1-1 9,-1 2-6,1-3-2,0 0 2,-1 0-5,2-2 1,1 0 5,-1-1-2,1 0-7,-2-1 8,3 0 2,2 0 1,-3 0-3,0 0 2,0-1-2,0 3 4,1-3-1,-4 0-5,2-1 1,0-2 1,-5 2-5,1 1 5,4-2 3,-4 1-6,5-2 5,0 0-3,-1-2 3,-1 1-3,-4 2 2,5-4-2,-2-2 2,-2 6-3,-1-4 0,4 2 0,-2-4 2,-1 3 6,-2 0-8,-1 0-1,2 1 3,-2-1 1,-1 2-9,1-3 7,-1 2 1,0-2 0,0 0 0,0-1 1,1-2 2,-1 3 1,2-1-3,-1-1-1,2-3 2,2 1 0,-2 0-3,1-2 0,-1 1 5,-2 0-3,-3 2-2,4 0 0,-3-1 4,-3 2 4,4-3 3,-1 1 1,-1 1 1,0 0 0,-1-1 3,-1-1 1,1 1-2,-2-2 1,3 1-1,-3 1-1,2-1 2,0-4-4,0 0-1,0-1 2,-3 4 0,1-3 0,-1 3-2,0-4-1,-1 4 0,1-4 7,-2 6 3,0-3-4,-1 0 1,-1 2-5,0-3 1,-1-1-1,-1 3 3,2 0 1,-2-4 1,-2 4-3,3-3-3,-1 4 0,-1-5-2,-1 4 2,2 1-1,-2-1 1,1 0-1,0 0-1,-1-3-3,0-2-2,-3 3 3,3 3-2,-1-1 1,0 0-1,0 1 3,0-1 4,0 0-1,-2-3-1,1 4 5,1 2-1,-4-2 1,3 2 2,-3-1 3,0 1 1,-3-2-3,3 2 2,2 0-6,-5 0 3,2 1-1,-3-2-5,2 2 3,-1 1-2,1 0 2,-1 0-4,4 1 3,-6 1-5,4-1-2,0 3-1,-4-2 7,1 2-10,-2 0 4,-2 1-5,-1-1 6,-1 1-6,1 2-1,-1 0 0,-2 0 1,1 2-2,-2 1 1,-3-3-4,-2 4-3,-1-2-1,1 1-9,5 1-5,1-2-1,0 1 0,-7-1-6,1 1-2,6-1 0,-1 0-10,1 1 2,0-1-6,0-1-3,1 3-13,-2 1-7,0 0-3,-2-1-5,1 0-1,3 2-10,-3-1-4,3-1-7,-1 5 6,-5-3-9,5 1-15,1 2-14,1-1-37,-3 6-98,3-3-288,-4 4 128</inkml:trace>
  <inkml:trace contextRef="#ctx0" brushRef="#br0" timeOffset="697816.2152">3718 11757 163,'-4'-6'156,"-4"-1"-17,0 0-6,0-1-11,-1 3-8,0-1-4,-1-1-16,1 1-1,1-1-10,-2 0-15,0 1-6,-2 1-4,1 0-1,2 1-7,-2-2-8,0 3-4,3 1 1,1 0-5,7 2-6,-19 0-4,11 2 0,-1 0-4,-3 1-4,3 3 2,0-1-7,-1 2 0,1 3 1,2 1-1,-1 0-7,-1 3 3,3 1-1,-1 1-1,3-1 0,3-3 1,1 1-4,-1-2 9,1 1-9,2 3-1,1-5 0,-2 2-1,3-4 0,0 2 3,2-3-2,0 1 4,2 0-4,-4-4 1,1 1-6,1 0 2,0-2 2,1 0 2,-7-3-6,12 0-4,-12 0 10,12-2-3,-1-3 3,-3-1 1,1-1 3,-1-2-2,0 0 0,0-2 9,1 1-1,0-4-2,1-1-5,-4 1 1,2-1 0,1 0-3,-1 1 2,-2-1 0,-2 5 0,2-3 0,-2 3 3,0 0-5,0 0 2,-2 1 4,0 2-3,0-1 0,-2 8 3,5-10-2,-5 10 6,3-6-6,-3 6 5,1-6-2,-1 6-7,0 0-1,0 0 0,0 0-1,0 0 3,0 0-2,0 0 2,0 0-2,13 20 0,-11-9 7,4 4-3,-1 0-1,-1 3-2,1 0 7,1 0-8,0 7 0,1-1 7,1 0-1,0 0 3,0 1-7,-1 0 3,-2 0 1,3 0-3,-1 0 5,-3 0-4,2-1 0,-2-5-1,0 6 4,1-5-4,-1-2-1,0 0 1,-2-3 2,-1 1-4,2-3-1,-2-1 0,1-3 1,-1-1-1,0-2 5,0 0-3,-1-6 6,2 9 7,-2-9 3,3 6 14,-3-6 3,0 0 6,0 0-1,0 0-2,0 0-5,0 0-1,0 0-6,0 0-1,11-20-4,-9 9-1,1 0 1,-2-1-6,3-3-3,-3 3-3,2-4 0,-1-1 3,2 0-3,-2-1-2,1 5-2,0-4-2,-1 4 2,0 1-2,-1 1-1,1-6-3,0 5 1,-1 0-3,2 2-2,-1 1-4,0 1-8,-1 0-8,0-1-7,3 3-2,-3 0-4,-1 6-6,4-10-17,-4 10-1,4-9-18,-2 5-18,-2 4-17,8-9-13,-4 3-16,1 2-31,0 0-123,1-1-321,-2 0 143</inkml:trace>
  <inkml:trace contextRef="#ctx0" brushRef="#br0" timeOffset="698220.1146">4140 11645 5,'0'0'169,"0"0"-11,0 0-20,0 0-14,0 0-7,-22 11-9,17-3-10,2 2-14,-2 1-3,0 1-9,1 3-13,1 1 0,0 0-3,0 1-7,2 0-7,-2-2-6,5 0-2,-1-1 2,0-3-6,2 4-6,0-3-4,0-1 3,0 0-2,1-2-1,-2-3-2,-1 0 2,3 0-6,-1 0 4,-3-6 0,5 7 4,-5-7 8,4 6 8,-4-6-2,8 2 9,-8-2-2,11 0-4,-11 0-1,9-3-2,-9 3-2,10-9-2,-5 2 3,0 3-1,0-5 0,1 2 2,-1-2 1,-3-1-2,5-2-3,-5 1-7,3-5 3,-2 5 3,-3-1-1,1-5-5,0 0 2,-3 1-4,-1 3 2,-1 1-1,1 1-4,-1 1 1,-2 0-6,2 0-3,-2 1-9,0 3-9,1-2-2,-1 2-10,-1-1-9,0 2-19,1 2-31,6 3-33,-11-7-38,7 4-42,4 3-155,0 0-373,-17-4 165</inkml:trace>
  <inkml:trace contextRef="#ctx0" brushRef="#br0" timeOffset="700772.196">4432 11828 38,'0'0'131,"0"0"-25,0 0 4,-9-3-14,9 3 2,0 0-3,0 0-6,0 0-2,0 0-12,-6-3-1,6 3-9,0 0-1,0 0-16,0 0-2,0 0-4,0 0-15,0 0 6,0 0-4,0 0 3,0 0 4,0 0 0,0 0 12,32 6 4,-15-6 4,2-2-3,4 2 2,7-3-5,5-1-11,-1 0 6,4 0-6,14-4 2,-2 1-5,4 1-3,3 1-1,2-1-2,3-1-1,4 3-3,-2-2-4,26-1 2,-28-1-6,0 3 1,3-1-3,1 0-1,-5 3-4,-2-5 3,1 5-5,-4-2 2,0 3-4,-1-1 1,-5 2 0,-14 0-1,1 0-2,-3-3 0,-2-1 2,-2 5 0,-7 0-5,-4-1 0,-1 2 0,-2-1 3,-4-1-6,-2 1 1,-3 0 1,-7 0-2,12 0 2,-12 0-4,10 1 3,-10-1 1,0 0-4,8-1 5,-8 1-1,0 0-1,0 0-1,0 0-2,9 0-2,-9 0-4,0 0-5,0 0-7,0 0-3,0 0-4,0 0-3,0 0-2,0 0 0,0 0 2,-19-11-1,19 11-17,-10-4 4,2 0 3,2 1-3,-1-1 3,-1 0-2,-2-1 1,0 2 6,1-1 1,-2 0 2,0 0 3,2-2 3,-2 1 8,2 1 1,9 4-4,-16-8 14,9 6 5,7 2 3,-13-6 12,8 4-8,5 2 6,-11-6 10,6 5 7,5 1-2,-7-3-4,7 3-6,0 0 0,-8-3-1,8 3-4,0 0 3,0 0-1,0 0-4,-3 12-5,3-12 5,-3 12 6,3-3 5,3 3-5,-3 0-2,0-2 5,1 2-6,1-1 3,2 0-1,-2-2 3,-1 3-9,1-2 6,1 3 0,1-2-1,-3 0 0,3-3 0,-1 2 1,-2-3-1,-1 0-3,0-7-3,3 9 4,-3-9 0,3 7 1,-3-7 0,0 0 8,4 7 11,-4-7 8,0 0-3,0 0 0,0 0-2,0 0-9,0 0 0,0 0-5,0 0 3,-4-33-5,0 22-1,2-3 0,-2 3-3,1-5-1,0-1-3,0 1 2,-1 1 1,0-2-2,0 3-5,2 2 1,-3-1-2,4 3 3,-2 0-1,1 1-1,2 9 1,-2-11-2,0 6-1,2 5-3,-3-8 0,3 8-4,0 0 2,0 0 1,0 0-2,0 0-2,0 0 6,0 0-3,0 0 0,0 0 3,0 0-1,22 17 0,-15-8 1,4 0-2,-3 0 1,3 3 2,4 0 0,0 0-8,1 0 9,0-1 0,-1 0-1,2-2 2,2 0-1,-2 0-2,2 0 1,-2-2-2,-2-1 1,-2-2-2,0 4 2,-4-5 3,1 1-1,-1 1 2,-4-2-2,-5-3-5,8 4 8,-8-4-2,5 2 3,-5-2 7,0 0-4,0 0-3,-9 13 3,-4-10-1,-1 5-8,-5 1 6,1-2-3,-1 2-2,-8-1 0,9 0 2,-1 0-2,2-1-2,1-1-6,4 0-10,-4 2-15,5-2-6,1-1-10,1 0-20,3-1-6,1 1-19,-1-1-15,6-4-9,-4 6-4,4-6-21,0 0-122,0 0-286,0 0 126</inkml:trace>
  <inkml:trace contextRef="#ctx0" brushRef="#br0" timeOffset="701959.4889">6610 11240 35,'-13'-2'108,"13"2"-4,-15 0-10,9 3-7,-6-3-1,12 0-15,-13 2 2,6 2 3,-2-2-4,-3 2-8,2 0-2,-1 0 8,2 2-14,0 0-2,1 0-4,-2 1 2,1 0-5,1 1-4,-2 0-2,1 2 2,1-1-12,0 2 7,2 0-3,-4 3-2,4-3 1,-2 4-2,0-4-2,3 0-2,1 4-2,0-3-6,2 0 5,-2-1-7,1 4 2,1-2 9,1 0-1,-3 3-5,2 0-4,2 0-2,-1 1 5,1 0-4,0-1-1,0 1 0,1 0-3,-1-2 2,2 3-4,-2-1 8,4-2-6,-3 1-5,-1 1 2,2-4 5,-3 2-7,4 1 0,-3-1 1,1-2-2,-1-1 1,0 0-4,1 1 3,2 1 3,-2-1 2,2-2-3,-1 1-4,0 0 3,1-1 0,0 2 0,3-1-1,-1 2-1,2-3 6,-2 0 0,0 0-5,0-2 0,3 0-5,-2 2 4,1-2 2,3 0-1,-1 3-1,1-3 2,-2 1-5,2 0-1,3 1 2,3-2 1,0 2-1,0-1-6,2 0 8,-1-3-4,-1 2 0,6-1 7,2 2-1,-5-4 0,1-1 0,1 1 2,5 1-2,1-2 2,-5-2 0,-2 1-3,-2-2 3,5 3-4,-3-1 0,-2-1 1,3 1 1,0 2-6,2-5 1,-3 0 6,1 3 0,-4-3-1,2 1 0,0-1-1,-1-1 3,1 2 1,-2-2-1,2-2-2,-6 1 0,4 1 3,-1 0-2,-1-1-2,2-2 1,4 1-1,-1 0 1,-3-1-5,2 1 2,-1-2-1,-2 2 0,4-1-2,-4-2 1,2 1 0,1 2 1,-2-3 1,-3 1-3,3 0-1,-4 0 1,-1-1 2,-2-2-3,-1 4-1,3-2 1,3-4 2,-5 3-3,-2 0 1,1-2-1,2-1-2,-3 0 4,0 1-2,-1-2 1,2 1 2,-2-1-3,0-1 3,-3 1 1,0-2 1,1 2 0,0-1-1,0 0 7,-1-1 1,0 0 4,-4-1-1,0 1-4,-2-4 1,0 3 4,2-3-3,-4 1 4,0-2-1,1 2-1,-3 0 0,2 1-1,-2-3-4,1 0 3,-3 1 1,0 3-5,0-3-3,1 2 7,0-1-1,0 4-3,0-5-1,-1 3 2,0 2-3,1 1-1,-5-5 0,5 5 7,0 1-5,-2-1-3,-1 2 0,-3-6 1,1 3-3,3 3 3,-7-1 0,5 1-7,-2-2 3,0 4 2,3 1-4,-5-5 2,3 3-2,1 0 1,-6 0 1,3-3-3,-3 1-2,0 3 3,2-1-2,-2-1 1,-1 1-1,-7-4-1,4 5-2,0-1 6,0 1-3,-6-4-1,0-1 1,-1 6 0,3-2 0,4 4 1,-2-1 1,0 1-1,-4-2-3,9 1 4,-10-1-3,6 4 2,0-1-1,2 1 5,-2 1-6,3-1-1,-2 2-12,1 0-7,2 2-11,0 2-8,-2-1-7,2 3-12,0-1-7,3 4-14,-1-2-22,1 2-3,0 0-26,3 1-11,2 0-20,-3 2-186,2 1-378,-2-1 168</inkml:trace>
  <inkml:trace contextRef="#ctx0" brushRef="#br0" timeOffset="702784.7038">6721 11811 21,'4'-8'153,"-4"8"-2,3-10-3,-3 3-22,0 7-9,1-10-13,-1 10-7,-2-12-6,-3 6-4,1-2 1,0-1-7,0 0-11,-1 0-7,-4 1 0,0-1-12,0 2-5,0 0-1,2 0-6,-2 2-3,1 0-4,1 2-6,7 3-5,-14-3-1,14 3 3,-11 2-6,3 1-2,1 1-5,-1 1 1,1 3-7,1-1 6,1 1 2,1 3-8,-2-3 2,3 3-2,3-1-3,-1 1 6,-1 0-7,2-1 6,2 1-3,0-2-4,1-1 2,1 0 1,-1 0-7,3-2 7,-1-1-1,-1 0 4,1 0-3,0-2 3,-5-3-6,13 4 4,-6-4-2,0 0 7,-7 0-1,15-2 0,-5 0 11,-1-2 0,1-3-2,-1 1 3,-1-1-3,5-4 3,-4 3-5,0-2 3,-2 0-4,2 0 0,-2-1-3,-1 1-1,3-5 1,-4 6-2,0 0-3,0-1 1,-1 4-1,-1 0-2,-3 6 1,6-9-1,-2 4 2,-4 5-1,4-5-3,-4 5-4,0 0-2,4-5 4,-4 5 1,0 0 0,0 0 2,0 0 1,0 0-1,10 18 0,-6-10 3,0 3 2,-1 1 1,2 3-6,1 1 7,-3 0-5,4 1 3,-1 1-2,2 0 1,1-2-2,-2 2 5,5 8 6,-1-1-3,1-3-4,1 2 1,-3 1-1,1-2 0,-3-5-1,1 6 0,-2-6 1,-1 1-4,1-1 1,1-1 1,-3-4-1,0-3-2,1 0 6,-3-4-3,0 1 3,-1-2 8,2 0 6,-1 1 6,-3-6 10,4 6 4,-4-6 5,4 4 5,-4-4 2,0 0-2,0 0-5,0 0-3,0 0-3,16-9-7,-12 3 0,0-2-7,-2-2 3,2 0-7,1-5-2,2 2-2,-2-2-1,1-3 0,-2 1-7,2-1 0,2 2 1,-2-2-2,-2 2-2,0-1-3,3 2-4,-1 0-5,-3 3-2,1 0-7,0 3-6,0-1-11,0 2-2,-1 1-12,-2 1-3,-1 6-15,4-8-13,-4 8-23,2-6-14,-2 6-1,0 0-16,8-5-11,-8 5-11,9-2-33,-9 2-139,0 0-348,9 1 155</inkml:trace>
  <inkml:trace contextRef="#ctx0" brushRef="#br0" timeOffset="703090.6653">7293 11748 166,'0'0'180,"0"0"-16,0 0-20,0 0-16,0 0-12,0 0-11,0 0-10,0 0-10,0 0-5,0 0-12,4 22 1,-2-10 3,-1-1-9,2 1-5,1 2-2,-2 2-6,2 2-7,-3-3-1,2-3-5,-2 5-6,3-3-1,-4-2-4,0 1-1,2-3 4,-2 1-9,0-2 2,0 1-1,1 0-5,-1-10 1,-1 13-1,1-6-4,0-7 5,-2 13-4,2-5-4,-3-1-10,1 0-6,2-7-21,-3 13-9,2-7-12,1-6-15,0 0-19,-1 15-16,1-15-28,0 5-145,0-5-295,-5 6 131</inkml:trace>
  <inkml:trace contextRef="#ctx0" brushRef="#br0" timeOffset="705604.1808">7754 11855 63,'0'0'134,"-12"-6"-3,12 6-13,0 0-14,0 0-11,0 0-10,0 0 0,0 0-4,0 0 0,0 0-5,0 0 4,0 0 3,30-1-6,-17 2 0,8-1-6,0-2-5,8 1-5,8-2-2,-1 4-9,4-4 2,16 2-6,-1-3-3,-1-2-5,1 2 1,7 0-4,1-1-4,2-1-1,-1 0 0,2 1-3,-2 0-7,-1 3 1,2-3 0,-6-1-1,-3 1-1,0-2-3,-7 1-3,3 1 1,-16 0-4,-2 2 2,1-4-2,-3 4-3,-3-1 1,2 1 0,-10 2-3,-4-3 0,2 0 1,-4 3-4,-3 0-1,-3 0 2,-3 0-4,-6 1-2,12 0-1,-12 0 9,9-3-3,-9 3 3,0 0-1,8-2-1,-8 2 0,0 0-3,0 0-1,0 0 3,0 0-10,0 0 2,0 0-4,0 0 4,-17-22-2,7 19-4,2-3 0,-3 1 1,-1-2-2,3 1 3,0 1 2,-2 0-2,2-1 1,0 1 3,1-1 0,-2 1 1,3-1 2,-1 0-2,3 3 6,-1 0 2,6 3 6,-8-7 4,8 7 1,-8-5-4,8 5 2,-5-3-3,5 3 10,0 0-9,0 0-5,0 0 5,0 0-1,-12 10 1,10-4 0,0 1 11,0 1-6,0 4 5,-3 0-3,5 0-3,-2 0-2,0 5 2,2-1 0,0-1-3,0 3 2,0-3-1,2-1-2,-2-3-1,2-1 3,-2 0-7,3 0 3,-3-4-4,2 1 3,-2-7-4,2 10 2,-2-10 2,0 6-2,0-6 11,6 5 2,-6-5 12,0 0 4,0 0 3,0 0-3,0 0-5,0 0-1,0 0 0,0 0-4,0 0-4,0-27-1,0 16 2,0 2-4,-2-3-6,2-4 5,-4 0-3,4 0-5,-4 1 2,1-3-5,3 3 5,-2 2-5,2 1 5,-4 1-3,2-1-3,-1 3 1,4 0 2,-1 9-3,-7-13 1,7 7-2,0 6 2,0 0-3,-1-9 2,1 9-5,0 0 0,0 0 0,0 0-2,0 0 2,0 0-1,0 0 3,0 0-3,0 0 3,0 0 0,21 15 1,-13-12-3,0 4-3,0-1 5,1 3 2,1-1-2,-1-1-4,3 0 5,-1 0 0,1 0 1,1-2 1,-3 3-1,1-2 1,2-2-2,-3 1-1,2-1 3,-3 1-1,-1-3 0,-2 0-1,-1 1 1,-5-3-1,10 5 3,-10-5-1,8 3 1,-8-3 2,0 0-1,0 0-3,0 0 0,-18 16-1,5-10 4,-4 0 0,-3 0 1,2 0-3,0 0 4,1 0-1,-4 1-1,4 0-3,-2 0 3,-1 0-2,7 0-2,-1-1-1,5-1 5,2 0-12,-5 2-10,6-1-10,0 1-13,1-2-20,-1 2-20,2-1-6,2 1-6,2-7-16,0 11-19,0-11-17,8 8-179,-4-4-351,3-2 155</inkml:trace>
  <inkml:trace contextRef="#ctx0" brushRef="#br0" timeOffset="706925.6948">9654 11240 103,'-10'1'140,"1"1"-9,1 1-11,1-2-12,-2 1-12,-2 0 2,2 3-9,-3-1-1,3 0-10,1 0-5,-4 1-6,3 1-1,3 0-7,-3 1-6,-3 1 1,3-1-4,1 1 1,-1 2-4,-3-2-5,3 1-5,-1 0 3,2 1-2,2 1 3,-3-2-9,3 2 2,-2 0-6,1 0-2,1-1 1,-1 7 7,-1-3-5,2-2-2,0 1 1,1 0 0,-1 4-1,2-5 1,-2 2-2,2 1-1,-1 0-2,1-2-3,2-1-2,-2 2 2,-4 2 11,4 1 1,1-1-7,-1-1 1,2 1-6,0-3 0,0 1-2,1-1-3,-1-1 0,0 4-6,2-4 5,-2 0-4,2 4 3,0-4-2,0-2 0,0 1 0,-5 1-2,5-1-2,0 0-1,0-2 2,0 2-6,5 0 1,-3-1 2,0 0 1,1 1-2,-1-1 3,2-1-5,-2 3-1,3-2 1,-1 1 4,0 1-2,4-1-1,-4 0-1,3 2 1,1-4 1,-2 2 0,2 0 2,1-3-6,-2 1 2,2-1-1,0 2 5,2-3-2,3 3-2,-3-2 0,5 1 1,-5-4-1,7 4-1,-3-1 1,-2-2 2,2 1 1,2 1-4,3-1-1,-3 0 1,0 0 1,2 0-1,-2 1-3,3-1 5,-1-3 0,-2 1 1,2 0-1,-4 0 0,5-1-3,-1 3 0,0-3-2,0 0 8,0 1-4,0-1-2,1-4 1,-2 3 1,-2 1 0,2-2-2,1 1-2,-2 2 4,-2-5 1,-2 1-4,-1-1 2,1 1-1,6-2 1,-6 2 1,5 0-2,-7-1 2,9 0 1,-4-1-5,-2 0 5,6 0-3,-7-2 1,7-1 1,-8 2-2,6-4 1,-1 3 3,-3-3-4,-3 2 1,5-2 0,-2 4 0,-1-5 2,1 4-1,-4-3-1,3 1 2,-3-1-1,-1 1-1,0-1 1,2 0-2,0-1 0,-2 0 3,1-1-2,0-1 3,-1 2-3,1 0 1,-2-1-2,1-1 1,-1 2 5,0-1 4,1-1 7,-2 0 2,2 0-2,-2-1-1,0 1 3,-3 0 4,3 0-4,0-1 0,-1-1 4,-1 1 2,-1 1-5,2-1 0,-3 1-2,2-2-5,1 2 1,-3-2 0,1-1-2,0 2-2,-2-6-1,1 5 5,0 1 2,-1-2-1,0 0 2,0-4-3,0 1-3,-2 2 7,0-2-6,-1 3 3,-2-4-3,0-2-1,-1 4-3,2-2 5,-1 4-6,-1-1 3,0-1 0,-1 2 0,-1 0-3,-1-4-2,0-1-4,1 3 3,-3-3 2,-1 0-3,5 3 0,-3 1 0,2-2 0,-4 5-1,5-3 1,-3 1 3,-3-2-4,3 4-1,-3-1 1,3 2-2,-2 0 1,-1-2 1,1 4-2,-3-4 0,0 1 2,2 4-1,-3-2-1,1 0 1,2 4 0,-1-3-1,-3-2-1,1 0 0,0-1 1,3 4 1,0-1-2,-2 0 1,4 1 2,-2 1-4,-1-2 1,-3 2-3,-3 0 4,5 0 0,-1 0-1,2 0 2,-4 0-1,1-2 0,-3 1-1,1 1 0,1 0-1,-4-1 0,4 0-1,-3 0 10,2 0-10,1 0 5,-4-1-5,2 0-8,-2 3 2,2-1 1,-5-1-7,5 1-9,-11 2-6,2 0 3,0 2-4,0 0-3,-2 1-8,2 0-1,4 0-2,-3 1-2,5-1-2,3 1-9,0 2-5,2-1-12,-1 0-8,-1 4-5,5-1-17,-2 2-14,-2 2-14,3 0-27,-1 2-26,-1 1-123,3 1-335,0 3 148</inkml:trace>
  <inkml:trace contextRef="#ctx0" brushRef="#br0" timeOffset="707714.4286">9781 11614 92,'0'0'162,"-10"-7"-13,6 1-16,0-1-9,0 2-16,-3-2-8,1-2-11,3 0-7,-4 1-4,3 5-15,-1-3-3,-1 0-11,6 6-1,-9-8-6,5 4 0,-4 1-5,8 3-7,-13-3-4,7 2-3,6 1 5,-14 3-8,7 2-6,-2 0-6,0 2 6,2 2-5,-1 1 2,3 1 2,-4 3-1,4-3-4,3 2 0,-2 2-3,2-4 1,2 1-4,0 1 5,2-1-3,0 1 1,2-3-11,0-1 7,0 0 3,2-2 4,-2 0 1,1-2-2,-1-1 5,-4-4-1,12 4-3,-5-4 10,-7 0 1,17-2-3,-7-2 1,0-1-3,-1 0 1,1-2-2,-1 0-1,2-1-3,-5 1-1,4-3-1,0 0 4,-3 1-3,1-2-4,-2 1 2,1 0 1,-1 0-3,0 1-1,-2-1 1,2-1 1,-3 1 1,-1 3-1,2 1 0,-1 1 6,1 1-4,-4 4 1,2-8-1,-2 8 3,0 0-8,4-8-2,-4 8 2,0 0 6,0 0-2,0 0 10,0 0 1,8 25-6,-8-15 5,2 5-4,2 1 2,-2 0 0,1 4-2,1-1 8,0 0 1,1 0 1,0 1-11,1 4 5,1-5-4,-1 5 1,2 0-4,-3-5 1,1 5-1,2 0 1,-5-7-3,3 1 2,-1-2-1,-4 1 0,1-5-4,0 2 3,0-3-3,1 0 2,0-1-4,-2 0 1,1-4-2,0 0 1,-2-6 2,2 8 2,-2-8 0,3 5 12,-3-5 4,0 0-1,4 4 2,-4-4-2,0 0-1,11-15-3,-6 7-2,2-3 0,-3 0 0,3-3-2,-2-2 5,3 1-5,-3-4-1,-1 3-5,5-8 4,-4 5-5,1 2 1,-3-2-2,4 2 0,-5 1-2,2 4 0,1 1 1,-1 1-1,-2 2-5,1 1-8,-3 0-10,0 7-13,4-11-10,0 5-8,-4 6-5,7-12-9,-7 12-11,12-6-11,-6 4-20,-6 2-13,14-4-25,-7 4-41,-7 0-94,0 0-304,19-2 135</inkml:trace>
  <inkml:trace contextRef="#ctx0" brushRef="#br0" timeOffset="708200.1786">10215 11730 1,'4'-6'144,"-4"6"8,5-6-17,-1 3-7,-4 3-7,10-8-9,0 5-11,1-2-4,-1 0-10,1-1-5,0 3-7,3 0-10,-3 2-8,1 0-3,0-1-9,0 4-1,-2-2-3,0 2-3,-1 1-10,-1-1 4,-2 2-7,-2-1 0,3 3-7,-5-1 4,6 2-9,-5 2 1,-2-1-2,1 0 2,0 3-9,0 0 8,-4 0-4,0-1 3,2 6-5,-5 0 0,0-4 2,-1 4 3,-3-2-3,3 0-4,-2 1-11,-3-2 15,2 1 4,1-4-4,-4 2-2,5-3 8,-1 0 4,0-1 1,2 0 3,-1-1-3,3-2-1,0-1-2,4-4 4,-5 8-9,5-8-1,-5 4 0,5-4 4,0 0 14,0 0-3,9 9-1,-9-9-3,16 1 3,-4 1-2,0-2 0,1-1-3,2-1-1,2 0-2,-1 1 1,4-1-3,-4-2-2,-2 2 3,-1 0 1,0-1-6,1 1 0,-3-1 0,0 1-2,-4 0-1,-7 2 0,13-3-2,-8 2-1,-5 1 2,10-1 1,-10 1-2,6-2-4,-6 2 3,0 0-7,0 0 2,0 0-11,0 0-8,11 0-10,-11 0-15,0 0-8,9 3-25,-9-3-23,9 5-32,-9-5-54,6 3-124,-6-3-335,0 0 147</inkml:trace>
  <inkml:trace contextRef="#ctx0" brushRef="#br0" timeOffset="711066.4059">5433 12121 125,'-1'-8'184,"1"8"-9,-3-12-1,1 6-2,2 6-9,-6-10-11,6 10-11,-1-8-14,1 8-12,0 0-16,-3-7-11,3 7-7,0 0-9,0 0-8,0 0-7,0 0-8,-4 23 2,2-13-9,4 0-1,-1 2-7,0 4-1,1-4-4,-1 3-2,0 3 0,1-1-4,1 2 0,1 0-4,-2-2 1,1 3-1,-2-4-4,2 1 0,-3 1-2,1-1 2,0-2-5,1 1 3,-2-3-3,0 0 0,0-2-5,0 1 2,-2-1-2,2 1-11,-1-1-22,0 1-16,-2 0-36,2-1-30,0-2-35,-1 1-211,1-3-385,-1-1 171</inkml:trace>
  <inkml:trace contextRef="#ctx0" brushRef="#br0" timeOffset="712222.1949">3652 11219 115,'0'0'98,"0"0"7,0 0-5,0 0-13,0 0-6,0 0 3,0 0-3,0 0 2,0 0 0,0 9 5,0-9 4,0 0-4,0 0 11,0 0-7,0 0-8,0 0-7,0 0 2,0 0 2,0 0-2,0 0-12,0 0-7,-18-21-3,14 14-14,-3 0 1,1 0-5,1-2-2,-3-1 2,1 0-5,0-6-3,-1-2-3,1 2-3,-2-8-1,-1 2-1,3 4-1,-2-7-1,3-1 1,2 7-10,-2-7 6,0 2-2,2 0-2,0-1-3,4 0-4,3-1 0,-1 1-1,1 6 1,5-6-3,1 0 2,0 10 0,4-8 3,-3 6-4,3 4-3,1-1-3,-1 2 1,2 1-1,1 2 1,-4 4 1,2-4 0,-1 4-2,-1 2-1,2-1 3,-3 3-1,2 2-5,1 2 4,-1-1-2,1 1 3,1 6-1,2-1-3,-2 3 3,8 5-1,-7-3-2,4 5 2,0 2 1,0 3 2,-3 0 2,1 0-3,-4-1 4,3 6-3,-6-3-6,1 3 10,1 0-4,-4-1 0,0 3 3,-4-4-1,2 3-2,-4-4 3,0 2-3,-1-9 5,1 1-2,-2-1 0,0-1-3,1-2 0,-1-3-1,0 0 2,0-1-2,1-1 1,-2-2 1,0-1-2,0 0-2,0-7 3,2 10-3,0-4-1,-2-6-4,0 0-8,2 11-13,-2-11-6,0 0-4,2 9-13,-2-9-15,0 5-9,0-5-20,4 5-16,-4-5-12,5 5-13,-5-5-157,0 0-318,2 7 142</inkml:trace>
  <inkml:trace contextRef="#ctx0" brushRef="#br0" timeOffset="712637.846">3998 11158 126,'-5'-5'154,"5"5"-18,0 0-9,0 0-15,0 0-9,0 0-5,0 0-12,6 25-6,-3-17-10,1 1-2,2 0-9,0 0-7,-1 0 0,3 0-4,-2 0-4,1-2-5,-2-1-4,0-2 2,-1 3-4,1-3 4,0 1-3,0-1 4,-5-4 1,12 6 6,-7-5-3,2-1 0,-7 0-1,15 0 3,-5-2-1,-1-2 0,1 0 0,-1-2-6,1-1-2,0-1-5,-1-1 3,-1-2-5,1 3 2,0-5-7,-1-1 0,-2-2-1,2 3-8,-6 1 4,3-3 4,-2-2-6,1 2 3,-4 3-6,0 1 1,1 0-3,-2 2 3,-1 2-3,2 7-2,-3-13-3,0 9 0,3 4-10,-5-6-6,5 6-11,-13 1-9,13-1-6,-13 5-13,3 1 0,0 0-16,1 1-2,0 0-14,0 0-11,4-2-11,1 1-6,0-1-2,0 1-17,4-6-128,-7 8-275,7-8 122</inkml:trace>
  <inkml:trace contextRef="#ctx0" brushRef="#br0" timeOffset="713037.7554">4342 10726 76,'0'0'166,"-5"-7"-9,5 7-17,-6-4-13,6 4-13,0 0-16,-7-4-9,7 4-8,0 0-9,0 0-14,-9 15-4,6-8-4,5 2-7,-2 0-5,2 1 1,2 1-6,-2-1-2,1 1-6,1 0 0,2 0-11,-1-4 4,1 1 1,1-1-4,-2-2 1,0 0-2,1-1-2,-1-1-2,3-2 3,-8-1 23,15 2-4,-15-2 1,17-7 2,-8 1 1,-1-1 0,2 2 2,-2-5 0,1 0 2,1-3 2,-4 3-2,0-1 1,0-4-1,-3 5 2,-2-4-5,-1 2 2,-3 0-5,-3-2-1,-2-2-4,-3 4-3,-1-1-4,-3 1-4,-2 2-5,1 2-9,2 0-6,-3 1-13,4 4-17,1-1-28,0 3-13,2 1-22,1 0-36,9 0-39,-16 1-140,11 2-334,5-3 148</inkml:trace>
  <inkml:trace contextRef="#ctx0" brushRef="#br0" timeOffset="714976.5649">8400 12091 41,'4'-3'150,"-4"3"-10,0 0-8,0 0-14,0 0-8,0 0-7,0 0-9,0 0-9,0 0-7,0 0-11,0 0-6,0 0-10,0 0 3,0 0-8,0 0-6,-21 9-9,13-2-1,0-1-6,3 2-2,-3-1-3,1 1 0,2 1-6,-2 0 4,5 0-3,-3-1-1,3 2 0,-2 1 0,1 0-6,6 3 7,-3-1-10,2-1 3,0 2 1,5-3 0,-1 3-7,1-2 4,1-2-2,2 0 4,3-1-3,1 2 2,-3-5-5,1 0 6,3 0-3,2 0-5,-4-3 3,9-2 0,-4-2 3,0-1 2,-1 0 0,4-1-2,-3-5 10,0 2-1,0-1 3,0-1-1,-2-1 1,2-3 2,-5 1 6,0 0 5,-3 1 1,-1-3-3,-3 2 11,-2 0-2,-1 0 4,0 0 3,-6 1-5,-2-1-5,-3-2 2,-5-2-5,-2 1-5,-2 2-4,-8-5-3,-2 4-1,4 1-2,-6 1-3,10 4 3,-2 0-8,1 0-17,2 3-3,-3 0-12,4 4-14,3-1-17,3 0-17,-3 3-11,5-1-21,3 2-23,-1 0-33,2 1-120,-1 0-303,6-4 134</inkml:trace>
  <inkml:trace contextRef="#ctx0" brushRef="#br0" timeOffset="717455.7866">9824 11206 1,'-9'-13'112,"9"13"-10,0 0-1,-6-4-7,6 4-3,-7-4-1,7 4 2,0 0-1,-6-8-6,6 8-11,-4-5 4,4 5 1,-6-4-2,6 4 6,-4-7-7,4 7 2,0 0 7,-5-7-3,5 7-13,-4-4-6,4 4-5,-6-8-6,2 3-6,4 5-1,-7-11 4,3 6-4,-2 0 1,1-4-6,-4 1-3,2-1 0,-1 0-5,-1 0 3,1-1-2,-3-2 9,-1 0-8,-2 1-1,5 2-3,-6-5-1,2 2-9,-2 3 3,1-3-3,-4 0-3,5 1-3,-5-2-3,0-4 0,-4 0 1,3 6-2,0 0-1,-2-4 0,-3 2-4,1-2 4,3-2-4,1 7 0,2-2 0,-6-5-3,5 5 4,0 1-2,0-1 1,3-1-3,-3 0 3,2 1-2,0 2 2,1-2-3,-3 2 3,4-1-1,0 0-2,-3 0-3,3 1 5,1 1-3,-3-2-1,3 3 1,-4 0-1,2-1-3,-3-2 3,3 2 1,-4-1-2,-1 2 3,2-2-2,0-1-2,1 2 3,-2 0 0,2-1 1,-2 2-4,-5-3 0,6 3 0,-3-1 6,-5 0-6,1-1 1,-3 3 2,11 1-1,-12 0 0,2 0 1,0 3 3,-2-4-3,2 5 1,0-2-2,-3 3-1,4-1 2,-1 0-1,-6 2 0,7 0 1,4-2-2,0 4 1,-6-1 1,2 1-1,3-1-1,2 1 2,-1 2-2,2-2 1,-9 2 0,2 1 0,4-1-1,2-1-1,-6 2 0,0 1 1,1 0 0,3 0 1,-2 1 0,4-3-2,1 2 3,1 0-1,0-3-2,-2 4 1,4-1-2,0 1 1,-1-3 3,2 2 0,-1 0 0,4 0 0,-4 0 0,2 3-4,-3-1 0,5 0 2,-6-2 1,6 3 0,-2-1 2,-2-1-2,3 2 0,-2-3-1,-1 2 2,4 1 1,-4-2-3,7 0 1,-3-1 0,-2 2-3,5-1 7,-2 0-4,1 0-3,-2 0 3,2 0 0,-1-1-3,-4 3 3,3 2-2,1-4 2,2 0-4,1 1 3,-2 3-3,1-2-1,-1-1-1,2-1 5,0 3-1,0-2-1,-1-1-1,1 0 2,1 1-4,-2 0 4,1 1 1,1-1 2,-2 0-2,4 1-2,-3 1 3,0-2 2,0 2-4,1-1 5,0 1-2,0-1-3,0 1-1,-4 2 3,4-3-2,1 1 2,-2 0 0,3-1-2,-3 1-6,1 0 8,2-1 0,-3 1 0,3 0 0,-2 0 0,3-2 1,-2 0-2,0 2 1,1 0 2,-1-2-4,-1 2 2,0 0 1,0 0-4,1 1 0,1 0 4,-3 2-2,3-2 1,1 1 0,-3 1 0,1-1 3,-1 4-2,0-3 0,0 2-1,2-5-1,0 2 1,-1 2 1,1 0-1,-1 1-3,1-2 6,-1 3 0,1-5-3,0 5-2,1 1 1,-2-3 1,0 1 3,3 2-6,0 0 2,-2 0-3,2-6 4,1 2 2,-3-2-2,4 1 3,-1-2-3,1 0 0,1-4 0,1-6-2,-2 9 0,2-9 0,-3 9-2,3-9-3,0 0 2,-1 8-4,1-8-6,0 0-4,0 0-5,-2 8-12,2-8-7,0 0-6,0 0-4,0 0-9,0 0-3,0 0-6,8 6-12,-8-6-6,0 0-11,0 0-5,0 0-10,0 0-29,0 0-104,15-10-268,-15 10 119</inkml:trace>
  <inkml:trace contextRef="#ctx0" brushRef="#br0" timeOffset="718146.1954">6887 11103 37,'3'-10'146,"-3"10"-13,3-7-22,-3 7-6,0 0-14,0 0-8,0 0-4,0 0-3,0 0-5,0 0-15,0 0 5,0 0-3,0 0 0,8 18-4,-8-11-5,0-7-3,0 17-2,0-8-3,-3 1-7,1 1-7,1 0 8,-3-1 1,0 1-5,3 0-3,-1-2-5,-2 1 3,2 0 0,0-3-5,-2 3-1,3-3 4,-2 0-9,1 0 2,0 0 2,2-7-7,-3 11 0,3-11 0,-2 8-4,2-8 3,-1 8 0,1-8-3,0 0-3,0 0 1,-3 9-1,3-9-1,0 0 1,0 0 1,0 0-1,0 0 1,6 9 9,-6-9 5,6 6-8,-2-4 3,-4-2-6,11 5 3,-6-2-5,3-1 1,3 2 1,-1-2 0,1 0-5,2 2 2,4-1 2,0-1-1,0 3-4,1-4 0,1 1 1,-2 2-3,-1-1 3,1 0-2,-4 0-2,0-1 5,-2 1-2,-1-2 2,-2 2-5,-1-3 1,-7 0-8,14 2 10,-14-2 0,7 1-2,-7-1-1,9 0 7,-9 0 1,0 0 11,8 0 9,-8 0 9,0 0-4,0 0-2,7-6-5,-7 6 0,0-10-7,0 1 0,0 9-2,-1-18-4,0 8 3,-2-3 0,-2 1-1,1-6-4,0 8-1,-3-7 0,-1 0 2,0 1 6,-1-1-4,-1 0 1,0 2-2,0 1 0,-2-1-3,1 3 2,-2 2 0,-1 0-2,4 3 1,-6-2 2,1 1 0,3 3-4,0 2-2,0-1 1,2 0 1,-1 1-1,1 0-2,3 2-3,0-2 3,7 3-1,-11-3-7,11 3-9,-10-1-15,10 1-16,0 0-28,-13 2-21,9 2-16,4-4-12,-4 8-25,4-8-53,-5 10-111,5-5-334,0-5 147</inkml:trace>
  <inkml:trace contextRef="#ctx0" brushRef="#br0" timeOffset="719589.2786">8470 9974 65,'-3'-6'141,"3"6"-10,-6-11 5,2 6-17,-1-1-14,-4 0 3,4 2-4,-2 2-4,1-1-12,-3 0-9,-3 1-12,1 2-6,1 2-5,0-1-3,1 3-8,-1 0-4,0 2-9,1 2 4,3-2-4,1 4-6,-3-1-1,4 3-7,-2 0 3,3-1-4,3 1 5,3 3-10,-1 1 1,0-4 0,2-2-2,4 5-1,-2-3-3,5 0 3,-3-2-2,7 1 2,0-2-7,1 0 3,1-2-2,0-3 0,1-1 0,2 0-6,-6-3 6,2 0 1,2-1 3,-3 0 7,-1-3 1,-3 0-1,0-2-2,1-2 3,-2-1 5,-5-1 7,3 0-6,-4-6 1,-2 4-3,-2-4-6,-2-2 0,-6 1 0,-1 2 0,-1-1-1,-4 1-4,-2-6-1,-8 6-2,10 5 3,-6 0-3,-7-2 0,2 3-7,6 3-9,2 1-10,-3 4-12,7 0-18,0 2-28,3 1-25,1 0-42,-2 1-143,3 1-310,4 0 138</inkml:trace>
  <inkml:trace contextRef="#ctx0" brushRef="#br0" timeOffset="721634.3104">10168 11287 22,'-5'-5'131,"5"5"-16,0 0-7,0 0 0,-4-7-12,4 7-3,0 0-7,-5-3-2,5 3-1,0 0-7,0 0-5,-6-5-1,6 5-4,0 0-3,-5-5-2,5 5 2,-7-5 1,7 5-4,-4-6-3,4 6 5,-9-7-10,4 1-4,-3 0 3,2-2-12,-2 1 7,2-3 6,1 1-6,-2-1-1,-2-5 0,2 1-4,-4-2-3,4 1-2,2-3-7,-3 0-1,5-6-4,-1-1-1,2-1 1,2-1-6,0-1 0,4-1-4,-2 1-1,1-3 5,5 1-3,-3-2-2,6 2 1,-2 1-3,2 0 0,3-1-4,1 4 1,-5 1-5,7 4 3,-6 4-2,2 1 5,-1 2-8,0-1 4,-1 4-3,-4 1 0,5 3 0,-2-2-2,-1 1 3,1 0 0,2 2-3,0 2 3,-5-2-4,2 3 3,0 1-9,-2 1 8,-7 1 0,16-2-2,-6 4 2,0-1-3,1 0 1,2 3-6,3 2 6,0 2 2,-3-3-2,5 4-1,-2 2-1,0 0 7,-3 0-4,3 5-1,-3-5-2,0 3 5,0 1 0,-3 1-3,4 8 0,-5-8 1,-1 2 2,0-1-1,-1 2 1,-1 6-4,-2 0 4,0 1-3,-4-1 6,-1 2-4,-1 1 1,0-2-1,-3 4 2,-2-4 0,0 2-2,-2-2 2,2 0 1,-4-1 0,2-3-1,1 1 1,0-4-2,-1-1 1,2 0-1,-3-1-1,3 2 1,-3-4 0,0 2-1,1-3 2,1 0 0,2-3 0,-2 4 2,1-5-3,3 0-4,-2-2 5,0 0-3,1 0 3,3 0-1,-2-4 2,1 1-2,3-5 2,-7 9-4,7-9 2,-4 5-2,4-5 2,-2 6-7,2-6 5,0 0 0,0 0-1,-5 5-9,5-5-2,0 0-10,0 0-16,0 0-3,0 0-9,0 0-17,0 0-14,0 0-4,-2 9-11,2-9 1,0 0-7,0 0-3,0 0-4,0 0 2,0 0-3,0 0-25,0 0-84,0 0-235,0 0 104</inkml:trace>
  <inkml:trace contextRef="#ctx0" brushRef="#br0" timeOffset="722127.82">10350 11282 56,'0'0'143,"0"0"-22,0 0-14,0 0-11,0 0-7,0 0-5,0 0 2,0 0-8,0 0-5,0 0-6,0 0-2,0 0-4,-5 27-6,3-21-9,0 2 0,1-1-3,-1 3 4,-2-2-4,4 0-7,-4-1-3,4 0 1,-2 1-6,2-8 1,-2 12-3,1-8-5,1-4 3,-1 10-9,1-10 4,-4 7 3,4-7-9,0 0 0,0 7 4,0-7 0,0 0 12,0 0 0,0 0-1,10 1 2,-10-1-1,13-3-3,-13 3-1,19-9-1,-9 6 0,1-2-3,5-1 0,-3 1-8,3-1-4,1 0 2,0 2 2,1-1-6,-6 2 2,1 0-6,1 0 4,-2 0-3,-2 2 1,-1-2-4,0 2 3,-2-2 1,-7 3-3,15-1-1,-9 0 3,-6 1 1,10-2-2,-10 2 1,7-3-3,-7 3 0,0 0 2,9-1-1,-9 1 6,0 0-4,0 0 4,1-7-4,-1 7 2,0 0-4,-13-13 4,4 5-4,0 0 3,-1 1 0,-4-4-3,0 1 1,0 1-2,1 2-1,3-1-1,-3 1-1,3 1 1,-3-1 0,3 0-10,-1 0 2,3 1-8,-2 0 0,5 2-12,-1-1-7,6 5-7,-9-4-3,9 4-23,-5-6-12,5 6-13,-2-7-13,2 7-11,0 0-137,0 0-277,10-12 122</inkml:trace>
  <inkml:trace contextRef="#ctx0" brushRef="#br0" timeOffset="722500.4186">10886 10683 115,'0'0'158,"0"0"-12,0 0-22,0 0-6,0 0 4,0 0-2,0 0-15,-3 24-4,3-13-4,0 1-2,0 1-10,2 2-1,-2 1-5,2-3-4,0 3-4,0 0-11,2 0-11,-3 0 8,3 0-7,-2-5-2,1 5-7,-1-5-2,0 1-3,-1-3-3,2 2 0,-2 0-1,-1-2-2,0 0-3,2 0-2,1-2-3,-1-2-2,-2-5-3,0 12-2,1-7 1,-1-5-2,0 10-13,2-4-16,-2-6-22,-1 10-17,1-10-15,3 10-29,-2-5-20,-1-5-15,2 9-173,-2-9-332,0 9 147</inkml:trace>
  <inkml:trace contextRef="#ctx0" brushRef="#br0" timeOffset="725032.1908">10251 13552 25,'-4'-5'84,"4"5"0,-9-8 0,5 4 0,-3 1-3,7 3-6,-12-6-4,7 2-5,-3 1-11,8 3-4,-12-4-2,5 1 0,-3 2-6,0 0-6,10 1 1,-17-1-1,4 1 0,3 0-10,-3 0 1,-1 1 3,1-1 4,-2 2-7,3-2-17,-2 3 21,0-2-3,-1 2 0,2-1-4,-1 1-3,0-1 4,-1 1-11,-1 2 1,1 0 1,1 0 8,-4-1-6,7 1-1,-3 2-3,0-1 7,3 1-9,-5 2-2,3 0 1,2 0-3,0-1 1,-1 3-2,-2 0-6,2 1 15,0 0-11,1 2 5,0 0-2,0 1 2,1 1-2,1-2 1,-1 2-2,0-1 6,3 2-4,-3 1-3,5 0 6,-7 5 0,6-5-3,0 0 0,-1 0 1,1-1-3,0 0 10,2-1-8,-1 0-4,1 1 0,2-1 2,0 1 1,2 0-1,-2 0-1,1 0 0,-1 0-4,2 0 4,0-1-6,0 4 3,0-4 1,2 3-9,-1-2 14,1-1 5,2 0-5,-2 1-1,2 0-1,1-2 0,-1 3-3,4-3 1,-2 2 3,-1-2-4,3 2 3,-1-1-4,0 2 3,2-3-5,2 1 0,1-2-3,-2 1 5,1-1-2,4 2-1,-2-4 1,0 1 1,0-1-3,4 0 0,-2-1 3,-1 1 3,4-3-3,0 0 5,0 1 4,9-1 3,-3 2-6,4-1 4,-1-2-2,2-2 2,-2 1 3,4 0-8,-11-4-2,9 4 6,-9-5-7,8 5 3,-6-3-1,0-2 4,-1 2 6,-1-2-9,0-1 0,2 0 4,-4 0 0,5 0-1,-3-3 2,0 1 2,0-1 1,-1 0-3,1-1-2,-1 0 1,0-2 1,1 2-2,1-1-1,-1-3-2,1 2 1,-2 0-3,1 2-2,-4-5 1,2 3 4,-5 1 0,2-4-1,-3 4 0,0-2 3,-1 0-2,2 1 10,-2-1-5,1-2 0,-2 1 0,1 1 0,-3-2 0,2-1 1,-1 0-5,1 0 1,1-2 4,3-1 4,-5 2-4,1-3-1,0-1 3,-5 3-5,4-4 3,-3 2 2,2-2-7,0 0 1,-2-1 1,-3 0-1,2 0-1,-3 5 2,1-7-3,0 3-1,0-1 1,-3 0 0,0 1-1,2 2 0,-7-3-2,5 2-2,0-3 1,-6 0 3,5 2-4,0-2-1,0 5 0,-1-4-1,0-2 2,-1 2-4,-1-1 2,0 2-1,-2-2-2,2 1 2,-2-2 2,2 1-3,-1 1 1,-2 0-1,0 1 1,1-2 0,-3 3-1,1-3-1,-4 4-1,5 2-1,-2-3 0,0-2 3,-1 4-3,-1-1 1,0-1 2,2 3-4,-1 0 0,-2-1 4,3 2-3,0 2 3,-3-4-3,0 1 0,-1 0 0,-1 0 0,0 0 0,0 2 2,1 0-3,-3 1 2,0-3-1,-1 2 2,-1 0-4,1 1 1,0-1 2,-3 1 1,2 0-3,0-2 0,0 0-1,0 2 2,-6-1-5,3 0 1,4 2-1,-4 1-2,-4-4-1,2 7-1,-4-4-8,1 3 3,5 3-6,-8 0-2,2 2-3,0 2-2,7 1-14,-2 2-4,-3 3-8,4 1-16,0 2-2,2 0-30,1 0-14,2 6-19,1-3-30,-1 5-121,3-6-312,-1 6 138</inkml:trace>
  <inkml:trace contextRef="#ctx0" brushRef="#br0" timeOffset="725896.1875">9970 13987 101,'0'0'123,"-8"-8"-6,5 4-11,-4 0-12,3-1-9,-3 1-8,7 4 4,-11-7-4,7 4 2,-3 2-12,7 1-5,-12-3-8,12 3 1,-9-1-19,9 1-1,-14 1 2,14-1-7,-10 6-3,6-1-7,-1 1-1,0 2-1,0 3 1,1 1-6,2 3-1,0 1 4,2 1-9,0 0 1,4 2 2,-4-1-4,4 1-2,1-1 4,2-1-2,-1-1-3,1-1 3,-2-4-4,2 0 0,-1 0-1,-1-3 2,3-2 1,0 1-1,-2-3-2,-1-1 1,-5-3-1,9 1 2,-9-1 4,12-4-2,-6 0 8,3-3-7,-3 0 4,1-1-1,0-3-3,2-4 2,-4 3-2,1 0-4,-4-3 1,3 2 2,0-3 1,-3 4-3,0-1 3,0-3-6,0 0 3,1 5 0,-3-1 0,-1 3-3,2-2 3,-1 11-6,-1-14 11,0 8-1,1 6 4,0-11-3,0 11 2,0 0-6,0-11 0,0 11-5,0 0-3,0 0 10,0 0-6,0 0 0,0 0 8,0 0-6,8 30-3,-4-13 7,-1 1 3,2 1-5,1 8-2,-1 0 2,-1 1 2,5 0-1,-5 0 2,2 0 6,4 1-8,-3 0 2,3 0-3,-1-1 0,-5 1 4,0 1-7,2-3 1,-4-1 2,1 1 1,2-2-2,-5-1-1,1-6 3,0-3 3,1-3-2,-2-3 6,0 0 15,1-4 17,-1-5 14,0 0 9,0 9-1,0-9-6,0 0-7,0 0-7,0 0-3,6-30-4,-3 12-4,0 1-2,-2 0-4,1-2-3,0 0-1,-1-5-3,3-2-4,-2 1 1,-2 0-6,2-1-2,-4 2 1,2 4 1,0 1 2,3-1-6,-3 4-2,2-3 0,0 3-1,0 1-2,0 2-1,-1 1 1,1 1-4,-2 1-8,2 2 2,-2 8-12,0-11-15,0 11-13,2-9-14,-2 9-12,0 0-11,2-7-4,-2 7 5,0 0-9,0 0-10,0 0-10,10 0-12,-10 0-29,0 0-112,11 4-285,-11-4 127</inkml:trace>
  <inkml:trace contextRef="#ctx0" brushRef="#br0" timeOffset="726700.1758">10471 14086 75,'9'-10'132,"-4"0"-16,2 3-1,1 1-7,3-4-12,1-1-3,1-1-1,1 1 1,-1 0-11,3 2-4,-3-1-8,5 2-9,-8 2-5,1 1-9,0 3-4,0 1-5,1-1 0,-2 4-7,0-1 0,-2 0-6,0 1-2,-2 2-4,-1 0 2,-1 3-3,0-1 0,0 1-4,-3 2-2,0 2-2,-3 4 5,-4 1-1,2 0-1,-3 0-3,-2-2-3,0 0-1,-2 1 1,-1-1-2,-2 1 0,1-2-3,-1-1 3,0 0-1,0-1-1,5-5 5,-2 1-1,7-3 3,-2 2 1,0-3 3,6-3 3,-7 6-1,3-4-1,4-2 0,-7 3-4,7-3 2,0 0 6,0 0-9,0 0-4,0 0-1,0 0 4,20-10-6,-9 7-2,-2-2 2,0 2 2,1 1 0,1 1 0,0-2 1,0 3-1,0-1-3,-2 1 0,3 0 0,-3 3-2,2-3-2,-2 2-1,0 0 3,-2 2 4,-1 0-5,1-1 4,-3 2-3,-1 0 0,-1 1 0,-2-6 2,4 12 1,-8-5-4,2 1 2,-3 0-1,-4 1 5,-2-1-4,2 0 1,-7 0 2,-1 2 1,-2-3-4,-3-1 1,2 0 6,-1-4-1,-1 1-1,-6 1 3,9-1-1,-4-3-1,3 1-5,3-2 1,-2 0-3,2-2 6,3 3-3,1-3-16,1-1-7,1 1-11,0 0-4,1 1-13,3-1-13,1 0-18,6 3-18,-10-6-17,4 2-42,6 4-79,-2-8-254,2 8 112</inkml:trace>
  <inkml:trace contextRef="#ctx0" brushRef="#br0" timeOffset="729467.4087">11071 13732 21,'0'0'128,"-2"-7"5,2 7-27,0-9-15,0 9-8,-2-9-3,2 9-4,-1-9-1,1 9 0,-1-8-5,1 8-3,-1-8-7,1 8 0,-4-9-9,4 9-7,-5-9 4,5 9 11,-5-7-8,1 1-4,4 6-3,-8-9 1,3 4-2,0-1-6,0 1-1,-1 1-2,2-2 11,-3 1 3,3 0-3,-3-3-11,2 3 4,-4-2-6,1-1-3,-2 3-5,1-2-1,0 0-3,-3 1 3,0 0-5,0 0-1,-3-2-2,2 3-3,-2-4-1,-2 2 1,0 0-3,2 0 1,-3-1-2,5 0-1,-1 3-3,0-3 11,1 2-10,2 0 0,2 0 0,-4 0-1,-1-3 1,1 2 1,4 1 2,-7-2-5,4 2 0,1 0 1,-4-2-2,4 2 7,-1 0-7,0 0 0,0-2 1,-3 1 5,4 3-4,-2-3 2,2 3-2,0 0 1,-1-2 8,2 1-10,0 2 0,-1-2 0,0 2-2,0-2 0,2 2 5,-1-1-3,2 0 3,-2-1 4,4 2 1,-3 1-2,1-2 2,-2 1-4,-1-1-1,2 2-1,1-2 2,-2 2-2,1-2-1,2 2 1,-3 1-1,0 0-1,-4-2-3,3-1 0,4 4 0,-4-2 3,-1 2-1,2-2-2,-2-1 3,3 2-1,0-1-2,1-1 4,-2 2-1,10 1 3,-15-2-6,8 2 1,7 0 0,-15-2 0,6 1-1,9 1 1,-15-2 0,4 3-4,1-1 2,10 0 2,-19 2-1,9 0-2,4-1 1,6-1 0,-17 2 1,8-2-2,0 2 4,9-2-4,-12 2 3,12-2 0,-10 0 0,2 1-3,8-1 4,-11 1-3,3 0 2,8-1-1,-14 3 0,7-3 0,7 0 1,-13 2 1,6-1 1,-2 1-3,2 0-1,-1 1 2,-2-2-4,-1 1 6,4 0 0,7-2-4,-15 3 2,6-1 1,2-1 2,-4 0-5,4 1-1,0-1 3,7-1-4,-17 1-1,12 1 3,5-2-1,-13 1 1,8 0-1,-1 1-1,6-2 1,-14 6 0,9-4 3,-2 1 1,0 1-3,1-1-2,-1 1 1,1-1 0,6-3 5,-12 8-5,3-3 1,3-2 1,-1 3 1,-3 0-1,4 0 0,-3-1 1,3-1-1,-2 0 2,1 2-3,-1 0 1,1 2-2,-2-3 2,0 3 2,5-3-3,-1 0 3,-4 1-2,2 2-2,0-1 1,1 0 1,-3 0 0,2-2-3,0 4 3,1-4 0,-1 1-3,-2 2 6,2-1-6,1-1 0,-3 0 13,3 1-10,-2-1-2,-1 0 3,3 0-3,-2 3 0,1-3-1,-1 1 1,4 1 17,-3-1-18,1 0 0,-2 1 1,3 0-2,-1-1 4,2 2-4,-5 0 2,6-2 0,-1-1 3,-1 1-1,1 2-1,0 0-1,1-1 1,-5 2 0,6 0 1,-2 2-3,0-1 3,0-1-1,1 0-1,-1 1-1,2 0 0,0 0 3,-1 1 2,0-2-4,1 3 4,0-2-1,2 0 1,-2 2-2,0-1 2,-1-2-4,1 1 3,2 0 0,0-1-1,-2 1-2,0 5 2,2-5-1,0 1 3,0 0-3,0 0-1,0-2 2,-2 4-2,2-3 1,2 1-1,-2-1 1,0 2 2,0 1-1,0-2 1,0 0-4,0 0 3,0 2-2,2-2 4,-2-1 4,0 0-6,0 1-4,0 0 5,0 1-3,2-3 2,-2 1-1,2 1 7,-2-1-5,0-1-2,1 2 1,-1-1-2,0-1 1,0 0-2,0-4 1,2 4 3,-2-1-4,0-1 3,0-8-1,0 13 1,0-7 0,0-6 2,2 14-1,0-6-1,0-1-1,0-1 1,0 2 12,2-1-15,0 1 2,0 0 3,-2-1-2,1 0-2,1 0 0,2 2 0,-4-2 1,6 2 1,-3-2-1,-1 0 2,0 0-3,1-1 1,-1 0 3,0 0-1,2 2-3,0 0 0,-1-1 1,3-1 0,0 1 1,0-1-2,-1 4 8,0-2-7,2-1 2,-2 1-1,2-1 2,-1-1-5,2 0 6,-1 2 0,3-1 0,-2 1 0,1-2 0,5 4 8,-5-5-3,2 2-1,-3-1 3,3-1 0,0-2-3,1 2 1,-1-4-5,5 2 3,-2 3-1,2-1 1,-2 0-2,1 0 2,0-1 3,0 2-5,0 0-1,0-4 2,1 1-5,-1 1 5,0-1 0,1 0-4,2-1 2,-4 3 0,5-3-2,-4 0 2,2 0-3,0-2 3,2 0 0,-1 1-2,-3 0 2,4 2-5,-8-2 6,1-1-4,4 4 2,-6-4 0,1 3-2,-1 0 2,2-1-1,-3 1-2,-1 1 3,3-3-1,-1 0 2,-1 1-3,-1-1-1,1 3 2,1-3-3,-1 2 4,1-3 1,1 1-3,0-1 0,1 0 0,-1 2 0,2-1-1,-2-1 2,2 3-1,-3-2-1,2 1 1,-2-2 1,0 3 0,2-2-1,-1 0 2,1 0-2,-3 1 0,1-1 0,1-1-1,-3 0 4,4 0-4,-5 1 0,4-1 3,-2-2 1,-1 3 2,1-1-2,0 0 0,2-1-4,-4 1 2,5 0-3,-5-2 9,4 1-7,-3 1 0,0-1-1,0 0 3,1 1 1,-1-2-2,2 4 1,0-4-5,-2 2 7,-1-1-5,1 1 1,-1-1-1,3 0-1,-4 0 3,1-2-1,2 0 5,0 2-6,0-2 11,-1 2-5,1 0-5,1-3 2,2 2 1,-2 0-1,-5-2 1,4 2-2,2-1 1,-1 1 1,-1-1 0,-2 1 1,0-1-2,-1 0 1,1 2 1,-1-1 0,2 0 4,-1-2-10,0 4 3,-2-3-2,2 1 1,-1 0 5,-1-1-5,5-1 1,-3 1-1,0 0 2,3-5-1,-1 4 1,-2-1 1,1 0 0,-2 0 0,-2 3-4,1-2 3,-1 1 0,2-2 0,-2-2 2,-1 4-2,2-5-1,0 1 0,1 1 1,-4 2 2,-1-2-2,3 0 1,-6 6-2,8-13 0,-4 6-2,2 0 9,-2-3-7,-1 0 1,3 1-1,-3-1 2,4 0-2,-4 2-2,1-3-1,-1 3 0,1-2 3,0 0 2,-2-1-3,1 4 1,-2-1 1,1 2 3,-1-2-6,0-1 1,3 0 1,-3 0-2,0 1 2,0 0 1,-1-2 1,0 0 0,2 0 0,-2-1-4,1 0 2,-1 0 2,1 1 0,-1-2 1,2 1-4,-2 1 1,-2 0-1,2-2 0,-1 3 1,0-1-1,1-2 2,-3 4 2,1 1-1,0-4-4,-1 3 2,0-2 1,-1 1-3,2-1 1,-2 0 4,1 1-5,-1-1 1,2 1 0,-1 0-2,1-1 3,-2 1 2,-1-1-5,5 1 5,-4 1-4,1-2 0,0 0 2,0 4-2,0-4 2,-1 1-1,-4 0-2,6 1-1,-1-1 7,-2 0-5,2 0-2,-4 0 3,0 1 1,0 0-1,0-1 2,2 0-2,-1 0 2,0-2-1,0 3-1,1-3 1,-3 2-2,4-3 3,-1 4-1,0-2-2,-3 0 0,1 2 6,0 1-5,-3-3 3,4 3 2,-1 0-4,-2 1 3,-1-1-1,1-1-1,-1 3 1,-2-1-2,-2-3 2,2 2-1,1 0 2,0 1 1,1 0-5,-1-1-4,1 1-9,-2 0-18,4 0-7,-4 0-18,5 1-28,0 0-31,-1 0-31,2 2-23,0 0-184,-2-3-381,8 6 168</inkml:trace>
  <inkml:trace contextRef="#ctx0" brushRef="#br0" timeOffset="731939.8318">10454 14859 42,'0'0'105,"0"0"-16,0 0-5,8-5-1,-8 5-10,0 0-3,0 0-2,0 0-4,0 0-1,0 0 1,0 0-2,0 0-6,0 0-9,9 15-5,-9-15 5,0 11 4,0-3-4,4 1-2,-4 1-3,0 1 1,0 0 1,0 0-5,3 6-4,-1-2-1,-2-3-1,-2 1-3,2 3 2,2-2-2,-1 2-4,0-1 0,0 1 8,1 0-4,0-2 1,0 0-8,3 1 2,-1 3-2,-2-7 14,6 6-14,-4-1-2,2 0-1,-1-1 1,2 1-2,-2-4 0,3 3 0,-1-1-2,3-1 1,-2 1 0,3 0 2,0-2 0,1 1 6,-1-1-3,1-1-3,2-1-1,0 1-2,-2-4 0,3-2-1,1 2-6,-3-4 4,4 3-3,-4-3 0,0-1 1,7 0-2,-2-1 1,0-2-1,0 1 5,4-3-2,-4 0 3,-1-1-2,0-4 2,4 0-3,3-2 1,-6 0-1,-2 0 4,2 0 0,-4 0 0,-1-1-1,2-1-1,-3 1 0,1 0-4,-4 1 1,0-4-2,0 6 2,3-8-3,-3 4 1,-1-2-3,1-2 3,-4 0-4,3-1-1,-4 2 3,1-2-3,1 2 2,-2-2-4,1 1-3,-1-1 4,-2 0-1,0 1-1,0-1 1,-1 2-1,1 4 1,-1-2 0,2 2 2,-6-2 0,3 1-1,0 1-2,-1 0-3,-1 0-3,1 1 1,-3-2 2,2 1-3,0 3 3,0-2-1,-1 0 0,1 5-2,-1-6 5,2 2-3,-3 1 1,4 8-3,-4-12-1,2 5-2,1 1 5,1 6-1,-4-9-2,1 3 2,3 6 3,-5-9-3,5 9 1,-1-11-3,1 11 1,-6-8-2,6 8 6,-2-8-3,2 8 3,-5-6-2,5 6 0,0 0 1,-4-5-2,4 5-2,0 0 5,0 0-3,0 0 2,-4-8-1,4 8 4,0 0-1,0 0 0,0 0-1,0 0 1,0 0-1,0 0-2,0 0 0,0 0 1,0 0-2,0 0-1,0 0-1,0 0 2,-5-6-1,5 6 1,0 0 0,0 0 0,-8 19 0,5-13-2,1 1 4,-4 3-1,5 0 9,-2 0-11,1 1 3,-2-2 1,1 2-3,-1-1-2,-1 1 5,4 0-1,-3-2-2,2 1 1,-3 0 2,2-2-2,-1-1 3,1-1 0,3-6-1,-2 10 0,2-10 0,-3 7 0,3-7 0,-1 6 2,1-6 0,0 0 8,0 0 3,0 0 0,0 0-4,0 0 0,0 0 0,0 0 0,0 0-5,0 0 4,3-27-3,-3 16-4,1 0 1,0 0 1,-1-2 1,3 1 0,-2-5-3,2 6 0,-1-4 3,2 0-3,-3 2 2,1 1-2,-4-1-3,6 3 2,-1-1 3,-2 4-1,1 0 1,-2 7-5,4-9 7,-2 3-6,-2 6-1,0 0-1,2-9-2,-2 9 2,4-5 0,-4 5-3,0 0 12,0 0-9,0 0 0,0 0 0,17 11 3,-14-7-2,3 3-1,-2 0 0,3 0 1,-1 3 1,2-2-2,-4 2 3,4 0-4,-3 1 2,1-2 0,0 2 3,1-2-2,-3 1-2,0-2 3,1-1 1,-4 1-2,5-1 1,-4-1 0,3-1 1,-5-5 0,4 9-1,-4-9 9,2 7-6,-2-7-1,4 7-1,-4-7 3,0 0 2,0 8-2,0-8-1,-8 5 1,3 1-3,-2-4 4,-2 0-2,1 2-2,-1 1 5,-4 0-6,2 0 2,-2-1-2,4 1-1,-1 0 0,-3 0-7,4-1-9,-1 0-6,-2 0 1,2-1-20,1 3-9,1-3-9,2 1-8,1 1-16,5-5-12,-10 9-12,7-5-6,3-4-18,-1 8-13,1-8-132,0 8-298,0-8 132</inkml:trace>
  <inkml:trace contextRef="#ctx0" brushRef="#br0" timeOffset="732357.9986">11553 14845 25,'0'0'160,"0"0"-16,0 0-16,0 0-15,0 0-12,0 0-11,0 0-1,0 0-18,0 0 0,0 0-13,-9 27-5,11-17-5,-1-1-6,0 1-3,1 1-7,4-2 15,-3 2-20,3-2 0,-3 0-9,4 0 0,-2-2 2,4 2 3,-3-2-9,1 0 2,-1-3-4,-1-2-3,3 3 5,-2-4-3,2 0 5,-8-1 5,18 0 4,-7-4-3,-2 1 1,1-2-4,-1-2 9,2 2 2,0-1 6,-3-4-3,1 0 0,0-4-4,-2 1 12,-2 4 22,-2 2 5,1-2-5,-1-3-4,-3 3-5,-2-3-4,0 0-5,-2 4-6,-3-3-4,1 4-3,-4-1-8,0 1 6,-8-2-21,2 0 1,0 3-7,-2 0-5,-3 3-7,2-3-21,-1 4-29,-1 1-36,5-1-36,-2 4-225,-3-2-386,9 0 172</inkml:trace>
  <inkml:trace contextRef="#ctx0" brushRef="#br0" timeOffset="735684.2158">7412 12304 22,'0'0'109,"-8"-3"-15,8 3-12,0 0-1,0 0-17,0 0-2,0 0-5,0 0-7,0 0-6,0 0 9,0 0-14,0 0 1,0 0-5,0 0 3,0 0-3,0 0 3,0 0-1,0 0-8,0 0 1,0 0 4,-8-3-6,8 3 1,0 0-8,0 0-1,0 0 5,-6-4 3,6 4 9,0 0-10,0 0 1,0 0 7,0 0-2,0 0 10,-7-4-9,7 4 2,0 0 1,0 0-6,0 0-6,0 0 4,0 0-7,0 0-2,0 0 3,0 0-9,0 0 2,0 0-2,0 0-4,0 0-3,0 0 2,0 0-3,0 0 2,0 0-6,0 0 1,0 0 0,0 0 3,0 0-3,0 0-1,0 0 1,0 0-1,0 0-3,0 0 0,0 0 4,0 0-5,0 0 4,0 0 1,0 0 1,0 0 0,0 0-1,0 0-3,0 0 9,0 0-11,0 0 2,0 0-1,0 0 1,0 0 1,0 0 0,0 0 1,0 0 3,0 0-3,0 0 4,0 0 2,0 0-2,0 0 3,0 0-1,0 0-1,0 0 2,0 0-4,0 0 2,0 0 1,0 0-5,0 0 0,0 0 0,0 0 2,0 0 1,0 0 1,0 0 0,0 0 1,0 0 1,16 14-6,-16-14 4,6 6 7,-2-1 3,4 1 2,-2-2 5,5 1-7,-3-1 2,2 1 1,4 1-2,1 2-2,1 0 1,-1 2 2,2-2 2,0 1-4,-1 0 2,2 1-4,0-1-4,-1 1 6,-2 1-11,3-1 7,-3 1 2,3-2-4,-2 3 3,2-2 3,-2 2-4,4-3 1,-3 1-3,2-1 1,-1-1 0,0 0-3,2 1 3,-2-2 0,0 1 2,3 1-7,-2-1 6,-1 0-1,1 1 1,0-1 2,0 0-3,-2 0 1,-1 1-4,2 0 5,0-2 1,0-1 1,0 2-4,1-2 0,1-1-3,0 1 6,2 0-3,-2-1-2,7 2-4,0 0 2,-2-1-1,-3-1 2,-1 1-4,4 0 2,-3 0-2,3 4 1,-5-4-4,0 0 2,2-1 1,-1 0-2,-1 3 0,-2 0 1,0-2 0,0 0-3,2 1 0,-4 0-1,2 1 2,-1-1 1,4-1 2,-3 0-3,0-1-1,4-1 1,-4 3 2,0-4-1,3 3 0,-4 0-4,6-1 5,-5 0-5,-1-2 1,0 4 2,0-2-3,-3 1 2,-1-1 1,-2 0-3,5 2 0,-5-2 2,1 0-1,-1 1 0,3-3-1,-5 2-1,4 1-1,-2-1 3,0-2 3,0 3-1,3-2 0,-3 1-3,7 1 2,-9-2 0,1-1-3,1 2 4,2 1-1,-4-2 0,2 2-1,0-2 2,6 4-1,-2-1 0,-3-2 0,-2 0-2,1 2-2,1-1 3,-1-1 0,0 1 3,1-2-3,-1 2-1,2 0 1,-4-1-1,4 1 5,-1 0-3,3 2-2,-4-3 0,1 0 2,-1 0 0,3 1 0,-3 0-1,-1-2 0,1 0 0,2 1 2,-3 0 1,4 0-4,-5 0 3,3-2-2,-3 0-1,2 1 0,-2 1 2,0-1 1,0 0 1,-3-1-3,4-1 0,-1 1 0,-1 2-1,-1-2 2,5 1 1,-6-2-5,1 0 3,2 2-1,-9-4-2,11 4 2,-4-1 3,-1 1-4,2-2 3,-8-2 0,10 5 0,-7-4-2,-3-1 2,6 4-2,-6-4 0,0 0 2,5 2 0,-5-2 1,0 0 1,7 4-2,-7-4-1,0 0 0,0 0-2,0 0-1,0 0 4,0 0-3,0 0 3,0 0-4,0 0 0,7 1 3,-7-1 3,0 0-1,0 0-3,0 0 1,0 0 2,0 0-2,0 0 1,0 0-1,0 0 3,0 0-3,6 3 5,-6-3-5,0 0 4,0 0-2,0 0 1,0 0 1,0 0 4,0 0-3,0 0-3,0 0-2,0 0-5,0 0 3,0 0-12,-11-25-2,6 16 5,1-2-4,-1 3 2,-1-1-4,2-1 0,-3 1-3,2-1 1,-2 1 2,1 0 4,1 0-4,-1 0 4,-2 2-1,2 0-3,1 1 8,1 1 1,4 5-1,-5-7 4,5 7-5,-9-5 5,9 5-4,-4-4 5,4 4-3,0 0 2,0 0 0,-13 11-1,8-5 0,-1 0 6,-2 5-2,-1 4 2,3-4 4,-3 3 2,0-1-2,4 4-1,-1-3 5,-1 2-2,3 0 2,0-3-2,0 0-2,2-3 2,-2 3-5,0-3 5,1-1-1,1-1-1,0 2 1,0-4-3,2-6 2,-2 11-2,-2-7 1,4-4 1,0 0 3,0 8-1,0-8-3,0 0 5,0 0-1,0 0 3,0 0 1,4 9 0,-4-9 3,0 0-3,0 0-7,8-17 4,-5 10-5,1-3 3,0-1-4,3 1 3,0-1 1,-2-3-2,-1-2 1,2 2-6,-1 2-1,2-5-1,-2 6 2,-1 0 0,0 1-2,1 0 2,1-2-1,-1 5 0,0-2 0,-3 3 0,2 0-5,-1 2 6,-3 4-5,4-8-2,-4 8-3,4-5-2,-4 5 3,0 0 1,0 0 0,9-2 3,-9 2-1,0 0 0,10 10-1,-6-5 1,0-1 2,1 1 1,-1 1-4,4-1 7,-2 2-3,0 1 3,3 0 1,-1 0 0,-2 2-6,3-2 0,0 2 7,0-2-2,-4-1-1,4 2 0,-1-1 1,0-2-1,-2 0 2,1-1-1,-1 0-2,0-1 0,0 0 0,1 0 2,-1-2 2,-6-2 0,7 6-2,-7-6 4,6 4-11,-6-4 8,7 2-3,-7-2 5,0 0-4,0 0 5,5 5-7,-5-5 10,0 0-4,0 0 0,0 0 1,0 0 7,2 7-1,-2-7-4,0 0 6,0 0 2,-16 6-2,10-3 3,-5 2 0,-1-1 3,-2 2-2,-6 2 6,1-1-8,0 1 6,-8 2-3,2-4-4,-1 6-1,1-4-2,5-1-8,2 0-8,0-2 1,2 4-10,1-4-7,4 1-6,-1-1-4,1-1-10,2-1-5,2 0-5,0 0-15,1 0-3,6-3-10,-14 2-18,14-2-9,-11 0-14,11 0-14,-9-4-166,9 4-328,-10-7 146</inkml:trace>
  <inkml:trace contextRef="#ctx0" brushRef="#br0" timeOffset="736050.2154">9691 12578 36,'0'0'212,"-2"-6"-19,2 6-23,0 0-19,0 0-4,0 0-6,0 0-3,0 0-10,-6 24-6,4-15-8,2 3-14,0 0-4,0 2-5,2 2-7,-4 0-9,2-4-7,0-1 0,0 3-4,0-2-11,0-2-3,0 3-9,0-1 2,0-2-4,0 3-9,-2-2 2,2-2-4,-1-2-3,0 3-1,-1-2-2,0 2-6,0-3-4,2-7-14,-2 13-17,0-7-21,2-6-18,0 15-32,-3-10-23,2 2-41,1-7-203,-5 11-385,3-7 170</inkml:trace>
  <inkml:trace contextRef="#ctx0" brushRef="#br0" timeOffset="738661.9699">9392 13960 120,'0'0'146,"0"0"-16,0 0-18,0 0-6,0 0-12,0 0-13,0 0-2,0 0-10,0 0-10,0 0-5,0 0-1,-17 16 9,11-11-5,2-2 1,-4 3-5,1-1 3,-1 2-2,-2-2 2,1 1-1,0 1 4,-4-1-9,-1 1 1,-2 1-4,-1-1-4,-1 0 0,0 0 0,0 0 4,-1 1-4,2-3-8,-4 0 1,2 0-1,-2 1 4,1 0 1,2-3-3,-2 0 7,-1 1-7,2-3-3,-4 1 0,-4 2-1,6-4-7,-5 2 2,-1 0-11,-2-4 8,2 1-6,-3 1-2,4 0-1,-2-2-2,6 2-4,-4-4 3,3 3-3,-4-2-1,-2-2-2,1 0-2,6 3-2,-4-4 1,5 2 5,-8-2-5,-3 2 0,1-4 1,0 1 1,-1 0-1,1 3-5,-1-2 6,1-1-9,0 0 6,-1 2-3,-1-2 6,-1 3-3,0-4 2,2 2-2,-1 0 3,2-1-3,2-1 2,-2-2 3,2 2 0,1 0 2,-2-5 4,3 1 0,2-1 3,1 3-6,-1-3 2,9 4-4,-2-3 3,0 1 2,-4-6-4,2 6 0,0-4 0,-2-2-2,0 2 2,5 2-5,-1 0 4,3 1-3,0 0 2,0-1-2,-1-2-1,3 1-2,-7-5 1,8 3-1,0 1 1,0-1-3,-2-6 2,5 6-3,-1-2 2,-4-5 0,2-1 1,3 6-3,-3-6 2,2 1-2,1 0 3,-3-1 0,3-1-3,-3 1-2,0 0 3,1 0-2,1 0 1,0-2-3,0 0 2,-2 0-1,2 0 0,1-2-1,-2-1 2,2 2-1,2-1 0,-3-1 3,1 2 3,1 0-4,1 2-3,-5 1-1,7 6 1,-1-1 2,-1 1 1,1 0-3,-1-1 4,0 2 1,2-1-3,0 0-1,-1 0 3,0 1-5,2 0 3,0-1-1,2 2 1,-2 1-4,3-6 2,-1 5 0,0-1 2,3-2-3,-2 0 2,1 1 7,1-1-6,-1-2-4,-1 3 6,0-1-3,-1 1-2,2 1 5,-2-1-4,0 0-4,2 3 4,-1-1 2,0 0-1,0 6-1,-2-3 1,2-1 3,1 6-2,0-3-2,-3-1-4,3 2-4,0 0 3,0 1 1,0-1 1,0 2-1,0 8 0,0-15 1,0 10-1,0 5 2,0-10 0,0 10 1,0 0 3,0-12-5,0 12 1,0 0 5,0-9-4,0 9-1,0 0 5,0 0-3,0 0 0,0-9-2,0 9-1,0 0 2,0 0 2,0 0-2,0 0-2,0 0-3,0 0 3,0 0 1,0 0 2,0 0 0,0 0-3,0 0 3,0-10-2,0 10 4,0 0-2,0 0-2,0 0 4,0 0-3,0 0 1,0 0-3,0 0 0,0 0-1,0 0 3,0 0-4,0 0 1,-15 18-1,11-8 4,-1-1-2,-3 3 4,5 0-4,-5 2-2,0 1 1,-1 3 2,-2 5-1,0 0 3,1 0-3,-1 0 1,3-4 0,-3 2-1,3-3 2,-4 5 2,4-6-1,1-3-2,-2 2 4,3-1-5,1-4 1,-2 0 1,2-2 2,1-1-3,2-3 2,-2 0-4,4-5 4,-3 8-5,3-8 2,-2 7 0,2-7 4,0 0-6,-3 6 4,3-6-2,0 0 3,0 0 3,0 0-3,0 0 1,0 0-3,0 0 3,0 0-4,0 0 5,10-26 2,-6 19-12,0-3 11,0 0-4,1-1-1,5-5-5,-5 1-5,3 1 5,-5 3 0,4-3 3,0-2-5,-1 1 1,-1 3-1,0 0 4,1 1 2,0 0-5,-2 3 6,-1-2-7,0 1 9,0 2-2,-1 0 3,3 3-4,-4-3 0,-1 7 1,8-7 1,-8 7 1,7-6 0,-4 4-5,-3 2 1,9-3 1,-9 3-3,13 0 3,-13 0 0,13 4 3,-3 0 1,-1 0-4,1 1 4,2 1-2,-2 1 4,0 2 0,6-1-2,-3 3 2,1-1-5,1 0 4,-2-1-2,-2 0 2,-1-2-1,-1 0-4,1 0 7,1-2-1,-3-1-2,-3 1 4,2-2-4,-3 2 0,0-2 1,1 2 0,-5-5 3,5 6-6,-5-6 4,3 6 3,-3-6-3,4 6 5,-4-6 0,0 0-1,-8 14-5,3-9 8,-3 0-3,-4 1-3,-2 0 3,-1 1-5,-4 0 2,0 0-2,-6 2 3,0 0 0,-1 1 1,6-2-12,-1-1 2,2 2-10,0 1-13,-7 0-7,10 3-17,-1-2-17,5 4-15,-1-2-12,5-4-16,0 2-49,1 1-89,2-3-272,1 3 120</inkml:trace>
  <inkml:trace contextRef="#ctx0" brushRef="#br0" timeOffset="739147.0367">7062 13445 129,'0'0'149,"0"0"-16,-3-5-9,3 5-9,0 0-13,0 0-10,0 0-4,0 0-15,0 0-9,0 0-9,0 0 1,0 0-10,0 0 3,0 0 2,0 0-4,0 0 0,7 25 1,-4-14 4,-1-1-4,0 2-3,2 2 0,-2 0-3,-1 1 1,1-3-5,-1 6-4,2-5 0,-1 1-3,-2 2-2,0 0-3,0-4 1,3 1 1,-3-2-7,0 0 3,0-1-5,0 0 2,0-3-3,0 2-3,0-9-3,-3 10 1,3-10-1,3 8-1,-3-8-3,0 7-2,0-7 3,0 0-6,0 0-21,0 0-17,0 8-39,0-8-18,0 0-7,3 8-61,-3-8-124,0 0-308,3 4 136</inkml:trace>
  <inkml:trace contextRef="#ctx0" brushRef="#br0" timeOffset="744654.1904">477 5395 100,'-7'-7'165,"5"1"-13,2 6-13,-5-16-12,5 4-12,5-5-17,-3-2-1,5-5-8,-1-3 1,2-2-6,2-1-6,3-3-7,5-11-8,-5 12 2,6-13-2,0 3-7,-4 8-7,2-10-1,-3 14-2,-1-1-11,-1 0-8,-1 2 4,-5 4-4,1 9 0,0-1-4,-3 8-3,-3-1-2,1 3 7,-2-3-12,0 10 0,-4-9-4,4 9-3,-10-4-3,10 4 1,-14 5 5,4 0-8,0 2 1,1 1-1,-3 4-1,0 3 0,3 0 0,-1 0 0,0 2-1,3-1 0,5 1-4,1 0-2,1 0 2,3-1-4,3-1-6,1 0 0,5 0-1,-1-3 0,3 1-5,2-2 7,7 4-6,-7-6-2,2 0-7,1-2 6,-2 1-5,-1-1-5,0-1 1,-5-1 0,-2 2 4,-1-2 7,-3 2 1,-1 0 1,-4-1 4,0 1 8,0-7-4,-9 17 3,1-9 5,0-1-1,-4 0 8,2 0 6,-3-1-7,0-1 4,0 1-7,1-2 4,0-2 4,-1 0-1,4 1 2,-1-2 2,3 0-4,7-1 6,-12-1-9,12 1 2,0 0-4,-8-8 5,8 8-5,0-12-4,0 12 0,9-18 3,-3 8 0,2-6-3,1 1 4,5-7-2,1 1-2,1-2 7,0-5-9,0 4 5,-1 0-3,1 0-1,0 2-3,-3 6 5,-2-1-1,0 0-3,-1 2-2,-3 4 1,1 1 0,-3 0 4,0 2-2,-2 3 1,1 0 7,-4 5-2,5-7 0,-5 7 3,0 0-7,0 0 2,0 0-2,0 0 5,-9 25-6,6-12 3,1 5-1,1 0 1,-1 1 0,4 6 1,-2-6 2,2 6 0,1-5-3,1-2 1,3-1-1,-2 1 1,3-2 3,0-3-3,-1-2-1,2-1 1,-2-3-2,0 0 4,2 0 0,-1-3-3,0-1 1,-2 0 5,-6-3 1,14 0 1,-14 0-1,14-5 3,-9 0-1,3-2 1,-4-1-1,2-2 11,-2-2-6,0 0 0,-4-4 0,1-1-1,-3-1-6,-4-8 1,1 8-1,-4-6-1,-1 0-2,1 8 2,-6-6-3,3 5-8,1 0-4,-3 4 4,0 4-2,-2-1 3,1 3-1,1 2 0,2 2-4,0 3 5,-1 0-2,0 4 6,3 1-7,-6 3 1,5 1 1,1 0-2,3 1 3,2 0 2,4 3-3,-2-2-2,6-1 9,-2 1-4,3-1-4,1-2 4,2-2-9,3 1 5,1-2-2,2-2 6,0-2-3,0-1 0,5-3 5,-3 0-5,5-5 2,-1-1 4,-3-3-2,0-1 1,4-4-3,-4-4 0,0 2 5,0-4 6,-4 0-7,2-1-1,-5-1-2,-3 0 0,-1 2 6,-2-4-8,-3 2 3,0-2-1,-1 9-2,-2-1 2,-2 1 0,1-1 14,-2 2-13,-1 2 8,-1 0-6,2 4 10,0 2-15,-1 0 2,2 2-1,0 2-2,-1-1 5,2 3 2,4 3-7,0 0-1,-12 0 2,12 0 1,-5 14-5,1-3 3,2 4 5,2 2 3,3 9 2,0-1-4,4 4 2,-1 0 4,3 3 0,2-3 0,2 3-3,-1 0 2,3 1 1,1-2 4,0-1-6,-3-4-5,6 1 2,-5-6-4,3 1 8,-6-9-5,2-1 2,-3 0-1,4-3 2,-6-1-1,0-2-3,-3-2 6,-1 1 2,3-3 14,-7-2 2,8 0 1,-8 0-3,8-8 6,-4 2 0,2-3-5,0-2-4,-1-1 0,0-4 0,2-1-11,-3-2 8,1-1-6,-2-1 3,1-4-5,-2 6 1,0-5-1,0 10 0,0-3-2,-2-1 0,3 9-2,-2 0-1,-1 3 1,0 6 1,0-12 0,0 12-4,0 0-3,1-6 3,-1 6 1,0 0-1,0 0 1,0 0 2,9 24-3,-7-14-1,2-1 0,0 2 1,1-1 1,-1 2-11,2-3 4,-3 1 8,4-1-4,-2-2 0,1 2 4,-2-1-2,1-3 1,-1 0-1,0-2 2,2 3 2,-6-6-4,5 6-1,-5-6 0,7 1 2,-7-1 2,0 0-2,0 0 7,9-15-2,-7 6-3,2-1-4,-2-2-2,1 1 3,1 0-1,-4-5 5,2 0-8,0 4 3,-1-5 0,-1 6-2,-3-2 0,3 5 5,0 8-6,3-11 4,-3 11-5,1-6 1,-1 6-2,0 0-2,0 0 3,0 0 3,0 0-4,12 22 0,-11-13 3,4 3-5,-1 1 10,2 1-1,1 0-2,-2 2 3,5-2-3,-2 0 0,1 1-6,-1-1 8,2-6 0,-1 2-6,0 4-10,-1-7-1,3 0-8,-3-2-12,2 1-7,-3-3-19,0 1 9,-2-3-16,2 2 3,-7-3-10,15 0-9,-15 0-9,12-5-9,-6 0-19,1-2-95,-3 1-232,0-1 104</inkml:trace>
  <inkml:trace contextRef="#ctx0" brushRef="#br0" timeOffset="745423.9623">1388 4324 33,'6'-2'102,"-6"2"-16,0 0 5,0 0-18,19 12 2,-9-6-17,-3 2-2,-2 0-2,3 2-4,1-1-5,0 0-6,-3-1 0,2 0-13,0 2 2,-2-3 2,-1 4-6,-2-7 3,-1 2-4,1 1-2,1-3 2,-4-4 4,2 6 15,-2-6 10,0 0-3,0 0-6,0 0 8,0 0-14,0 0 2,0 0 1,0 0-4,-15-15-5,10 7 2,0-1-7,0-3-7,0 1 2,-1-4-5,1-1 1,3 2-1,-1-3-1,2 4-15,2 2 5,-2-1 6,2 1 0,2 0 5,-1 0-11,1 2 3,-1 3-4,1-2-2,-3 8 3,8-7-3,-4 5-2,-4 2 2,10 0 1,-10 0 0,14 6-2,-4 1-4,-1-1-7,4 5-5,2 0-15,0-1-15,1 2-5,4 5-21,1 4-7,-2-2-9,1-1-30,-2 2-81,-4-5-214,1 6 95</inkml:trace>
  <inkml:trace contextRef="#ctx0" brushRef="#br0" timeOffset="745800.1337">1796 4687 45,'-6'-6'172,"6"6"-17,0 0-16,1-13-11,-1 13-12,9-11-9,-3 2-5,3 0-13,1 1-13,0 1-5,6-1-6,-3 2-9,-2 2 0,3 1-20,-1 0-5,-1 2-14,0-1-14,0 0-14,-1-1-18,-1 2-8,1 0-19,-1 2-11,-2 1-11,-3 2-16,0-1-88,-5-3-198,4 9 88</inkml:trace>
  <inkml:trace contextRef="#ctx0" brushRef="#br0" timeOffset="746739.1712">1011 5690 30,'0'0'176,"0"0"-19,0 0-16,0 0-15,0 0-10,0 0-19,8-30-8,-2 20-6,2-4-3,0-1-18,1-1-1,2 0-11,-2 2 1,0-3-10,0 2-2,0 3-5,-1-3-4,-2 3-2,1-3-1,-3 4 0,0 0-10,-1 0 0,1 1-3,-3 1 2,0 1 10,0 2 3,-1 6 0,0-13-3,2 7-5,-2 6 3,-2-11 4,2 11 1,0 0-7,2-8 0,-2 8-4,0 0-3,0 0 3,0 0-3,0 0-3,-8 28 5,8-16 3,0 2-7,0 3-5,1 1 5,2-2 3,-1 0-5,1 4-3,0-3 6,-1 3-11,3-1 3,-1 2 2,2 1-5,-2-2 2,1-1 0,1-1-1,0 1-3,0-3 3,-1-1 0,1 2 1,-3-6 0,1 0-1,1-2 0,-2 1-3,1-1-4,-2 0-6,2-1-3,-1-1-12,-2-1-16,2 0-8,-3-6-4,3 8-5,-1-2-10,-2-6-12,5 7-9,-5-7-1,2 8 4,1-4-8,-3-4-6,0 9-14,0-9-82,-4 11-210,-1-5 92</inkml:trace>
  <inkml:trace contextRef="#ctx0" brushRef="#br0" timeOffset="747032.188">1090 6039 143,'0'0'130,"0"0"-15,0 0-9,0 0-15,0 0-6,0 0-3,0 0-6,0 0-1,0 0-4,0 0-5,35-15-12,-20 4 8,2 1-13,1 0-5,0-1-3,5-4-3,1 3-1,-1-3 3,0 2-9,-4 2-4,4-2 6,-5 1-14,5-3 0,-6 3-1,0 1 3,-1 3-7,-1-2-3,-3 4 2,-1 0-3,-2 0 2,0 2-4,-2-1 0,3 0 3,-10 5-2,7-6-3,-7 6 2,0 0-2,8-4 1,-8 4-3,0 0 7,0 0-7,0 0-2,10-4-13,-10 4 2,0 0-5,0 0 2,0 0-27,0 0-5,0 0-12,0 0-26,0 0-14,0 0-130,0 0-244,0 0 107</inkml:trace>
  <inkml:trace contextRef="#ctx0" brushRef="#br0" timeOffset="748340.1771">1800 11548 65,'-4'-2'137,"4"2"-15,-10-9 0,6 4-19,0-1 3,1-2-14,0 0-8,0 2-4,3-5-1,-1 0-16,-1 0 3,4 0-5,0 1-10,1-1-1,2 0-11,-1 0-1,1 1-4,2 1-5,1-1-9,0 1 5,0 0-5,7-3 0,-2 2-3,1 1 0,-4 2-4,1 1-14,1 0 11,0 1 1,0 1-2,1 2-1,-3 0 4,2 0-4,-3 2-1,-9 0-2,18 0-3,-12 2 1,0 0-11,1 0 14,-1 2 2,-1 1-2,-1 1-4,-1 3 4,-1 1-2,-1 2 0,-1 0 2,-1 5-3,-1 1 5,-4 6 2,2-6-4,-3 6 0,-2 0-3,-1-1 3,1-4 5,1-1-2,-1 0 1,-4 3 1,3-4-1,1 0 4,-1 0-3,0-1-1,1 2 4,-1-4-1,2 0 2,-1-1-8,3-2-1,-2-2-1,4-1 0,0-3 5,2 1-8,2-6 1,-5 9-1,2-6 2,3-3-1,-2 7-1,2-7-3,0 0-1,0 0 5,-2 8-3,2-8 3,0 0-2,0 0 12,16-2-4,-16 2-4,16-8 0,-4 3 5,6-4-3,-3 2 0,3 0-4,0-1 5,2-2-3,3-3 1,3 1 0,-2 1-2,-5 3-5,0-2 5,-1 2-1,2 1-3,-4-3 1,2-1 1,-1 4 7,-3-2-6,-4 4 2,3-3 3,-3 2 3,-2 2 2,0-4-2,-2 5 3,0-1 3,-1 2 5,-5 2 3,6-5-2,-6 5 5,8-5 1,-8 5-1,0 0-3,5-6 4,-5 6-4,0 0-3,7-1-5,-7 1 4,0 0-7,0 0-11,0 0-14,0 0-22,0 0-14,0 0-29,0 0-12,0 0-14,0 0-17,10 5-34,-10-5-140,9 3-316,-9-3 140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3T04:18:43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1547 3238 9,'0'0'152,"-4"-6"-1,4 6-2,0 0 0,0 0-9,0-9-8,0 9-14,0 0-13,0 0-12,0 0-8,0 0-5,0 0-11,0 0-7,0 0-4,0 0-6,0 0-2,0 0-6,0 0-5,0 0-2,0 0 5,-1 25-6,3-8 1,1 1 3,-2 9-3,0 5 4,-1 3 0,0 12 0,0 9 1,0 0-8,3 24 2,-3-26-8,-2 29 7,5-24-2,-4 25 1,5 2 0,2 0-5,-2-26-1,0 22 1,0-23-5,4 24-2,-1-28 1,1 26-5,1-25 2,-2 2-2,1-3-2,-3-2-5,1-3 1,3-2 2,-4-13-4,-1 0 2,0-3-1,0 0 0,1-1-3,-2-5 0,3-1 0,-4-7-2,-2 0-1,4-3 2,-1 0 1,-1-5-3,0-3-7,-2 0-7,0-7-4,2 10-14,-2-10-17,0 0-18,3 10-9,-3-10-17,0 0-21,0 0-23,0 0-25,0 0-40,0 0-107,-13-31-327,3 18 145</inkml:trace>
  <inkml:trace contextRef="#ctx0" brushRef="#br0" timeOffset="513.8891">1001 4207 82,'0'0'118,"0"0"-9,0 0-12,0 0-14,0 0-4,0 0-6,13-11 6,-3 5 0,1 0-6,4-4-3,2-1-5,6-6-9,4-4 5,-4 0-6,5-2 7,8-10-10,0 0-2,-2-2-14,2 0 4,-1 2-9,-2-2 2,4 0-10,-10 10 7,9-10-4,-4 1-4,-5 8-1,1 0-5,-3 0 3,-1 2-8,1-1-1,-4 4 9,-3 2-12,-4 3 2,-1 3 0,-1-1 1,-6 6-7,3 0 6,-7 2-2,2 1-4,0-1 8,-4 6-10,4-6 2,-4 6-4,0 0 5,0-8 2,0 8-2,0 0 2,0 0-7,0 0 3,0 0-22,0 0-5,0 0-19,0 0-13,0 0-13,0 0-14,0 0-18,-9-6-18,9 6-89,0 0-225,0 0 99</inkml:trace>
  <inkml:trace contextRef="#ctx0" brushRef="#br0" timeOffset="851.8644">1554 3361 67,'0'0'109,"0"0"-23,17-11 9,-13 5-5,5 0 4,-3-2-14,2-1-1,-2 0-6,-2 0-2,1 2-6,-1 1 11,-2 1-4,-2 5-5,0-12-10,0 12-9,-5-9 4,5 9-12,-10-8 0,5 6-3,5 2-9,-10 0-20,10 0-18,-15 9-4,6-2-40,1 3-21,-2 2-28,-4 12-94,2-2-212,1 1 94</inkml:trace>
  <inkml:trace contextRef="#ctx0" brushRef="#br0" timeOffset="1206.8974">1351 3906 72,'0'0'72,"0"0"-10,0 0 4,0 0-3,35-13-8,-28 7-7,-2 1 7,-5 5-5,9-14 8,-5 10-2,-4 4-1,4-12 9,-4 12-8,0-12-2,0 12 3,-5-12-4,1 7-10,-1 1 1,-2 1-1,-1-2-9,1 3 4,0-2-9,7 4-1,-14 1-12,14-1-8,-13 4-12,13-4-14,-12 8-7,4-4-11,2 6-7,1-1-18,2-3-7,1 3-103,-2 2-185,1 0 82</inkml:trace>
  <inkml:trace contextRef="#ctx0" brushRef="#br0" timeOffset="1733.0753">1956 4170 87,'0'0'141,"0"0"-21,0 0 1,0 0-13,0 0-9,0 0-12,0 0-6,0 0-6,0 0-6,0 0-6,0 0-8,0 0-8,-7-8 1,7 8-8,0 0-3,-2-8-4,2 8 0,0 0 2,0 0-1,-8-5-2,8 5-5,0 0 4,-8-2-7,8 2-4,0 0-2,-6-4-2,6 4 3,0 0-17,0 0-2,0 0-12,-13 9-19,8-6-17,3 4-11,2-7-31,-7 13-24,5-4-94,-5-1-226,3 0 100</inkml:trace>
  <inkml:trace contextRef="#ctx0" brushRef="#br0" timeOffset="2118.8696">1447 4617 3,'0'0'93,"0"0"-1,0 0-17,0 0 10,0 0-16,0 0 1,0 0-14,0 0-2,0 0-3,0 0 13,0 0 15,0 0-5,15 10 4,-15-10 1,0 0-3,0 0-3,0 0-7,0 0-1,0 0-9,0 0-4,0 0 7,-18-23 3,18 23-8,-10-7-3,10 7-6,-10-6-8,10 6 1,-14-4-5,14 4-3,-14 0-5,14 0-1,0 0-13,-18 5-27,18-5-25,-9 6-42,9-6-47,-10 15-139,9-8-290,1-7 129</inkml:trace>
  <inkml:trace contextRef="#ctx0" brushRef="#br0" timeOffset="98269.2217">2763 5831 87,'0'0'129,"0"0"-13,-1-9-8,1 9-2,0 0-13,17-2-6,-10 0-1,4 2-9,1-3 0,0 2-11,5-3-6,2 1-10,0 0-7,0-3 2,0 3-3,1-2-7,6-4-3,1 5-5,1-2 2,-7 2-6,0-1 0,0 2-3,0-2 1,0 0-1,-1 2-3,-1 1-3,-2 1-3,-3 0 1,-1-3-9,5 3 3,-7-1 1,-2 1-3,1-1 5,0-1 0,-4 2-1,-6 1-3,11-2 3,-11 2 6,5-2 5,-5 2-3,0 0 3,6-5-3,-6 5 3,0 0-5,0-10 2,0 10-3,0 0 2,-12-10-5,7 6-5,-3 0 3,3-1 0,-1 1-2,1-1 2,-1 0 1,0 0 1,1 1 1,-1-3 1,1 3-4,-1-1 1,1 0 1,-1 0 4,1 0-7,5 5 17,-5-7 9,0 5 3,5 2 4,-6-5-8,6 5-3,0 0-5,-9-4-2,9 4-4,0 0-2,0 0 3,0 0 2,-4 17-8,4-7 6,-2 2-3,2-1 0,2 2 1,-2 3-1,0 1-1,-3-1 1,3 1-1,1 0-4,-2-2-1,0 1 4,1-4-4,0 0 3,0 0-5,0-3 2,1 0 1,-1 0-4,-1-2 0,1-7 1,0 10 3,0-10 10,0 8 10,0-8 2,0 0 4,0 0-1,0 0-5,0 0 0,0 0-5,0 0 0,0 0-4,0-30 0,0 17-5,1-3-2,-1 0-2,0 4 1,0-5-3,-3 1-2,3-2-1,-1 1-2,0 1 1,-1-1 3,4 2-7,-2 3-1,0 0 2,-2 2 1,2 0-6,0 1 8,0 9-5,0-13 4,2 6-4,-2 7-1,1-9 1,-1 9-1,0 0 0,1-9 0,-1 9-3,0 0 3,0 0-3,0 0 1,-1-10-1,1 10-3,0 0 2,0 0-1,0 0 1,0 0 2,0 0-2,0 0 0,0 0-2,0 0 5,0 0-2,18 12 4,-13-10-2,0 3 0,0-1-3,2 1 5,1-1-2,0 2-1,-3-1 0,6 0 1,-3 1 0,-1-3 1,-1 2-2,0-1-1,0 0 1,-1 0 1,-1 0 2,-4-4-3,7 7 1,-7-7-3,4 6-1,-4-6 6,0 8-1,0-8-2,-9 14 2,2-7 2,-2 0-2,-5 4 2,-4-2-3,2 3 7,-3-3-7,-3 4 0,6-2-3,-2 0-7,1-2-17,2-1-22,5-1-27,1 0-26,-1 0-28,5-2-32,-3 1-65,0 0-129,1-1-386,3-2 170</inkml:trace>
  <inkml:trace contextRef="#ctx0" brushRef="#br0" timeOffset="99634.8447">4004 5419 42,'0'0'86,"8"-3"3,-8 3-5,0 0-7,0 0-9,0 0-2,0 0 2,0 0-10,0 0 8,0 0-21,0 0 5,0 0-1,0 0 1,0 0-8,0 0-4,0 0-3,0 0-3,0 0-4,0 0-15,0 0 7,0 0 2,0 0-12,0 0 4,0 0 3,0 0-8,0 0-7,0 0-6,0 0-21,0 0-18,0 0-35,0 0-94,-15 20-186,11-17 83</inkml:trace>
  <inkml:trace contextRef="#ctx0" brushRef="#br0" timeOffset="106885.0073">3979 5401 113,'2'-6'115,"1"0"4,-1 0-5,-2 6-17,3-11 5,-1 7-7,-2 4-9,3-5-7,-3 5-3,0 0-26,0 0 5,0 0-6,0 0-5,0 0-4,0 0 2,0 0 5,3 27 7,-3-10 2,-2 2 4,0 7-3,-1 2 7,-1 2-1,0 1 7,-3 3-7,1-2-5,-1 1 5,-1-1-2,0-2 2,-1-3-3,0 3-10,2-4-4,-2-2 4,3-5-3,1-4-4,0 0-4,1 1-5,-1-8-3,-2 2 0,5-3-5,-1-2 0,3-5-1,-2 9 4,2-9 3,-3 5 1,3-5-1,0 0 5,0 0-1,0 0-6,0 0-4,0 0-3,5-26-4,-2 16-2,2 0-6,0-2 3,0 3-7,0 0-3,0 0-3,0 4-1,-1-1-4,-1 1-1,-3 5-3,7-8-7,-7 8 2,7-4 1,-7 4 1,0 0 0,9 9 3,-5-3-1,0 2 3,0 2 1,3 1-1,-2-1-2,0 1 4,3 0-2,-1 2 6,4 2-4,-5-4-6,2-1-1,2 0 6,-1-3-9,0 0 3,2-2-9,0 0 4,0-3 1,4-2 5,-2-2-4,4-5 0,1-2 2,0-3 2,3-3-1,0-4-2,-3-4 2,0 0 1,-4-2 0,-1-3 5,-1-2-4,-3-1-1,-4-1 3,-2-1 2,-2-2-3,-1-1 1,-4 3-7,-3-2 4,-4-12 1,-3 1 0,4 15 3,-6 1-3,-1 2 4,-1 2 2,-4 2-4,1 4 0,-1 2 9,-3 1-6,9 7 6,-2 1-4,-1 1 4,-2 5-2,2 2 1,0 1 1,-1 2-3,-2 1 1,5 6-1,-2-1-3,4 4 2,-4 7-1,0 2 1,1 2 2,1 6 2,5-1-4,1 1 0,3 5 3,-1-2-3,4-1 1,3 1 1,3-3 0,1-2-8,4-2-2,0 1 2,3-7-8,1-3-5,0 0-4,3 0-13,-3-4-5,3-1-10,-1-2-12,3-1-11,-2-2-11,5-3-17,1-1-9,-6-2-30,6 0-125,-1-4-291,-2-2 129</inkml:trace>
  <inkml:trace contextRef="#ctx0" brushRef="#br0" timeOffset="107852.349">4527 5699 84,'4'-9'76,"2"1"-1,-2-3-7,1 1-9,-2 2-3,-1-3-1,-2 5-9,0-3 11,0 9-10,-1-14-1,-3 8 6,4 6 2,-8-8 6,2 5 0,6 3-7,-11-2-6,3 2 0,8 0 0,-20 8-14,9-1 5,-3 5-3,0 2 5,-3 4-12,5-1 6,1 4-1,-1 2-3,4 0 10,2 2-13,2-5-4,1 5 2,2-6-5,2 0 2,3 2-6,-1-5-1,2-1 0,1-3 7,2 2-14,2-5 3,-1 1 0,4 2 6,0-7-2,-2-1-6,3-2 0,0-1 2,5-2-3,-2-4 1,2-1-2,0-1 5,4-6 7,2 0 5,-4-3 4,2-3-1,-1 0 1,0-3-3,2-3 2,-3-3 0,-4 0-6,2-1 0,0 1 4,-2 3-3,-3-1-4,-3 11 2,-2-1-4,-4 5-1,-1 1 4,-1 2 1,-1 1-9,-1 3 0,-1 4-3,0 0 2,0-10 0,0 10 0,0 0-1,0 0-1,0 0-5,-19 17 0,10-7 0,1-2-4,0 3 0,2-2-1,1 2-1,-2 1 2,7-1-12,0 1 4,2 0-8,2-1 4,1 0-5,0-1 3,4-1-2,4 5-3,-1-4-3,-1-3-4,4 1-4,3-1 6,-3 2-2,-2-4-4,0-1 3,3 3 1,-4 0-1,-2-3 4,-1 0-3,-2 1 6,-7-5-1,13 8 4,-9-4 2,-4-4 1,4 11-1,-4-11 7,-4 15 12,-3-5-6,-1-2 7,-6 4 8,4 0-3,-6-2-7,4 1 22,-2-3-9,3-1-2,0-1 5,2-1-4,-1 0-1,3 0 1,7-5 5,-12 6 1,8-4-1,4-2-2,0 0-1,0 0-5,0 0 2,0 0-7,0 0 1,0 0 0,12-28 1,-1 16-6,3-1 4,0-2-17,7-3 0,-1-1-13,1 1 7,4 0 0,-2 1-6,-3 0 0,3 0-1,-3-1 5,2 4 3,-6 0-2,-1 3 5,2-2 1,-5 2 0,-2 4 0,-1 0 6,-1 1 4,-3 2 3,2 1-1,-2-1 5,-5 4-4,6-3 3,-6 3-2,0 0 9,0 0 2,0 0 9,12 7 14,-11 0 8,2 2-6,-3 0 4,-2 3-5,1 0-5,0 3 4,1-2-3,-2-2 0,1-1-2,0 2-4,0-1-1,1 0-2,-2 0 0,1-4-4,1-7-2,0 14 4,0-5-1,-1-2-17,1-7-11,-2 11-16,2-11-23,0 7-25,0-7-23,0 0-22,-1 7-15,1-7-36,0 0-106,0 0-296,0 0 131</inkml:trace>
  <inkml:trace contextRef="#ctx0" brushRef="#br0" timeOffset="108131.0265">5172 5513 33,'0'0'135,"10"14"-11,-10-14-4,8 7-16,-1-5-12,-1 1-5,2-2-6,1-1-4,-9 0-1,11 1-3,-11-1 1,14-5-9,-7 2 10,-2-2 9,1 0-3,-2-1 2,0 0-7,-4 6-9,3-13-6,-3 7-5,0 6 1,-3-13-12,3 13-3,-5-10-4,2 7-6,3 3-15,0 0-21,-6-5-43,6 5-16,0 0-38,0 0-30,-17 13-138,12-6-290,1 3 129</inkml:trace>
  <inkml:trace contextRef="#ctx0" brushRef="#br0" timeOffset="109152.4382">5569 5677 121,'-6'-10'188,"3"2"-1,-4-2-13,0 3-18,1 1-12,1 1-19,-1-3-12,1 3-7,0 1-13,5 4-8,-14-2-8,14 2-6,-19 5-8,7 2-7,-3 4-5,-2 3-6,-2 5-3,-2 4 3,1 3-6,3-2-2,-1 1-3,3 1-3,4 3-1,-1-1-3,3 0-1,4-2-4,1-1 3,3-7-11,2 0 5,2-1-8,1-7 0,2 2 1,-1-1 0,1-3 0,2-2-1,1 1 1,1-4-4,1-2 3,1-2 5,1-3-3,5-4-6,-1 0 0,-2-2-3,-1-5 2,4-4-1,-3-2-1,2-2 0,-4 0-4,-3 0-2,0-2 4,-1 1 1,-4 0-3,-1 6 0,0 2 2,0-1-3,-1 1 8,-1 7-3,-2 0 7,0 9 9,1-9-5,-1 9-2,1-7 2,-1 7 6,0 0 11,0 0-1,-5 26 14,-1-9-1,-1 7 7,1 1 1,1 0-6,0 2-3,2 0-6,-2 3 1,4-1-7,-2 1-1,1 2-5,4 4 0,-2 11 0,-1 0-2,2-1-11,-2 4-6,2 0-13,-2 0-13,1 1-2,1-1-12,-2-4-8,0-12-5,1-5-8,1-6 6,-1-4 1,-1-8 9,2 1 12,-2-6 9,1-6 10,-4 10 3,-1-9-5,5-1 4,0 0 0,-24-10 0,13 4 3,-3-4 0,0-2 5,0 0-4,1-1 1,-1-1 5,0-1 1,3 1 1,0 2 8,1-3-8,1 6-2,-1-5 4,1 2 1,4 1 1,1-1-2,2-1-2,2 1-1,3-4-2,7-8-1,0 6-4,4-7 3,3 1-6,3 0-6,0-3-21,10-12-9,-7 13-3,2-1-4,1 1-5,8-7 8,-7 6 1,12-7 2,-14 9 1,2 0 2,1 0-6,-1 3 4,2-2 3,-5 3 12,0 1-7,-4 5 3,-4 1 3,-5 7 8,-4-1 4,0 4 4,-2 0 6,1 1-1,-6 3 0,8-2 12,-8 2 11,0 0 14,3 12 3,-2-5 1,0 4 2,-2 1 3,0 3 0,-1 1-3,0 1-1,-1 0-4,2 0-3,-2-2-1,-1 2 1,4-3-5,-2 2-2,1-4 0,1-1-4,0-11-3,-3 19 0,2-10 0,1-9-2,-3 9 1,3-9 0,0 0 2,-2 12 6,2-12-1,0 0-4,0 0 0,0 0-2,0 0-3,0 0-1,16-42-4,-4 19-2,0-1-10,-2 0-4,2-2-5,0 3-5,1-1-2,-4 7 3,3 0 0,-3 2 4,-1 0 4,-1 6 1,0-1-2,-1 2 1,-2 3-3,1 0 1,-1 3 0,-4 2 2,0 0 4,0 0 8,15 7 8,-12-1-4,1 0 3,-1 4 1,-2 0 1,1 0 3,1 2-5,-2-1 0,-1 0-1,0 0 0,3-2 1,-1 3 2,-1-4-8,1-1-6,-1-1-12,-1-6-14,5 9-12,-2-6-18,-3-3-17,0 0-25,10 8-16,-10-8-28,14-3-15,-4 0-159,1-3-345,8-2 152</inkml:trace>
  <inkml:trace contextRef="#ctx0" brushRef="#br0" timeOffset="109531.203">6741 5396 212,'0'0'204,"0"0"-15,0 0-15,-13 12 6,10-3-3,-1 6-4,-1 2-12,3 2-9,-3 8-7,-2 0-11,3 2 3,2-2-16,-3 2-9,0 1-10,-2 1-6,3-4-6,-2-1-9,1-1-10,3-5-5,-4-1-8,2-1-1,2-1-8,-2-2-5,1-3-5,2-1-10,1 0-13,-1-3-8,-1 0-16,2-8-18,-3 9-17,3-9-13,-2 8-28,2-8-31,0 0-30,0 0-47,0 0-210,0 0-435,0 0 193</inkml:trace>
  <inkml:trace contextRef="#ctx0" brushRef="#br0" timeOffset="109904.3655">6560 5420 95,'19'-7'143,"10"-2"-15,-1 0-11,1 3-11,0 1-11,2 3-11,-2 2-5,0-1-13,-2 5-6,-1 2-6,-5 1-4,-1-1-13,-1 3-3,-1 1 0,-4 2 1,0-2-12,-1 2-1,-1 2-2,-2 1 4,-2-1-3,-3 1 1,0 2 9,-1-1 2,-3-1 4,-1 1 6,-1 1 1,-4 0-4,-1-1-2,0 2 11,-2-1-7,-5 0 3,1 4-3,0-4-1,-2-1-4,-4 2-1,-2 0-3,-2 0 0,-1-2 1,1 0-9,-2-2-5,-3 2-1,0-3-5,-2 0-10,2-2-7,-1 0-3,4 0 6,3-5-24,3 2-5,-1-2-11,1 0-10,7-2-15,-2-1-33,3 1-19,0-2-26,3-1-110,7-1-273,-11 2 121</inkml:trace>
  <inkml:trace contextRef="#ctx0" brushRef="#br0" timeOffset="110465.0259">7509 5331 42,'0'0'135,"-12"1"-17,12-1-13,-14 3-3,8-2-8,-2 3-18,-1-2-2,-4 2-12,3-1-3,0 2-3,-1-3-6,-2 2-7,-1 1 8,2-2-6,-1 2 6,2-1 5,0 1-8,1-2-6,2 2 5,-2-2-9,5 2 4,-2-3-6,7-2-2,-9 4 2,9-4-1,-6 2 7,6-2 1,-3 7 1,3-7-10,-3 5-1,3-5 8,0 0 10,0 0-3,1 13 1,-1-13 3,5 11 3,-1-1 4,0-2-3,0 3-7,0-1 4,2 6 7,-4-4-5,1 7 5,2-1 1,1 6 3,-3 0-1,1-4-2,-4 0-4,4 5-2,-4-1-3,0 1 1,-4-6-7,4 0 2,0 1-5,-2-2-7,-1 0-5,1-3-2,-1 1 3,-1-4-9,3 0 0,-2-2 0,2-1-7,0 2 3,-2-3-6,1 0-3,2-8-7,-4 10-17,4-10-14,-3 8-16,3-8-21,-1 6-15,1-6-22,0 0-20,0 0-24,0 0-19,0 0-42,0 0-185,0 0-424,0 0 188</inkml:trace>
  <inkml:trace contextRef="#ctx0" brushRef="#br0" timeOffset="110654.2317">7249 5731 178,'8'-9'190,"0"4"-20,2-4-13,1 2-17,6-1-15,4-2-22,4-1-20,4-1-27,-2 4-34,1-4-44,5 1-40,-2 2-46,-3-2-64,-1 1-187,-3-2 83</inkml:trace>
  <inkml:trace contextRef="#ctx0" brushRef="#br0" timeOffset="111182.2825">7910 5406 47,'0'0'219,"0"0"-19,0 0-15,0 0-7,0 0-11,-8 29-9,3-18-10,-1 6-4,-1 1-11,0 6-8,-2 0-8,3 1-3,0 3-10,-3-1 0,3-1-3,-2 2-9,0-5-9,1 2-10,3-5-3,-2-1-4,3-1-9,-3-1-5,1 0 0,2-2-9,-1-4-5,-1-1-3,4-2-6,-2-2 1,1 0-3,2-6 0,-4 10-2,4-10-4,0 0 1,-2 6 4,2-6-5,0 0-6,0 0-5,0 0-6,0 0-13,2-32-7,2 17-12,-2-4 0,2-9-11,1-2-7,2-1-6,0 0-9,2 1 1,-1 1-1,4 0 2,-3 2-2,-1 2 11,1 1 3,-1 8 5,-2-2 6,3 0 8,-4 7 4,4-4 5,-5 5 2,1 0-4,1 1 4,-2 1 6,3 2-1,-4 2 5,1-2 1,-4 6 4,9-7-1,-9 7 3,7-1 0,-7 1-1,0 0-1,16 8 15,-12 2 8,3 1 2,-1 4-1,-1 4 1,2-1-2,-1 1 2,2 6 1,-2-1 1,4 1-2,-2 0-1,1-2-3,-4-3 1,4-2-2,-1 0 0,-1 0-1,5-1 0,-3 1-6,0-3 4,1 0-1,-2 1-2,-2-5-1,3 0 0,-4-2-1,4 1-4,-1-2-2,-1 1-6,-2-1-13,1-3-14,1-2-21,-2 2-11,0-3-24,1 2-20,0-1-26,-6-3-34,10 1-35,-10-1-117,0 0-342,0 0 152</inkml:trace>
  <inkml:trace contextRef="#ctx0" brushRef="#br0" timeOffset="111376.6973">7893 5744 185,'0'0'237,"0"0"-29,0 0-14,17-17-19,-8 11-15,7 1-16,3-3-19,0 3-18,2 1-36,6-3-50,2 3-43,1-2-68,1 2-163,-4-1-274,-7 0 122</inkml:trace>
  <inkml:trace contextRef="#ctx0" brushRef="#br0" timeOffset="112407.0291">8771 5877 13,'-2'-9'180,"2"-3"-16,2-1-13,-2 1-2,6-4-13,2 0-14,0-2-7,3 1-9,1 2-6,1 0-10,-1-2-10,5 4-9,-3 0-5,-1 1-9,1 4-6,-3 0-9,-2 0-4,0 3-4,-1 3-5,-2 0-2,-6 2-1,11-1-6,-11 1-1,10 5-2,-7 4 2,0 0-1,-3 4 7,0 2 1,2 3-1,-2 0-2,-2 2 1,2-2-3,0-1 2,-3 0-5,0 0-4,3-4 2,0-1-5,0-2 1,0 0 0,-2-4-2,2-6 4,2 13-3,-2-9 5,0-4-2,0 7 6,0-7 8,0 0 4,0 0-2,0 0 1,19-5 4,-8-2-8,1-2-2,1-5-2,7-4-2,-3-1 0,0-1-4,0-2-2,4 0-5,-7 1 1,-1 7-3,3 2 1,-7 3-6,-1 1 3,-3 3-5,0 0-6,0 2-5,-5 3 5,6-4-1,-6 4-3,0 0 0,4 13 4,-1-3-2,-3 1 2,0 1-2,0 4 1,0 2 3,0-2-2,4-2 0,-2 0 1,2-2 2,4 2-2,-2-4 4,-1-3-2,4 3 8,-1-5-6,6 2 10,-1-3-9,6-2 1,-1-1 0,1-4-1,0 0-1,0-3 3,0-1 0,2-2 5,-4 0-6,1-3 2,-1 0 0,-2-3-3,-2 1 4,-3-4-7,-2 0 2,1 0 0,-5 3 5,-4-2-2,0 4 3,0 1 22,0 2-3,-4 0-1,0 1-4,-3 1-5,-2 2-1,0 3-5,0 0-1,0 2-1,-1 1-12,-1 4-12,1-1-15,0 2-21,1 4-16,3 0-21,-1 0-21,2 1-27,1 1-10,4 0-17,0 1-155,1-2-346,5 1 154</inkml:trace>
  <inkml:trace contextRef="#ctx0" brushRef="#br0" timeOffset="112653.5795">9734 5688 55,'0'0'303,"0"0"-27,0 0-25,0 0-30,0 0-23,0 0-22,0 0-18,0 0-17,0 0-11,0 0-12,0 0-11,0 0-14,-4 30-8,4-23-7,0 2-6,0 1-8,0-1-4,-2 0-8,2 1-4,-1-1-5,1-9-10,-2 15-10,2-9-18,-2 1-22,2-7-18,0 13-17,0-13-21,-4 9-26,4-9-14,0 0-18,0 7-33,0-7-42,0 0-111,0 0-344,0 0 153</inkml:trace>
  <inkml:trace contextRef="#ctx0" brushRef="#br0" timeOffset="112922.9898">9715 5426 31,'0'0'123,"10"2"-12,-3 1 4,2-3-16,-9 0-4,18-4-8,-7 2 3,0-2-5,-2 0 5,1-4-7,-4 2 11,-1 2-3,-1-3 0,-4 1-5,0 6-9,4-12-5,-4 12-5,-4-9-10,4 9-5,-6-9-7,6 9-7,-12-1-5,5 0-14,7 1-17,-17 6-20,5-1-18,3 1-15,0 1-21,0 3-23,0 4-29,3-3-116,-1 3-259,5-2 114</inkml:trace>
  <inkml:trace contextRef="#ctx0" brushRef="#br0" timeOffset="113180.0291">10200 5403 208,'0'0'237,"0"0"-24,-10 22-13,6-12-16,0 5-20,-1-1-13,5 3-13,-4 0-17,3 0-8,-1 1-12,4 2-10,-4 0-9,4-1-9,-2 0-5,1 0-11,-2 0-13,2-2-18,1-1-14,-2 0-26,0-6-18,0 0-22,2-2-21,-2 1-17,0-9-19,2 9-11,-2-9-13,0 0-140,-2 9-298,2-9 133</inkml:trace>
  <inkml:trace contextRef="#ctx0" brushRef="#br0" timeOffset="113686.0014">9869 5668 1,'0'0'155,"0"0"-19,29-15-9,-11 5-20,7 1-8,6-2-8,0-1-10,1-1-25,2 0-27,15-5-15,-15 3-16,14-5-10,-14 5 0,12-4 3,-12 6 16,-1 0-13,1 0 9,1-1-2,-7 1 3,-1 1-1,-9 5 2,-2 2 5,-4 0 11,-4 4 12,-1-1 13,-3-2-2,-4 4-2,0 0 3,14 5 7,-14-5 19,0 12 7,0-2 7,0 2 0,-3-1 4,-3 6 0,4 1-6,-2 1 5,-1 1-8,-2-1-8,4-1 8,-3 0-6,2-2-9,-1 0-4,2 1-5,1-4-2,0-2-3,-1 1-6,0-2-6,2-3-4,-1 0 1,0 1-9,2-8-1,-2 12-1,2-12 2,0 9-1,0-9-4,0 0-3,0 0 2,0 0-2,7 1 1,-7-1-7,17-14-3,-3 0 0,-1 0-4,7-5-4,-4 3 0,0-3-1,-2 5-8,6-5 0,-5 7 0,-2-1-1,-1 3-2,-1 1 1,-2 2 5,0 2-3,-4 2-1,1 1-1,-6 2-1,10 0 3,-10 0 2,8 11 19,-3-1-2,-1 1-1,-3 2 2,0-3 0,0 4 2,1 2-3,-2-3-2,0 2 4,0 1-5,2-5-2,0 1 5,2-2-4,1-1 0,1-1-16,2 0-16,-1-2-28,4-2-47,1 0-55,1-4-51,1-1-193,3-2-429,1-2 191</inkml:trace>
  <inkml:trace contextRef="#ctx0" brushRef="#br0" timeOffset="115367.9789">11546 6177 45,'4'-10'197,"5"-5"-17,2-2-11,3-3-4,6-3-14,3-1-3,0 1-10,2-2-4,13-10-10,-2 2-13,-8 10-9,6-12-12,3 0-5,-11 9-4,8-9 4,-11 10-11,-2 2-5,-3-1-10,0 4-3,-7 4-3,-3 7-7,-2 0-6,2 2-1,-6 1-5,0 0-3,-2 6-6,0 0-3,0 0-5,0 0 0,0 0-4,-21 1-1,14 6-8,-2-1-2,-1 4-10,2-1-5,3 3 3,1-1-9,2 5 0,5 0-5,2 2-3,3 1-5,5 3-3,2 0-3,3-2-3,1 1-5,3-3 2,-1-2-5,3 1 3,-5-6 1,0 0 3,-4-1 4,3 1 3,-6-5 5,-3 2-2,-1-2 8,-4 0 2,0 0 3,-5 1 5,1-7 6,-15 17 4,-1-6 1,-8 2 5,-2 0 3,-3-1 5,0-3 3,-2-3-1,0 2 9,2-2 11,8-2 0,0 0 3,0-3 2,5 1 3,3-1 4,3-1 1,2 0-6,8 0-5,-14-1-4,14 1-7,-5-9-3,5 9-19,11-15-2,-2 7 2,8-6-3,8-4-2,1 1-7,5 0-3,2-2-5,13-5 0,-13 6-2,13-5 3,0-2-1,-13 6-3,2 1-1,-1 1 0,-2 0 1,-2 1 0,-5 1 10,-2 2-2,-6 3 0,-3-1 2,-4 2 7,-1 1 9,-2 1-1,0-1 10,-3 3 3,-1 2 7,-3 3 10,3-8-6,-3 8-2,0 0-3,0 0-3,0 0-5,0 0-1,0 0 0,-15 17-1,9-7-2,1 2 0,-3 1-1,3 3 2,0 1-1,-3-2-1,4 3 1,0-4 0,0 2-1,2-5-2,1 1 1,-1-1 0,2 1-4,0-3 0,0-1-1,0-8-3,2 10 1,-2-10 5,3 9 2,1-7 0,-4-2 1,8 3 1,-8-3-3,20-6 0,-9 0 0,7-3 1,-4 0-1,7-8-2,-4 4 0,5-6-2,-3-5-3,1 2-3,-2-1-4,4-1 6,-3 2-9,-2-1-2,-6 8 4,1 2-1,-2 1 4,-4 4 2,2 0-1,-6 2-1,2 3-3,-4 3 5,0 0-5,0 0-1,0 0 3,2 17 1,-5-6 1,-1 5 0,3 1 0,-3 2 2,0-1 0,4-1 1,-2 1-5,2-2 0,-1-3 3,2-1 3,0-1-1,2-1-1,-1-1 5,4-3-3,-2-1 2,-4-5-1,8 8 4,-2-6-1,6-4 4,-2 1-3,0-4 2,6-2 0,-1-3 0,3-2-1,0-6 3,1-1 1,0-4 1,-2-2-6,2-1 0,-1-5-1,0 0 3,2-11-6,-6 9-1,8-11-8,-9 12-5,-1 2 1,-3 1 4,2-1-1,-1 5 0,-6 7 1,0 0 2,-3 3-2,0 4 4,-1 0-2,0 1 2,0 10-2,-2-10-2,2 10 0,-6-8 1,6 8-4,0 0 0,-17 11 2,10 0 0,-2 4 10,-2 9-7,2 1 0,0 0 7,-3 5 0,3 0 0,0 3 6,3-1-2,-3 0-2,1 0 0,3 1-2,-2-2 0,0 0-1,1-2 6,1 0-3,0-2 5,1 0-3,-1-2-4,1-6 3,-2-2-3,2-2 0,0 0 1,3-4 4,-2-3-2,0 1 3,2-5-3,1-4 3,-3 9 5,3-9-1,0 0-3,0 0-5,0 0 0,0 0-9,11-22 9,-2 9-12,2-2-4,-2-2-1,8-4 2,-2 7-5,-1-2 6,5-3-3,-6 6 0,1 1 11,0 0-3,0 2 7,-1 1 5,-1 3-1,-2-1 2,0 4-3,1-1-5,0 3 6,-1 1 0,1 3 0,0 1-2,-2 1 3,1 1-4,-2 0 1,-2 4 0,0-2 0,0 2 1,-2-1 1,-1 2 9,0 0 1,-6 0 0,0 0 0,-3 5 7,0-6-5,-2 0-3,-1 0 0,-6 0-1,1 0 0,-1-3-2,-1-1-3,-2 0-9,2-4-12,-4 0-11,4 1-21,3-3-15,-1 0-35,0-1-16,2-2-29,2 0-48,-1-1-118,2 0-331,2 0 146</inkml:trace>
  <inkml:trace contextRef="#ctx0" brushRef="#br0" timeOffset="117121.0136">13120 5993 172,'0'0'230,"6"-15"-25,3 2-12,3-2-16,7-3-8,-1-1-9,5-2-14,0-1-13,2-1-12,2-2-11,-1 0-12,12-8-8,-11 8-8,-1 2-10,0-2-8,-1 6-6,-5 1-5,-6 4-7,0 2-5,-4 5-3,0 0-2,-5 3-7,2-1-2,-7 5-3,5-5-5,-5 5-4,0 0-1,0 0-3,0 0-1,0 0 0,-16 16 0,9-9-6,1 2 6,-1 2-7,4 0 0,-1 1-5,4 5-3,0 1-2,5-2-1,0 2-3,4-1-7,1-1-4,2 0-10,-1 0 7,0 0-20,1 0-9,1-1 0,0 1-4,-4-2-2,-1-3 10,-3-2-1,1 3 9,-2-3 1,-3-2 5,0 0 10,-2 2 3,1-9 9,-9 12 4,2-6 4,-3 1 8,0 0 0,-6-1 10,-1-1 7,-2 1 8,1 1 6,3-4-3,-1 0 1,6 0 3,0-2 0,2 1 0,8-2-2,-11 1-2,11-1-5,0 0-2,0 0-5,0 0-5,0 0-5,19-22-7,-4 8-5,12 0 1,0-4-8,1 0-3,1-3-9,1-5 2,9-6 13,0-4-5,-2-2 7,2-4 14,2 3 1,0-2-4,-3 2-7,2-3-3,-4 1-9,-3 1-9,-11 12-10,5-12-1,-9 12-10,-2 2-2,-3 1 7,0 1 1,-3 1 0,-5 5 5,-2 1 2,-2 5 7,1-1-6,-4 2 6,-2 2 3,0-1 6,2 3-2,-2 1 8,1 0-2,3 6 3,-10-6 2,10 6-4,-10 0 0,10 0 6,-14 4 15,6 1-10,1 3 9,-1 2 0,0 5 5,1 0 18,-1 3-7,3 7 0,-2 2 8,2-1 10,0 1 2,0 3 4,3 0-3,-1-3 4,0 5 9,1-4-2,0 3-1,0 2-4,-1 1-5,1-3-1,-1-1-3,2 1-1,-3-2-5,2 0-1,2-2-5,0-2-1,0-4-5,0-4-3,-2 1 2,2 0-7,-1-4-1,2-3 1,-2 1-3,1-3 0,1-3 2,-1-6-4,-1 11 3,1-11-3,0 7 3,0-7 0,0 0-1,0 0-2,0 0-2,0 0 1,26-20-7,-17 7-5,2-4-2,-1 0 0,6-6-7,-5 2-5,5-2 0,-2 1 0,-1 1 11,-2 6-5,-2 0 0,-1-1 2,0 1 1,-1 7-2,-2-2 1,-1 5 2,1-4 0,-3 3-2,-2 6-1,6-6-4,-6 6 1,4-3 1,-4 3 3,0 0-1,0 0 2,10 13-1,-9-7 3,1 1-2,0-1 1,0 1 0,2-1 2,0 3 1,1-3-2,-3-1 2,1 1 1,1-2-1,-4-4 2,8 7 9,-4-6 2,-4-1 6,12 3-4,-12-3-1,17-5-1,-4 1-1,-2-3-3,2-5 2,2 0 0,-1 2-1,2-4 2,-4 1-8,4 0-3,-2 1-4,-2-1 6,-2 5-2,-3-1-1,2 2-2,-3 1 6,0 3-4,-1 0 0,-1-2-2,-4 5-7,0 0 6,0 0-5,0 0 2,0 0 1,6 13 1,-8-2 0,0 7 3,0-1 2,-1 0 5,-1-1-8,0 4 1,-1-1 3,-1-1-1,3 1 2,1-1-3,-1-1 2,1 0-3,-1-5 6,4 3-5,-1-4-1,0 0 5,0-2 3,0-2-8,0-7 5,3 12-4,-2-8 7,-1-4-1,6 7 2,-6-7-1,12-3 0,-12 3-2,14-7 1,-2 1-2,-2-3-1,1-2-4,2-2-1,3-1 3,0-5-1,1-2-1,-2 7 3,0 0-4,-1-2-1,1 2 1,-3 1 0,0 2 1,-4 2 0,-1 1 1,2 0 2,-3 1-1,0 3-3,-3-1-1,-3 5-3,7-4 0,-7 4 1,0 0-1,0 0 2,13 5 1,-13-5 0,5 11 2,-3-4-2,0 0 0,0 2 4,-1 2 0,1-1-4,0 2 4,2-2 1,-3-1-2,0 1 1,2-1 1,0 0-1,-1-2 0,1 3 1,-2-5 1,-1-5 1,4 10-1,-1-5-1,-3-5 2,3 7 1,-3-7 1,8 3-1,-8-3 1,0 0 2,14-4-2,-5-1 1,1-2-1,0 1-3,1-1-1,4-6 0,-2-3-3,3 3 5,0 0-2,-1 0-3,0-1-2,-1 3 5,-3 2-2,-1 1-1,0 1 1,-5 0 0,2 4-3,-2-1-1,-5 4-4,10-5 4,-10 5-1,0 0 1,13 6 0,-11-1 3,1 1 5,1 4 0,-3-1-2,3 2 6,0 1-7,-2-1 4,1 1-3,-2 0 0,2-1-1,-2-2 2,1 3-2,0-2 0,-1-3 1,0 0 2,-1-7-1,4 11 2,-3-7-1,-1-4 1,0 0 0,4 8 2,-4-8 2,9 1-1,-9-1-2,10-7 3,0 1-5,2-1-1,2-4-3,3-3-6,3-3 3,1-2-9,5 2 2,3-1-5,-4 0-1,2 1 5,-4 4-3,-4 4 1,-2 2 0,-4 1 1,-3 3-10,-4-1-3,0 3 4,-6 1 1,13 1 2,-7 4 3,-6-5 9,3 12 5,-2-5 8,1 0 3,-4 4 0,4 0 2,-2 1-3,0 0 1,0-1 4,-2 1-7,2-2-1,3 1 1,1 0 1,-3-4-3,2 2-5,-1-2-6,2-1-7,-1 0-11,1-1-10,1-2-1,0 1-6,-5-4-2,13 2-5,-7-1-5,-6-1-10,19-3-15,-12 1-4,0-2-8,-1 0-15,1 1-23,-1-2-37,-1 0-125,-1-1-315,-1 0 141</inkml:trace>
  <inkml:trace contextRef="#ctx0" brushRef="#br0" timeOffset="117452.0261">13733 5499 180,'0'0'225,"3"-12"-17,-3 12-18,15-9-14,-3 3-15,6-3-20,-1 3-12,4-1-15,5-1-14,0 1-6,4 0-19,-1 2-21,3-1-8,1-1-15,-1 3-29,0-2-21,0-1-24,1 4-23,1-3-29,-1-1-20,-5 3-38,-8-1-87,9 0-259,-1 0 116</inkml:trace>
  <inkml:trace contextRef="#ctx0" brushRef="#br0" timeOffset="117677.2352">14498 5418 123,'6'3'192,"2"-3"7,-8 0-10,11 0-6,0-2-8,0-1-13,-1 0-10,0-1-15,3-1-11,-3 3-8,-1-2-8,1-3-10,-3 2-7,-2 1-1,0-1 0,-1-2-11,-1 1-9,-3 6-3,1-14-12,-1 14-6,-4-11-9,0 6-16,4 5-14,-8-9-16,3 6-27,5 3-32,-11-4-40,11 4-42,0 0-36,0 0-174,-15 7-384,13-1 171</inkml:trace>
  <inkml:trace contextRef="#ctx0" brushRef="#br0" timeOffset="118390.3851">15826 5605 180,'6'-10'169,"-6"4"-9,4-2-4,-2-2-16,-1 0-12,1 3-15,-1 1-8,0-3-13,-1 9-6,-1-11-10,1 11-9,0-8-3,0 8-4,-3-9-9,3 9-5,-10-1-7,10 1 2,-19 7 2,3-1 6,0 4-8,-8 3 2,2 2 12,7-1 1,-6 5-9,3 1-2,3 1-4,1 2 1,5-5-2,3 1-4,1 0-2,3 1-1,0-4-10,3 1 3,4-2-4,0 0-2,2-2-3,2-2 1,-2-1 1,2-2-3,2-1 1,-1-1-1,3-2-1,-2-2-4,2-2 1,-2 0 1,2-2-2,0-1 2,-3-1 0,4-3-1,-4 0 3,2-2 3,1-2-6,-6 1 3,2 1-1,-2-1 5,-1 1 4,1 2 7,-5 0 9,1 3 5,-3 4 1,6-7-2,-6 7-8,0 0-5,0 0-1,0 0-1,0 0-5,-14 20-1,7-6-1,1 2-3,0 2-2,-2 1 2,2 5-3,-2 2-1,2 2 2,-2 3-8,4-3-2,-2 4-8,-1 3-4,2 0-17,-5 10 2,1 4-11,-1-3-15,-2-1-9,3-12-11,2 2-14,0-3-12,-4-4-1,4-5 0,4-8 10,-3-3 11,4-1 12,-3-5 8,1-3 16,4-3 16,-12 0 13,12 0 22,-18-11 10,8 0 0,-1-4 20,-2 1 20,3 0 7,-4-9-1,1 0 13,4 7 6,0-1 1,2-1-8,3 0-16,0 2-4,1-2-4,1 2-4,0 1-7,2 0-8,2 2-24,-1 1-26,5-4-26,2 2-23,3 1-28,0 0-44,2 1-33,6-5-52,-2 5-221,5-1-473,1-1 211</inkml:trace>
  <inkml:trace contextRef="#ctx0" brushRef="#br0" timeOffset="118804.64">16309 5556 70,'0'0'200,"0"0"-14,-15 12-6,8-4-17,-1 3-12,2 6-10,-2-1-13,2 3-13,1 0-11,3 0-8,1 0-9,1-1-8,1 2-10,3-1-5,0-5-5,5 1-5,-1-1-7,-1-3 1,3-3-6,2-1-3,1-2-5,5 1 0,-2-5-3,2 0 0,-1-3-6,1-3-4,0 0 3,-4-3 1,2-3-4,0 0 3,-2-2 5,-4-1 1,0-3-4,2-7-2,-7 5-3,0-6 3,-5 7-6,-3-2-2,-1-5 0,1 10-4,-6 0-2,1 1 1,-2 0-5,-3 7-3,0-3-6,-2 3-8,2 4-5,-1 1-12,0-1-9,1 4-20,-1 1-13,3 1-19,-1 1-28,5-1-15,-1 4-20,3-3-28,-1 4-111,4-1-316,-2 0 140</inkml:trace>
  <inkml:trace contextRef="#ctx0" brushRef="#br0" timeOffset="119151.7685">16981 5363 155,'-2'-8'267,"2"8"-28,0 0-28,0 0-18,0 0 0,0 0-11,0 0-15,-9 29-15,8-12-11,-1 2-11,1 0-15,-1 6-8,-2 2-10,2-1-7,-1 0-11,1 2-3,2-4-4,-3 2-7,0-7-6,2 0-9,0-2-4,-1 2-1,0-4-7,2-3-3,-2 1 3,0-2-9,2-1-1,0 1-3,2-3-8,-4-1-14,4 2-20,-2-9-26,2 11-26,-2-5-33,0-6-18,6 6-48,0-4-33,-6-2-203,11-1-438,-2-4 193</inkml:trace>
  <inkml:trace contextRef="#ctx0" brushRef="#br0" timeOffset="119443.6204">17347 5393 57,'-4'11'291,"2"-4"-14,-3 5-27,1-3-13,0 1-18,2 3-19,-1-1-11,-1 5-12,-1-1-20,0 0-13,2 2-14,0 0-12,-2 0-11,3-1-7,0 0-17,-1-1-5,1 0-24,0 1-27,1 0-42,0-2-52,0 3-63,1-2-70,-3 0-215,3-4-447,0 1 198</inkml:trace>
  <inkml:trace contextRef="#ctx0" brushRef="#br0" timeOffset="122447.5662">6702 6273 64,'20'-5'87,"9"2"-2,3-3-9,2-1-8,16 0-5,5 0-8,-1-1-8,0 0-10,4 4 5,-2 0 9,3-3-9,1 3-11,2 0 3,0-1 0,30 0-7,-29 2-4,29-4-3,0 5 11,0-5-2,-4 3-20,2-1 36,-23 2-9,27-4-9,-2 0 2,3-2-1,-3 2 3,-27 1 1,29 1-1,-28 4 0,-1 0-9,0 1-6,-10 2-1,-2 1 6,-12-3 3,-6 2-22,-3 0 1,-1 2-8,-2-3 1,-13 2-2,0-1-1,-5-1 1,1 0 12,-4 1-15,-3-1 8,-5-1-3,10 0 2,-10 0 0,0 0 3,0 0-3,8-5-5,-8 5-4,0 0-10,0 0-17,0 0-10,0 0-9,-27-6-5,15 2-29,-5 4-71,-2-2-176,-4 1 78</inkml:trace>
  <inkml:trace contextRef="#ctx0" brushRef="#br0" timeOffset="122835.0003">7728 6250 19,'0'0'92,"36"3"-6,-15-3-2,8 2-5,6-2-6,1 2-14,21-4 10,-3 4-15,3 0-9,3-2-4,1-1 5,6 1-18,27-4 10,-2 4-8,3 3 5,1-5-12,2 0 0,2 1-8,-3 1 0,1 0 5,3-3-9,0 1-3,1-2 17,-2 6-8,1-6-2,-5 3-9,-3 1 12,-2-2 5,-31-1 3,9 2-3,-5-3-6,-2 3 10,-3-4 1,-5 3-3,-14 0-3,-4 2-6,-7-3-3,-9 3 3,-2 0 6,-9-1 3,1-1 11,-4 2 1,-6 0-5,9-2-2,-9 2-5,0 0-14,0 0 9,0 0-23,0 0-22,0 0-19,0 0-16,-23-7-36,23 7-124,-17-1-239,7 1 106</inkml:trace>
  <inkml:trace contextRef="#ctx0" brushRef="#br0" timeOffset="124390.0261">4628 7143 14,'0'0'152,"0"0"-16,0 0-11,0 0-19,0 0-9,0 0-7,0 0 0,0 0-12,0 0 9,-9 21 5,8-10-6,-1-3-5,1 2-6,0-1-9,-2 1 14,3-1-2,0 2-8,-1-1-10,0 1-4,1 0-7,-2 1 0,1-3-7,0 1-4,0-1-6,-2 2-3,2-1 0,-1-2-3,0 2-1,1-2-12,-2 1-9,2-2-11,1-7-12,-3 10-9,3-10-17,-2 9-7,2-9-8,0 0-15,0 0-13,-3 6-12,3-6-17,0 0-28,0 0-76,0 0-237,0 0 106</inkml:trace>
  <inkml:trace contextRef="#ctx0" brushRef="#br0" timeOffset="125145.3318">4434 7130 140,'11'-16'137,"5"-5"-16,0-3-13,3 5-3,3-4 3,0 0-14,0 1-4,2 3-1,-5 9-12,3-7-15,-7 7 1,0 0-10,-4 4-8,-1 3-3,1-1-8,-3 4-3,0 0-2,-8 0-5,11 6 4,-5 1-4,0 1-5,-4 4 6,2-1-2,-3 5-4,1 0 0,-2 2-3,-2 0 3,2-1-5,-1 0 3,0-6-2,1 3-1,1 0-5,-1-2 2,0-2 0,1 1-4,-1-3 5,2-1-4,-2-7 1,1 11-3,1-6 2,-2-5-6,2 7 3,-2-7 4,0 0 0,7 2 5,-7-2 0,0 0-1,0 0 1,17-11 0,-11 2-3,3-1 2,1-1-2,0-3-1,1 0-4,0-1 2,0-2-4,1 2 4,-1-2-2,-1 1-3,0-1 0,0 1 3,-1 2-4,0 2 0,-2 1 1,-2 3 1,-1 0 1,-2 3-3,1 0-1,-3 5-1,4-7-6,-4 7-2,0 0 3,0 0 2,0 0-3,0 0 7,6 18-5,-7-5 11,-2 3-1,3 2 3,0 7-4,0-6 4,0 1-2,-1 5 2,1-6-3,-1-1 1,2 2-1,-1 0-3,1-1 3,3 0 2,-3-2 0,2 0-2,-3-5-1,2 3-1,0-2 1,0-3 0,-1 0-2,2-2 0,0-2-5,-2 1-3,3-2 2,-3 0-1,-1-5 0,7 6-1,-7-6-2,10 1-2,-10-1-5,0 0-15,18-7-1,-11 1-4,2-1-19,0-2-2,4-2-3,-4 1 1,1-3-2,1 2 0,-2-2-3,4 0 11,-5 6 0,-1-2 7,3 1-4,-4 3 12,0 1-2,-2-1 8,-4 5-6,6-7 8,-6 7-2,6-2 8,-6 2 9,0 0 11,0 0 4,7 8 0,-7-8 4,2 11 20,-1-3-5,-1 2 8,-1-1-2,1 4 5,-2-3 2,4 3-4,-2-2-1,1 5 9,-1-5-12,1 1-3,2-3 2,-1 2-2,1-1-2,-2-1-3,0-3 1,2 1-1,-3-7-5,2 10-7,0-5-10,-2-5-17,4 6-2,-4-6-14,5 3-13,-5-3-11,0 0-21,0 0-20,12-8-98,-9 2-214,-1-3 94</inkml:trace>
  <inkml:trace contextRef="#ctx0" brushRef="#br0" timeOffset="125420.375">5121 7051 13,'0'0'114,"9"3"-2,-2-3 0,-7 0-10,17-7-9,-8 2-6,2-1 6,-3 1-4,1-1-3,1-3 7,-4 5 1,0-5-6,-3 3 2,1-1-3,-3 1-7,-1 6-9,0-12-7,0 12-8,-4-12-6,4 12-6,-9-6-9,9 6-15,-11 0-18,11 0-6,-12 6-17,5-2-19,-1 5-18,4-3-28,-1 3-8,1 1-29,3 2-103,-1-4-243,4 5 108</inkml:trace>
  <inkml:trace contextRef="#ctx0" brushRef="#br0" timeOffset="125841.0045">5430 7188 59,'0'0'130,"3"12"-7,0-4 1,-1-1-11,1 3-12,-1-1-10,1 0-9,-1 1-10,1-1-8,0 1-5,-2-2-5,0 2 2,2-4-8,-2 0-5,-1-6 0,2 11-2,-2-11-2,0 7-1,0-7 11,0 0 10,3 7 12,-3-7 6,0 0 2,0 0-8,0 0-8,0 0-6,0 0-6,0 0-7,6-24-2,-2 14-4,1-5-6,1-1-2,0 0-4,0-2-2,2 3-4,1-2-3,-2 3-3,0-2 1,1 6-5,-1-4 2,1 6 1,-3 0-4,0 2-6,-1 0 2,-1 2-5,-3 4 1,9-4-1,-9 4 0,8 0-3,-8 0 5,0 0 1,13 8 5,-9-1-8,-1-1 0,3 2 0,-1 0 0,0 3 3,0 0-2,-1 1 1,0-1-2,1 1 0,1-2-6,-2 3-5,0-1-9,1 3-13,0-4-21,-2 2-28,4-4-8,-1 3-25,-1-3-20,0 1-29,0-1-106,2-1-292,-3-2 129</inkml:trace>
  <inkml:trace contextRef="#ctx0" brushRef="#br0" timeOffset="126279.0272">6177 7327 157,'2'-9'284,"1"2"-29,-3 7-22,6-14-14,1 3-17,4-5-15,1 0-11,7-6-24,-4-1-11,6 0-13,2-3-13,-3 4-10,3-3-11,-2 0-8,-2 1-11,3 1-8,-5-2-7,0 0-3,0-2-9,-3 2-15,-3-2-16,-1 0-12,-2 2-3,-1-1-9,-1 1-10,-4 7 1,0 2-10,-4 0-1,2 5 5,-2-1 1,0 4-2,1 0 2,-2 1 1,-3 1-1,6 6 0,-9-8-3,2 7 7,7 1-2,-18 5 1,9 0 2,-1 2-1,-3 5 3,3 0 5,-2 3 2,1 8 3,4-4 7,0 8 5,-1 0 4,5 2 7,0-1 7,3 0 4,0-1-3,1 1 8,-1-1-4,4 0-2,-3-1-3,2 0 4,-3 0-10,3-1 5,-1-5-5,0-2-2,-2 0 0,1-6-2,1 0-2,-2-1 3,2 1-5,-2-4-3,0 0 0,2-2-12,-2-6-12,1 9-17,-1-9-20,1 9-21,-1-9-21,4 5-31,-4-5-28,0 0-49,0 0-168,20-16-400,-12 8 178</inkml:trace>
  <inkml:trace contextRef="#ctx0" brushRef="#br0" timeOffset="127551.0143">6519 7146 3,'8'11'154,"-8"-11"-14,0 0-7,10 3-10,-10-3-12,9 1-7,-9-1-5,12-2 1,-12 2-12,14-3 3,-8-1-14,3-2-8,1 0-4,-3-2-4,2 1-8,-3-1-8,1 0-4,-1-3-5,-1 3 1,-3 0-3,1-3-8,0 3-6,-1-1-6,0-1-1,-2 10-2,-3-13-8,2 7-2,1 6-4,-6-7 5,6 7-2,0 0 0,-13 4 0,13-4-3,-15 13 0,8-4 0,-3 5 4,1 3-5,1 2 1,3 0 2,-3 6-4,6-2 3,0-2 0,2-1 3,0-1 0,3-2-8,1 1 4,-1-2 7,1-5-3,1 1-4,2-1 10,-2-3-1,-1-3-5,3-1 6,1 1 13,0-2-1,3-2-2,-1-4 2,2 2-1,1-2 0,-2-2 2,-2-2 0,7-3 2,0 0-7,-4-4 0,1 1-3,-1-1-4,1-2 1,-1 1 4,-1-2-5,-2 3 1,3-1-2,-1 0-1,-5 6-4,2-1 8,1 1 13,-5 2-7,1 0 4,-1 2 1,-2-1-8,-2 6 3,5-5-5,-5 5-4,0 0 0,11 0 3,-11 0-3,3 9 3,1-3-3,-1 4 6,-1 2-4,1-2 3,2 0-1,-4 1 3,2 1-4,0-1 2,0-1-3,-3-4 2,4 2-2,-4-8-1,0 9-5,3-1 17,-3-8-13,1 7 0,-1-7 5,3 5 13,-3-5 5,0 0-1,0 0-4,0 0 0,24-14-6,-14 6-1,1-4 1,4 0-7,-3-2 0,4 2-2,-2-3-3,1 2-4,-2 1-3,1 0-1,-5 4 3,1 2-2,-1 1 0,-4 0-1,0 0-3,-5 5-2,8-3 3,-8 3 0,9 2-2,-9-2 3,6 8-1,-3 0 9,-1 1-7,2 2-2,-1 1 2,-2 0 0,2 0-2,0 1-1,-1-2-3,2 0 0,2-2-2,-1 3-1,0-5-1,2 2 0,2 0-6,-2-7-2,5 2 3,-2-2-4,4-1-1,-1-2 3,-1 0-12,5-4 1,1-1-10,0-1 2,0-3-5,1-2 3,2-4-3,3-1-6,-4-2-10,1 1-3,-2-1 4,1-1-2,-2-1 5,0 2 3,-4-5 4,4 5-5,-10 6 9,-3 3 4,-1 1 4,3-1 22,-6 1-1,-1 9 6,0-11 0,0 11 4,0 0 4,-10-12 5,10 12 3,-18 1 2,7 1 2,0 3 4,0 1 2,-3 4 6,3-2-2,-3 5 2,6 0 5,-2 1 2,1 3 11,0-1-1,3 1-5,-1-1-2,1 0-6,2-1 1,1 1-2,3-4-1,0 1-3,2-3-1,-1 1 3,3-4-6,0 2-5,-2-3 3,2-2-3,1-1 1,-5-3 3,11 2-8,-3-2 1,-8 0 3,17-8 1,-6 1-2,1-4-3,-1 0 0,3-3-1,-3-1-1,1 1 1,-2-3-4,-3 0 1,-1 6 1,0-4 11,-3 5 11,0 5 11,1-6 11,-3 7 0,-1 4-3,2-8-6,-2 8-7,0 0-4,0 0 5,0 0-4,0 0 0,-7 21-2,4-9-1,-4 4-2,3 3-5,-1 1-3,1 4-2,0 3 0,-3 0-1,2 2-3,0-1 1,3 2-3,-2 4 1,-2-2-1,3 0 0,0 2-1,2 0-3,-4 3-2,3 11-6,0-4-5,2-10-7,2-4-7,0 1-7,-2-7-6,5-6-7,-5-2-2,1-5 2,1-1 4,-1-3 5,-1-2 5,0-5 4,3 6 1,-3-6 8,0 0-4,0 0 4,0 0 5,6-19 4,-6 19 20,-2-18-1,2 18 7,-8-21 10,3 10 10,-2 2 14,2-5-3,-3 4 4,3 0-1,-5 1 5,0-4-12,5 5 1,-3-2-6,2 0 0,1 3-2,1-4-5,0 2-4,-1-1-4,4 0-3,1-1-4,2 0-9,2 1-5,2-5-10,4 2-2,3-1-6,-2 0-13,12-3-15,-2-1-18,0 1-28,4 1-28,0-1-28,0 0-20,-2-1-38,4-1-21,-4 3-167,5-6-416,-1 1 185</inkml:trace>
  <inkml:trace contextRef="#ctx0" brushRef="#br0" timeOffset="127797.0137">8000 6831 76,'0'0'221,"0"0"-14,-17 12-13,10-5-17,2 4 1,-1 4-12,1 1-15,-1 2-11,2 1-15,0 1-9,0 0-6,1 8-6,-1 0-13,2 2-8,2 0-8,-2-2-7,2 2-7,-2-2-5,2 0-7,4-3-14,-4-7-7,2 1-6,-2-3-25,2-4-13,-1-3-15,0 1-20,2-3-14,-1-2-14,-2-5-10,2 8-3,-2-8-10,0 0-26,0 0-1,0 0-26,0 0-111,2-26-288,-4 15 128</inkml:trace>
  <inkml:trace contextRef="#ctx0" brushRef="#br0" timeOffset="128282.3084">7794 7141 76,'-7'-3'176,"1"-1"7,6 4-16,-9-6-16,9 6-15,-8-5-13,8 5-10,0 0-10,5-11-6,4 6-11,0 0-9,5-3-8,3 0-7,4 0-9,6-3-5,-2 1-9,-1-1-13,3 1-6,-7 2-10,-2-2-10,2 2-2,-2-3 4,0 3-5,-2-1 7,-5 1-4,3 3 9,-5-3 6,-2 5 11,-1-1 7,-1 0 5,-5 4-4,9-5-4,-9 5-4,6-1 1,-6 1-1,0 0 7,9 14 15,-6-7-2,0 5 2,-2-1-1,2 5-1,-1 1 7,0 1-6,-2 0-4,0 0 0,0-1-6,2 1-1,-1-2-1,2-1-3,-3 1-6,1-4-1,1-2-4,-2-3 5,0 2-6,2-2-2,-2-7 1,2 11 1,-2-11 5,0 7 7,0-7 7,0 0 4,0 0-2,0 0-3,0 0-4,21-13-2,-14 5-6,5-7-9,0 1-8,-1 0-3,1-1-3,1 0-11,-2-2-9,1 0 7,-3 3-8,3 0 7,-6 3-6,1 0 3,-1 4 0,-2 2-3,-2 0 1,2 1 2,-4 4 0,8-5 0,-8 5 5,0 0 6,0 0 3,5 19 4,-5-10-1,-1 3 4,4 0-1,-1-2 2,-2 4-3,0 1 2,0 1-2,2 1 1,-2-1 2,0-1-1,2-4-3,-2 1-9,2 0-14,-2-1-15,2-2-23,-1 1-20,1-3-25,-2-7-39,3 12-21,2-9-19,1 0-34,0 0-132,-6-3-373,21-7 165</inkml:trace>
  <inkml:trace contextRef="#ctx0" brushRef="#br0" timeOffset="128503.5932">8845 6981 45,'0'0'348,"0"0"-35,0 0-31,0 0-27,0 0-28,0 0-20,0 0-23,0 0-18,0 0-23,0 0-3,13 4-21,-4-4-19,3 1-28,-1 2-37,7 0-34,-3 2-33,-2-3-36,-3 1-34,3-1-34,1 1-33,-3 0-186,0-2-386,-11-1 171</inkml:trace>
  <inkml:trace contextRef="#ctx0" brushRef="#br0" timeOffset="128682.4743">8850 7206 181,'0'0'199,"0"0"-19,13 3-17,-13-3-13,22-5-19,-8 4-20,4-4-27,1-1-35,0-1-37,8 1-50,-7-2-17,8 1 4,0-1-15,6-2-38,0 0-54,4-1-171,11-5 75</inkml:trace>
  <inkml:trace contextRef="#ctx0" brushRef="#br0" timeOffset="129206.21">9671 6750 124,'0'0'248,"-7"-2"-26,7 2-15,0 0-23,0 0-11,0 0-14,0 0-6,15-9-19,-5 6-13,1 1-13,1-1-11,1 1-8,1 1-10,-1 1-6,-2-1-7,1-3-9,-3 8-4,-9-4-4,16-2-7,-9 4-5,1-2-2,-8 0-8,9 2-2,-5 2 3,2-1-8,-6-3-3,4 8 1,0-2-1,0 3-1,-3-1 0,-1 1 1,-1 1 0,-3 0-1,0 0-4,0 3 2,2-2-2,-8 5-1,3-2 2,-4 2-4,-1-4 1,1 1 0,-3-2-2,-1 2-2,2 1 2,-1-4 1,3 2-6,-1-3 2,4 0-2,-1-2-2,-1-1 1,2-1 0,1-1-4,3 2 1,4-6-9,-7 6 0,7-6 0,-5 4 2,5-4 1,0 0 1,0 0-1,0 0 0,0 0 2,27-3-2,-15 2 3,1-1-1,-1 1 4,3 1-3,-2-1 0,1-1-1,-3 1 1,3 2-1,-1 1 1,-1-1-3,-1 1-2,2 0 1,-3 0-2,-4 2 3,1 0 2,-3 0-4,0 2 2,1-1 2,0 1 1,-3-1-1,1 2 4,-3-7 2,-1 13-2,-3-5 1,-1 0 0,0 0-3,-3 2 3,3-3 5,-3 2-7,-2-1-10,1-1-6,-4 1-20,3 0-18,-1 0-25,0-2-33,0-1-24,2-1-35,3 0-171,1-2-372,5-2 165</inkml:trace>
  <inkml:trace contextRef="#ctx0" brushRef="#br0" timeOffset="129551.2058">10110 7227 139,'0'0'184,"0"0"-12,0 0-11,0 0-12,-2 8-13,2-8-13,0 0-14,0 0-8,0 0-8,0 0-2,0 0-15,0 0-7,0 0-8,0 0-6,0 0-14,0 0-14,0 0-11,0 0-3,0 0-5,0 0-4,0 0-4,0 0 2,2-26-5,-2 26 4,4-5 4,-4 5-3,0 0-4,0 0 2,0 0 1,0 0 3,0 0 4,0 0 5,0 0 0,0 0 6,3 22-2,-3-22-5,-7 20 3,1-11-2,2 3 2,-2 3-1,-3 1-6,-1-1-10,-1 0-21,-2 2-36,-7 3-57,-3-2-182,1 1-323,-7-1 144</inkml:trace>
  <inkml:trace contextRef="#ctx0" brushRef="#br0" timeOffset="130229.0243">10808 6883 154,'0'0'209,"1"-6"-21,-1 6-17,0 0-18,0 0-7,0 0-10,0 0-11,-10 33-7,5-16-4,0 9-13,-5-2-7,3 3-9,-2 3-7,3-4-8,-4 1-6,5 0-6,-1 0-12,1-3 2,1-5-5,-3 0-7,5-1-12,-1-1-10,-1-1-17,0-4-15,2-1-23,0 0-12,1-3-17,0-2-23,-1 1-10,2-7-18,0 0-19,-5 9-133,5-9-294,0 0 130</inkml:trace>
  <inkml:trace contextRef="#ctx0" brushRef="#br0" timeOffset="130669.9242">10617 6811 71,'7'-10'196,"2"0"-13,-2 3-12,4 0-10,2 1-17,-1 2-6,6 1-11,-1 1-6,2 3-12,-2 0-10,4 6-9,0-1-6,-2 5-5,5 4-5,2 3-6,-2 3-3,-4-3-5,4 5-8,-5 3-2,-1-5-4,0 3-4,2 1-4,-5-3-3,2 2-1,-6 0-7,-1-6-1,1 3-1,-5-2-3,-1-3-6,1 0 5,-1-2-5,-4-3 2,2-1-4,-1-1-2,-1 1 3,1-3-3,-2-7-2,0 8 3,0-8-1,0 9 5,0-9 6,0 0 1,0 0-4,0 0 2,0 0-11,7-21 5,-2 5-3,-1-4-1,1-8-1,4-1-5,-1-3-1,1-1 5,1-13-5,4 1 3,-5 12-3,5-2 1,-1 3-1,-1 0-2,-1 7 5,-2-3-2,1 5-4,-2 5 2,-2 5 14,1 1-2,-4 2-1,2 0-4,-1 1-2,-1 1-2,-1 2-7,-2 6-9,6-7-9,-6 7-20,2-6-8,-2 6-10,0 0-13,0 0-19,0 0-11,14 14-23,-12-7-20,0 3-33,-1 5-167,-1 1-371,-1 3 164</inkml:trace>
  <inkml:trace contextRef="#ctx0" brushRef="#br0" timeOffset="131057.0895">11451 7050 80,'-5'7'204,"-2"1"-18,2 2-19,-1 1-13,2 1-11,2 3-4,2-2-19,2 1-12,-1-2-13,3 0-7,1 1-10,0-4-6,2 1-6,1 1 1,2-3-10,-3-1-3,2-3-6,2-1-1,-1 0 1,3 1-4,-2-4-3,1-1-2,-2-2 3,2-3 6,-1 2 2,-5-3-3,4-2-6,-3-2-1,2-3-8,-3-3-2,1-1-3,-4-1-2,2 0-1,-5-10-2,-2 9-4,-2-4 1,0 5-5,-1 0-4,-1 3 3,-2 0 0,2 7-1,-2-1-4,0 3-4,2-1-2,-1 6-4,7 2 1,-15 0 4,5 3-4,1 3 0,-1 1 2,2 4-3,-1 3-3,-1 0-3,2-1-12,2 3-6,2-1-7,1-1-10,2 0-19,2-2-11,2-1-22,1 2-16,2-2-22,2-2-44,0 1-140,2-3-342,1-1 152</inkml:trace>
  <inkml:trace contextRef="#ctx0" brushRef="#br0" timeOffset="131236.883">11953 7058 45,'0'0'380,"3"-5"-34,-3 5-36,2-11-25,-2 11-37,0 0-24,0-7-26,0 7-35,0 0-40,0 0-45,0 0-39,0 0-38,0 0-37,0 0-46,0 0-38,10 0-50,-10 0-169,0 0-367,12 6 162</inkml:trace>
  <inkml:trace contextRef="#ctx0" brushRef="#br0" timeOffset="132095.9921">12596 6956 103,'-5'-7'255,"5"7"-26,-5-4-24,5 4-20,0 0-21,-14 7-13,8-3-16,3 2-17,-2 4-7,2 2-11,1-3-12,-1 2-7,2 5-9,2-4 3,0 0-14,2-1-8,3-1-2,-2 2-6,1-3-3,3-1-2,-3 1-5,3-2-3,1-3 0,-3 0-6,3-1-2,-1-2 3,3-1-5,-3 0-2,2-1 1,-10 1-2,16-7-1,-9 4-2,1-6 1,1 0-1,-2-2-5,-3-1 3,2-3-5,-2-2-1,0-1 0,-4 0-5,0-2 0,-1-4 0,-2 5-1,1-2-4,-2 5 0,-3-1 3,1 7-7,0 2-1,-3-1 0,-2 1 2,5 5-3,-5 1-1,-1 3 1,-1 1 0,-3 6 0,-1 0 1,2 3 1,3 0 0,3 2 2,4-2 1,1 0-3,2 4-5,4 1 9,2-5-2,0 1 2,5-2 0,4 2-2,-2-6-3,6 3-5,2-4-9,3-1-7,6-1-8,-6-5-4,5 0-3,1-3-11,-7 1-1,0-4 0,4-5 5,-7 5-3,5-9 0,-1 4 14,-4-7-9,-3 7 12,2-7 2,-6 4 4,-2-2 2,0 0 9,-1 0 8,-2 0 8,-1 0-1,-1 1 5,-1 4 12,-2 2 10,-1 1 3,0 1 14,0 3 8,0 6 4,0-13 0,0 13-9,-3-7-2,3 7-7,0 0 1,0 0 3,-16 11 7,8-1 0,3 1 7,-5 11 6,2-6 0,-1 10 5,3 2-9,1 0 2,0 2-3,1 1-5,1 3 0,1-2-7,1 17-4,-1-15 1,5 11-5,-4 1-4,2-10-3,0 0-4,3 10-3,-2-10-8,2 11-10,0-13-10,-1 2-13,0-5-5,1 15-5,-1-16-19,1-5-6,0-5-4,0-3-5,0-5-4,-1-3 8,0-1 15,-1-5-1,-2-3 6,7 2 6,-7-2 4,0 0 2,11-13 3,-9 4 6,0-3 3,-4 1 7,1 0 5,-1-5 4,-5 4 15,0-2-1,-2-1 2,-3 4 3,-3-2 7,-9 2-1,0-3-3,-1 3 3,-1 2 11,0 2 5,-1 1 2,8 1-3,2 0 4,0 0-3,7 2 2,2 2-3,2-2-3,6 3-1,-5-3-7,5 3-2,0 0 0,17-17-5,8 8-3,3-4-3,7 1-8,1 0-22,-1 0-30,3 0-36,-1 2-48,10-10-73,-19 8-224,0-1-460,-1-2 204</inkml:trace>
  <inkml:trace contextRef="#ctx0" brushRef="#br0" timeOffset="133251.0086">13636 7121 36,'19'-18'194,"1"-2"-5,4 1-12,0-5-13,0 0-9,3 1-2,-3-1-14,2-2-11,0 2-13,1 1-8,-3-3-13,-4 2-7,3 1-9,-5 4-14,-2-1 0,-3 4-7,-4 1-6,1 2-1,-4 5-7,0 1-5,-2 2-6,-3-1-3,-1 6-7,3-6-3,-3 6-4,0 0-1,0 0-5,0 0-3,0 0-4,-31 11-2,22-3-3,-1-1 3,1 1-6,3 3-6,1 0 0,0 4-6,2-2-3,6-1-4,4 7-4,0 0 10,4 4-13,4-1-6,1 1-1,-1-3 6,-2-4 5,0-1-2,-4-1 3,1 0 2,-4-4 1,-1 2 7,2-3-3,-5-1 5,-2 2 0,-2-1-5,-1 1 18,-2-3-6,-4 1-3,-1 2 1,-4-3 6,-2 2-1,-1 1 0,0-4-1,-2 1-1,2-1-4,-3-3 9,7-1-3,-2 2 5,4-4-2,0 2 8,3-2 6,8 0-3,-10-3-4,10 3-3,-8-5-2,8 5-1,3-12-5,5 3 4,3-6 2,6-4 1,1 2-6,5-5 4,2 4-3,1-5 1,0-2 8,13-10-7,-11 12 3,12-8-5,-3-1-12,-9 10 5,-1-2-12,-2 2 4,-2 0-1,3 2 6,-6 1 0,-2-2 2,-5 7-1,0 1 5,-7 2-4,0 2 8,0-3 14,-1 4 13,-3 0 10,3-1-4,-4 3 1,-1 6 0,0-10-1,0 10 13,0-9-5,0 9 0,0 0-10,0 0-3,0 0 0,0 0 2,0 0-6,0 0-2,0 0-2,-6 29 7,6-16 0,0 4-2,0 2 2,2-2 2,-2 7-4,3 3 3,-3 0-3,0-2-3,1 2 3,-2 0-1,0-2-1,-3 0 0,2 1-8,-1-8 4,-2 1-5,2-2 0,2-4 0,-1 3-15,-5-1-3,6-4-18,-2 0-22,-1-3-22,1 0-16,3-8-14,0 9-13,0-9-25,0 0-161,0 0-321,0 0 142</inkml:trace>
  <inkml:trace contextRef="#ctx0" brushRef="#br0" timeOffset="133401.9021">14299 6787 47,'7'-6'151,"6"-4"-20,3 0-16,3 1-25,1 1-18,5-2-17,5 1-29,-2-1-33,-2 4-60,-5 0-36,1 1-110,6 0 49</inkml:trace>
  <inkml:trace contextRef="#ctx0" brushRef="#br0" timeOffset="134087.0344">14775 6828 90,'0'0'172,"-10"0"-12,10 0-10,0 0-13,0 0-8,0 0-14,0 0-6,-13-11-20,13 11-5,-6-7-10,6 7-4,-6-5-9,6 5-2,-6-6-7,6 6-11,-5-5-4,5 5-4,-10 0-4,10 0-1,-12 5-8,3 0 0,-3 6 0,-3-1 0,1 1 5,2 2-7,-2 3 2,2-2-2,2 2-4,1-2-5,1 1 2,3 0 1,1-2-1,3-2-1,0 1-1,-1-2 3,4 1-6,-1-4 2,2 0 0,-2-2-2,3 0 3,1-1 4,-5-4-4,11 4 5,-3-2-1,-8-2-3,17-5-2,-5 1 0,0 0 0,-1-1 1,1-1 3,1-5-1,-1 0-4,0-3 0,1 3-4,-2-4-1,-1 2-1,2 0 4,-4 4-2,1-4 2,-4 3-4,1 1 2,-2 3 4,-2 2-8,-2 4 0,4-8-2,-4 8 3,0 0-2,0 0 2,0 0 3,0 0 0,0 0-5,-6 30 3,3-18 2,0 2-6,1-3 3,-2 2 3,3 3-3,1-4 0,1-1-1,1-1 4,-2-1-2,4 0-1,-2-2-5,3-3 7,-1 3 4,0-4-1,2 1 2,-6-4 9,18-1-2,-9-2-2,1 0 1,3-4-3,2-4 2,2-2-6,-3-1 3,5-4 1,2-4 2,-6 1-5,2-1 0,-1-2 2,1-2-2,-3 1-3,0-3 1,-3 0 0,0-1-4,1 2 5,-3-1-3,-2 1-6,-1 1 6,2 7-1,-4 1 6,0 2 3,-2 4 16,-1 0 6,1 4 0,-1 3-3,-1 5-1,0-10-7,0 10-9,0 0 3,0 0-2,0 0-2,0 0 0,0 0 0,-13 25-3,8-11-2,1 4 2,-1 0-1,0 2 2,1 4-1,2-7 1,0 4-6,0 3-1,2-5 7,-2 5-6,2-5-1,0 2-3,2-2-11,-2 0-8,2 1-16,1-2-12,-2 0-24,0-3-4,2 1-22,0-6-13,-1-2-22,-1 0-31,1-1-163,-2-7-352,0 0 156</inkml:trace>
  <inkml:trace contextRef="#ctx0" brushRef="#br0" timeOffset="134905.2631">14950 6815 109,'0'0'161,"8"-11"-13,-8 11-23,10-2-9,-1-1-21,2 0-15,0 2-22,1-1-18,0 1-11,2-3-9,-1 2-3,6-3-9,-2 1-1,-4 1-7,-1 0-15,5-4 19,-5 2-7,0 2 8,2-2 0,-2 2 3,-1 0 1,-1 0-2,-2 1-5,1 2-1,-9 0 17,11-1-13,-11 1 0,13 3 9,-8-3-4,-5 0 11,12 5-1,-8-3-6,-4-2-3,9 3 9,-6-1-3,-3-2 21,11 4-5,-11-4 7,9 3 6,-9-3 2,10 0-7,-10 0 3,12 0-2,-5-3-3,-7 3-5,13-6-1,-3 3-4,-4-2 2,1 0 2,0 0 2,-1 2-5,1-5-1,-3 4-1,0-2 0,2-2-6,-4 2-3,1 0 3,-3 6-3,4-8-8,-4 8 1,0 0-1,-2-8-3,2 8-6,0 0 4,-13 0-3,13 0 1,-19 9-2,6 1-6,-1 1 12,2 0-5,-3 2-2,1 3-3,4-1 3,-3-2-2,4 4 1,0 1 5,0-1-5,3-1 1,-1 2 1,3-2-4,4-2 9,0-1-7,0-2 3,2-2 0,0-2 1,1 0 1,1-5 9,1 4 5,2-3 4,1-2-1,1-1 1,3 0-1,0-3 1,5-4-2,2 2 2,-1-3-2,6-3-2,1-4 1,-1 0 0,3-3-3,-3-1 0,3 1-4,0 1 4,-3-3-7,0 0 3,1 0-4,-4 1-2,-7 5 1,-1 3 2,1 0 0,-6 3-1,-1 2 0,0-1-4,-3 4 2,-2-2-3,-2 5 2,3-8-4,-3 8 0,0 0-3,0 0 1,0 0 1,0 0-1,-28 10 0,19-3-2,1 0-2,3 2-2,0 1-7,2 1-5,5 2-2,0 0-8,3 1 3,4 1-8,3-1-8,0 0-3,3 1 1,-1-1 7,0-2-6,0-2 10,0 3 2,-5-5 7,0-1-1,0 1 6,-4-4 0,-1 1 8,-1-3 4,1 3 9,-4-5 6,5 5 7,-5-5 8,3 8 6,-3-8 6,0 0-5,-12 6 7,3-1-1,-1 0-7,-5 0-4,-3-1 1,0 1-3,-2 2 1,0-1-6,-1-1 1,0 2-1,0-2-2,4 1-7,3-3 3,-1 3-3,1-3-3,2-1-6,2 0-6,2 0-13,2 0-23,6-2-16,-10 1-16,10-1-31,0 0-35,0 0-54,-8-6-110,8 6-329,0 0 145</inkml:trace>
  <inkml:trace contextRef="#ctx0" brushRef="#br0" timeOffset="135120.0131">16049 6764 180,'0'0'293,"0"0"-30,14-3-25,-14 3-24,8-5-24,-3 2-17,6 1-23,-2-1-13,3-1-11,2 2-18,-1-1-28,1 2-31,-3-1-31,2 1-28,1 1-29,-2 0-30,0 0-18,-1 0-34,-2-1-26,-9 1-144,15 0-316,-15 0 140</inkml:trace>
  <inkml:trace contextRef="#ctx0" brushRef="#br0" timeOffset="135292.4191">15960 7007 152,'11'6'170,"-11"-6"-28,17-3-11,-6 0-14,2 0-13,5 0-28,0-1-30,2-2-30,-1-1-33,2 1-24,-2 0-109,0-2-162,1 2 72</inkml:trace>
  <inkml:trace contextRef="#ctx0" brushRef="#br0" timeOffset="136444.2353">17047 6589 118,'0'0'180,"0"0"-20,0 0-7,2-10-4,-2 10-1,0 0-2,0 0-9,0 0-8,0 0-3,0 0-5,0 0-11,3-12-10,-3 12-5,0 0-11,0 0-10,0 0-4,0 0-12,0 0-9,0 0 2,0 0 8,0 0-6,0 0 2,2 33-4,-1-22 3,-2 5-3,1 3-1,-3-2 1,-1 9-5,3-6 0,0-1-9,-1 7-2,2-1-3,-2-5-4,-2 0-3,2-3 0,0 3-3,2-4 2,0 1-7,-2-5 7,2-1-10,-2 1-5,2-1 4,-2-4 2,1-2-5,1-5 0,0 9-2,0-9 2,-2 8 0,2-8 0,0 0 2,2 9 2,-2-9 1,0 0-7,0 0-16,0 0-4,0 0-7,-3-30-6,3 19-1,1-7-14,-1-1-13,-1-6 2,0 5-13,2-6-10,-1-2-2,1 3-5,1-2-2,-1 2 10,-1 5 9,1 1 0,0 1 10,-2 1 5,1 0 5,0 4 3,0 1 17,-1 1 17,-2 2 7,3 2 11,0 7-4,-2-13 3,0 7 2,2 6 1,0-11 11,0 11-1,0 0-6,0-11 5,0 11-5,0 0-5,-5-4-2,5 4 1,0 0-1,-17 14 0,7-6 1,-2 4 4,-1 0 2,0 2 6,-1 1 2,-1-2-5,-4 5 3,-2 1 1,3 1-1,2-6 5,3-1-3,-5 6-4,4-3 6,1-3-3,0 1 0,-1-1-4,2 1 2,0-1 1,3-3 1,0-2-6,1 1-2,1 1-1,2-6-5,-2 0 2,4 2-3,3-6 1,-3 5-1,3-5 0,0 0 3,0 0 0,15 7 2,-1-7-2,5-1 0,2-3-3,12-1-3,5-3 3,-3 1-2,-1-1-4,4-3 3,14 1 2,-19 1-9,-1-1-1,0 2 0,-1-1 2,-4 2-2,-1-1 4,-8 2-2,-1-1 2,-4 4-4,-2-2 2,-3 2-1,-2 0 2,1 1-9,-7 2-10,8-5-16,-8 5-19,0 0-33,7-1-30,-7 1-29,0 0-35,0 0-55,0 0-122,0 0-385,0 0 172</inkml:trace>
  <inkml:trace contextRef="#ctx0" brushRef="#br0" timeOffset="140026.7614">5557 8518 39,'-13'-3'141,"13"3"-20,-11-2-5,11 2-5,-11-1-11,11 1 4,-11-1-13,11 1-1,-10-1-10,10 1-6,-13 2-7,5 0-5,-1-1-8,-1 4-3,-3-1-7,2-1 4,-2 1-14,0 2 3,-2 3 1,0-4-9,0 4 0,0-1 1,4-2-7,-2 2 6,-1 1-8,-1 0 6,2 2-5,-1 0-3,1 0 1,0 2 0,0-1-1,2 1-5,-2 2 4,2-1-2,0 0-2,0 3 0,3-3-8,-1 0 2,-1 1 3,2 1 2,2 0-1,-3-1-1,4 1-4,-2-4 0,4 5 0,-1-1 2,1-5-4,1 5 4,2-4 1,1 5 2,-1-5 5,-1 1-3,3 3 0,-2-3-6,2-1 7,-2 0-5,1 0 0,0 1 1,1-2 0,0 2-3,0-2 2,0 1-3,2 0 5,-2-1-1,2-2 3,1 1-2,0 0 2,-1-1 5,1 2-3,3-3 3,-2 0-1,2 2-2,0 0 0,0-2 6,3 1-2,-2-2-1,1 1 1,-2 1-6,-1-2 3,2 0 0,1 2 2,-1-1-4,2 0 0,0-1 1,2 2 2,-1-2-2,0-1 6,-1-3 0,1 4 1,0-1 1,4 1 10,0-1-6,0 1-1,-4-2-2,0-1-5,1-1-1,-1 0-4,2 0 7,-3 1 1,4 0-1,-2 0-2,0-1-6,5 0 9,-5-1-4,1 2-2,-1-1-2,1-1 2,-1-1-3,0 3 1,0-3-4,-1 0 1,2 1-4,3 0 4,-6-1 1,2-1-1,1 1 2,-1-1 1,-1 0-2,3 1 2,-4-2 7,3 1-6,-2-2-3,-1 0 1,2 1-1,0-2 5,6 0-7,-6 0 0,-1 0 3,-1 1-3,-1-2 1,0 1 2,-3 2-2,0-3-1,0 3 6,0-3 1,2 3 4,-1-3-3,-2 2 12,3-2-12,0 1 1,-1-4-1,1 3-4,0-1-1,0-1-3,2 0 4,-2 1-2,0 0-5,0-1-2,0-2 0,-1 2 0,1 0 3,1 0-3,0-1 0,-5 2-2,2 0-2,0-3 4,2 2 1,-3 0 2,2 0 5,0 1 1,-3-1 4,3 0 7,-5 0-12,3 0 5,-1 0-1,1-3-3,-1 3 1,-1 1-2,0-2-5,1-1 7,-2 0-7,-1-2 2,1 0 0,-2 3-5,2 0 6,-2 0-3,2-1-8,-1-2 2,-1 1 6,0-1-4,1 2-2,-2 0 2,0 8-3,0-13 1,1 6 2,-1 7 1,0-13 0,0 13-3,-1-14-2,1 9 6,0 5 3,-3-11 3,3 11-3,-3-13 4,0 6-7,2 0 2,1 7-4,-4-14-3,0 7 3,1-1 0,1 3 1,2 5 3,-7-14-4,5 8-2,-2 0 3,4 6-1,-6-12 14,3 8-11,3 4-7,-6-11-1,2 5-2,1 1 13,3 5-11,-8-9 1,5 3-2,3 6-1,-8-8 18,6 3-16,2 5-2,-10-8 3,7 3 5,-1 1-6,4 4 1,-8-7 3,3 3 0,5 4-4,-6-7 1,2 4-6,4 3 3,-9-7 0,3 4-5,6 3 8,-11-7-1,7 2-2,4 5 5,-10-6-5,4 4 0,1-2 13,-2 0-11,1 0-3,-1 0 8,7 4-4,-12-7 0,7 4-2,5 3 1,-13-6-3,6 2-2,1 0 5,0 1-4,1-1 7,5 4 0,-8-9-2,0 5 3,2-1-3,-2-1-4,0 0 5,0 0-7,0 2 3,0-3 0,-1 2 0,0 1 3,-1-3 2,1 3-9,-1-2 7,1 1-1,-1 0-4,1 0 2,-4 1-3,3 1 0,0-2 0,-1 3-3,-1-2-1,-1 1-1,3 1-3,-5-1-8,4 2 2,-2-1-3,1-2-5,-3 4-2,1-3-13,0 2-7,0 2-10,-2-1-4,-3 3-16,2-2-18,-4 5-25,2-2-14,1 2-3,1 1-23,0 0-24,-1 1-8,4-1-25,-4 2-178,3 1-428,1 1 189</inkml:trace>
  <inkml:trace contextRef="#ctx0" brushRef="#br0" timeOffset="141033.0241">5506 9015 135,'0'0'144,"-3"-8"-3,3 8-16,-2-11-14,-1 4-9,3 7-10,-4-10 0,2 3-13,-1 2-6,-2-1-5,5 6 7,-7-10-3,3 5-7,4 5-6,-8-7-9,4 4-5,4 3-6,-10-5 2,10 5-10,-9-2-7,9 2-1,0 0-5,-18 5-5,11 0 1,-1 0 0,-1 2-11,1 0 8,-1 3 4,3 0-4,-1-1-3,0 2-2,0 4 1,1-2-4,3 0-2,1-1 1,1-2-1,-1 3-2,2-3 8,2 1-5,-1-1 3,0-1-2,2 1 0,-1-2 0,2 0-4,-3-1 5,4-3-3,-5-4 3,5 9-3,-2-6 4,-3-3 3,8 4 2,-8-4 3,8 1 3,-8-1-1,0 0-3,16-8-1,-11 4 4,4-3-5,-3-2 3,2 1 1,0 0-3,0-2 2,-2-1 1,-1 1-7,4-1 11,-3-5-4,-2 6-2,0-2 5,1 4 14,-1 0 8,-2-2-1,1 0-4,-2 6-2,-1 4-7,3-11 1,-3 11 2,1-8 0,-1 8-3,0-9-2,0 9-2,0 0 1,0 0-8,0 0-3,1-7-3,-1 7-2,0 0 2,0 0 2,0 0-4,0 0-1,6 24 4,-5-17-3,0 4 1,1 7 4,0-3-3,-1 2-2,2 3 2,1 0 1,-2 4 0,2 1-1,0 3 1,-2 0 0,1-1-2,0 1 1,0-2-2,1 1 2,-1 0-7,1-1 6,-2-6-2,1 4-1,-3-6 1,2-3-1,0 1-1,0-5 3,-2 0 0,1-2-3,-1-1-2,2-3 6,-2-5-3,1 9 2,-1-9-4,1 7 9,-1-7 7,0 0 13,4 6 6,-4-6 9,0 0-6,0 0 4,0 0-5,0 0-5,13-23 2,-9 13-2,-2 0-6,2-2 6,0-8-12,1 4 4,2-2-8,-1 0 2,-1-2-5,0 2-3,3-5 1,-4 3-3,1 2 1,-2 1-1,0 1-4,0 0 3,0 1 0,1-1-4,-1 3-2,1 2 1,-3-1 6,1 1-5,0 3-3,0-3 2,1 3-7,-2 0 1,0 1-7,-1 7 3,3-13-4,-3 7 0,0 6 4,1-10-10,-1 10-9,2-8-6,-2 8-16,0 0-13,1-10-25,-1 10-15,0 0-17,0 0-29,0 0-28,0-8-11,0 8-205,0 0-422,0 0 187</inkml:trace>
  <inkml:trace contextRef="#ctx0" brushRef="#br0" timeOffset="141429.004">5870 9015 143,'-5'3'150,"0"2"-21,0 1-4,1 0-14,0 2-14,2 3-7,0-2-7,1 2-12,1-11 1,3 22-13,-2-11-3,0 1-10,3 0 3,0 0-7,3 2-5,-1-3 4,-1-1-7,1 0-5,1-2-3,-1 0 5,0-2 6,1-1-2,-5 0-1,3-1 10,-5-4 0,12 3 9,-12-3 3,9-1 3,-9 1-3,0 0-2,11-5 1,-4 2-4,-2-4-3,-1 2 12,2-2 1,-1-2-7,-1 1 3,-1-3-10,0 0 0,-2 0 0,-1-2-3,0-3-8,-3 4-3,-1 0-6,-2-2-2,-2 0-2,0 4-6,1-1-8,-2 2-17,1 0-14,0 2-19,-2 1-32,0 0-31,-1 2-15,4 1-35,2-1-34,-2 2-150,0-1-366,7 3 162</inkml:trace>
  <inkml:trace contextRef="#ctx0" brushRef="#br0" timeOffset="143078.5935">8034 8627 101,'0'0'114,"0"0"-1,0 0-6,0 0-9,-5-7-1,5 7-6,0 0-14,0 0-1,0 0-4,-2-7-2,2 7-2,0 0-9,0 0-6,-9-3-5,9 3 0,0 0-10,0 0-6,-15 4 3,15-4-5,-9 1-5,9-1 0,-9 6-1,0-3-3,4-1 1,-4 3-2,-1-1-1,0 1 5,1 0 0,-2 1 2,1 1-14,0-2 14,-1 1-4,-1 1-5,1 0 0,-1 2-7,2-2 11,1 2-5,-1-1 1,2 0 2,0 1-7,2-1 3,-3 2-2,4 0-4,-3-1 2,3 2 0,0-2-5,0 2 6,1-1-3,-1 0 1,1 1-7,0 0 5,2 0-5,-3 0 6,2-1-7,0 3 5,0-2 4,-1 0-1,1 1 0,3-1 1,0 0-3,0 1-2,0-3-2,-2 4 5,4-3-3,-2 1 1,2 0 0,-1-2-2,-1 6-3,4-6 0,-1 4 3,1-3 0,0-1 3,1-1-5,-1 3 1,1-2 4,2 0 1,-1 0-5,-1 0 5,2 0 2,-1 2 0,2-1-4,-2-2 6,-1-1-6,3 2 3,-1-2 2,1-1-3,0 3 8,-2-2-11,3-1 10,1 0 2,-1 0 1,0 1 1,4-5-3,-2 4 1,0-1-1,1 1-2,-1 0 0,1-1-3,0 0 1,1-2 3,0 2 1,-2 0 1,3-1-4,-1 0-1,-4 0 3,6-1 2,-1 1 2,-1-1 0,-1 0 0,-1 0 1,4-2 3,0 1-2,-1-1 1,-2 0-3,6-1 1,-1 0-3,2-1 3,-6 2-6,1-2 2,3 1-3,-3 0-2,-3 0 0,3-1 0,-1 2 0,1-2 4,-3 0-2,7 0 4,-5 1-3,0-1-1,2 0 5,-2 1 3,-2-2 6,2 1 1,-1-2 4,3 1-3,-3-2-1,4 1 1,1-2-3,-5 0-4,3 0-4,1-2-1,-3 2 1,1-1 1,-3 1-7,0-2 3,-1 4-1,1-2-3,-3-1 6,0 4 0,-2-2 0,-1 0 5,3-1 3,-1 1-3,0 1 0,2-4-5,-4 3-3,3-2 5,2-1-4,-4-1-6,3-1 0,1 2 2,-3 2-3,-1-3-1,3 0 1,0-1 1,-2 1 5,-1 3 8,-1-1 4,-1-1-9,-1-1 6,4 2-5,-3-3 8,-2 3-4,0-1-1,-1 0 1,0-3-4,2 2-3,-3 8 4,0-17-4,0 8-3,0 1 1,0-3-2,2 1-7,-4 1 1,-1-1-3,2 1 6,0 1-7,-1-3 1,0 4 2,2-3 8,-4 2-6,1-2 1,-1-1-8,-1 3 5,1-3-1,1 2 2,-3 0-5,2-2 2,-5 2 0,6-1-5,-2 1 0,-5 0 7,3 1-5,-1-1 1,2 2-1,-1-1-5,-3 0 8,-3 1 1,5 0 5,-1 1-11,-1 0-4,0 2 5,-4-3-5,5 3 7,-2 0 12,-1-2-1,-1 1-20,2 0 7,-5 2-3,3-4 0,-3 4 4,0-3-3,0 2 2,-1-2-4,-1 3-3,2-1 8,-2 0-3,-1 1 0,2-1 0,-3 2-2,1-1 7,0 2-7,-2-1 2,2 1 3,-2 1-6,0-1 5,2 0-5,-1 1-2,1 2 4,1-1-6,0 0-11,-3 1-7,4 1-1,-1 2-4,0 0-6,0 2-10,-3 0-10,-4 5-14,1 0-9,0 3-13,5-5-10,-2 5-16,0 0-20,0 3-8,8-5-12,-1 2-5,3-2-17,-1 0-33,2 1-153,-1 1-399,1 1 177</inkml:trace>
  <inkml:trace contextRef="#ctx0" brushRef="#br0" timeOffset="143906.2981">8063 9034 140,'0'0'144,"-2"-12"-4,2 12-14,-2-11-10,2 11-4,-3-10-14,3 10 3,-4-8-2,4 8-7,-6-7-8,6 7-5,-7-7-8,4 4-9,3 3-5,-9-2-5,9 2-4,-12 0-6,12 0-4,-15 4-4,7-2-8,1 1-4,-2 1-2,4 1 1,-4 1-5,1-1-2,2 2-4,0-1 3,1 1-5,3-1-1,0 0 12,-2 1-13,4-7-2,-3 14 0,3-7 1,0-7 0,3 9-1,1-3-1,-2 0 0,-2-6 5,4 9-7,1-5 3,-1-1 2,-4-3-2,12 5 1,-12-5-3,11-2 2,-11 2 1,14-1-1,-14 1 1,9-5-1,-2 2 2,-1-2 0,-2 0-2,6-3 0,-4 0-2,-2-1-2,1 1 5,1-2-5,2 2 3,-5 0 6,0 1 2,0-3 1,-1 5 7,0-2 6,1-1 3,-2 2 6,-1 6 2,4-10 4,-4 10-3,1-8-4,-1 8 1,5-7-9,-5 7 1,0 0-7,0 0-3,3-5 0,-3 5-6,0 0-1,0 0 2,6 16 1,-2-10-3,-1 5 1,0-2 5,3 8 6,0 0-2,1-1-1,0 9-1,2-2 4,2 0-6,-4 4 3,1-1-1,-1-1-2,1 2 1,2-1-2,-3 3-3,-1-4 3,2 0-3,-2 1 0,-1-2-2,-5-5 1,2-3-1,0-1 0,-2-2-2,0-2 2,2-2-1,-2-1 4,2-2-5,-2-6 9,1 10 13,-1-10 11,2 7 7,-2-7 6,0 0-4,0 0-1,0 0-3,0 0-9,0 0-2,7-29-7,-7 18-1,2-2-3,-2-4-5,0-1-2,0-7 2,2 0-4,-1 7-2,-1 0 2,0-1-2,1-1-6,-2 1 2,1 7 3,1-7-3,-1 3-1,0 0 0,-1 7-2,1-2-1,-1 1-2,1 1 1,0 9-2,-2-13-1,2 13-6,0-12-6,0 12-2,0-9-13,0 9-15,0 0-15,0-8-17,0 8-20,0 0-19,0 0-8,0 0-9,3-7-13,-3 7-17,0 0-23,10 0-43,-10 0-121,0 0-375,0 0 166</inkml:trace>
  <inkml:trace contextRef="#ctx0" brushRef="#br0" timeOffset="144132.7741">8472 9015 253,'9'-4'259,"-9"4"-33,0 0-20,0 0-21,0 0-15,0 0-19,5 13-12,-5-6-14,0-7-2,2 12-25,-2-2-6,2 0-1,0-1-16,0 1-9,1-2-11,1 3-11,1-1-17,-2 0-31,1 2-38,-2-1-55,2-1-47,-1 1-206,3-3-379,-1 2 167</inkml:trace>
  <inkml:trace contextRef="#ctx0" brushRef="#br0" timeOffset="145419.4193">10659 8551 63,'-15'2'122,"9"-1"-2,-1 1-9,7-2-20,-16 2 7,11 0-4,-3 1-7,1-1-13,7-2 0,-13 6-12,6-6-5,-2 7 4,-1-2-4,0 1-4,-1 1 5,1-1-6,2 0-1,-4 0-1,3 2-5,-2 1-6,-3 2-1,5-4 1,-2 2 3,0 2-6,3-1-4,-2-1-2,4 2-7,-4 4 2,1-1 0,2 0 1,0 1-3,0 0 1,3 1-5,0 1 0,2-2 2,-2 2 3,-1 0 1,3-2-2,1 2 5,1-1-6,1 1-4,1-2 4,0 2-3,0-1 2,0 0 11,0 0-6,0 1-3,1-1 2,1 1-4,-1-3 1,3 1-5,-3 1 2,2-2-2,-1 2 0,3-2 5,-1-3 3,3 5-2,-4 0-1,5-4-1,1 2-2,-1-1-2,-1-4 1,4 1-4,-3 0 5,5-1-1,3 0-1,-1-1 1,0-2-4,3 0-1,-2 1 0,-2-1-1,2 0-2,0-2 1,2 1-4,-3-3 2,3-1-5,-7 3 5,4-2-4,-3 0 1,4 0 0,-7 1-2,5-3 5,-5 1 10,9-1-3,-2-3-2,3 2-1,-4-3-1,3 1 0,-1-1 0,1 2 2,7-5-1,-7 2-2,-2 0 1,0-1-4,-2 0 2,2 0 3,-2 1-3,-1-2-2,-3 2 0,0-1 2,-1 0 3,1 0-1,-1-1 1,0 1 5,-1-4 2,0 6 2,2-7-5,-2 1 0,1-1 3,2-1-1,-5 3 3,1-1-3,-1-3 0,3 0-3,-1-1 1,-4 4-4,5-3 3,-6 2 1,0 0-3,-1-2 0,-2 2 1,1-1-5,-2 0 8,2 1-3,-1 0-3,-4-1 2,-1 0-2,2 0-1,-2-1 3,-2 1-2,3 0-5,-4-4 0,3 2 3,-3 2 2,-1-4-6,0 2 2,0-2-3,-2-1-4,0 3 2,-1 0 2,-4-2-2,6 1 2,-9-5-5,2 6-3,-4-4 4,-2 0-3,-1 1 7,0 3-8,-1 1 5,0-1-4,-3 4 1,3 0 0,-2 2-1,-2 0-6,-2 2 7,1 2-15,0-1-6,-1 2-9,2 1-10,-2 2-11,6 2-11,5 0-18,-12 0-9,4 4-11,-1 0-16,5 0-17,-1 2-12,4 1-24,0 0-25,1 2-178,0 0-402,1 1 178</inkml:trace>
  <inkml:trace contextRef="#ctx0" brushRef="#br0" timeOffset="146289.0797">10471 8990 29,'0'-11'137,"0"11"-5,0-15-10,-2 8-10,0 0-3,1 0-4,-3-2-9,0 2-15,3-2-9,-2 2 9,0 0-4,3 7 1,-6-10-4,2 6-14,4 4-10,-8-6-3,3 4-7,5 2 2,-10 0-10,10 0-5,-12 2-2,5 2 4,1 0-4,-1 1-3,2-1-6,0 2 3,1 2 1,0 2-3,2-3-5,1 0 0,-1 1 3,1 2-6,1-10 5,3 14-7,-2-6 0,3-2 0,-2-1 4,-2-5 4,9 10-10,-4-5 2,0-2-1,1 2 0,-6-5 4,11 3-6,-6-3-1,-5 0 4,11 1 4,-11-1-11,11-1 4,-11 1-2,14-8 3,-9 5 5,1-2-5,2-2-2,-1 1-1,0-1 1,0-1 1,-1 0 2,-1 0-4,3-1-2,-4 0 0,1 2 3,0 0 0,-4-1 11,3 3 7,-4 5-2,5-9 6,-4 4 3,-1 5 0,3-5 2,-3 5-7,0 0-2,0 0-5,5-9-1,-5 9-4,0 0-5,0 0 3,0 0 1,0 0 2,0 0-1,8 19 4,-7-13 9,3 6 2,1-1-2,-1 1 2,0 5-2,2-6 2,-2 6 3,1-1-5,1 1-1,-2 1-2,3-1-2,0 1 1,0 5 1,-5-5-1,6 6-1,-6-5-2,1 1-3,3-2 4,-2 3-4,-2-5-5,2 2 2,-2-4-2,-1 0 3,0-3 2,1 0-7,-2-1-1,0-3 1,1 1-2,-1-8 1,0 13-1,0-13 2,0 10-3,0-10 2,0 5-6,0-5 7,0 0-3,1 9 5,-1-9-3,0 0 1,0 0 1,0 0-2,0 0 4,0 0 5,0 0 3,0 0-2,0 0-1,0 0 1,0 0-4,6-29 0,-6 19-4,0 0 5,0-7-4,1 1 0,-1 0-7,3 0 4,-3-1 0,2-1-1,-1 0-2,1 0 1,2 0-4,-1 6 2,-1-4 12,1 1 0,0 3-6,0-1 3,1 2-2,1 0 1,-1 1-1,0 2-3,-1 2-8,-1-1 4,2 2-9,-4 5-7,5-8-12,-5 8-7,4-5-5,-4 5-21,10-3-20,-10 3-25,9 0-12,-9 0-26,12 3-30,-4-3-51,-8 0-132,9 1-382,-9-1 169</inkml:trace>
  <inkml:trace contextRef="#ctx0" brushRef="#br0" timeOffset="146719.0211">10907 9047 180,'6'-6'162,"-6"6"-9,11-3-15,-3 0-22,0 1-7,3 1-10,-2 0-12,4 1-8,-3 0-9,-1 1-16,0-1 3,-1 1-4,-2 1-9,1 1-1,-7-3-4,8 5-4,-3-1-2,-5-4 3,6 10-4,-6-10 5,-2 9 2,-4 0-5,1-2-1,-4 3 0,1-1-1,-1 0 7,-3 2 4,-1-1-8,0 1 3,3-3-2,-1-2 2,2 1 0,2-1-7,2-2-2,2 1-3,3-5-4,-9 6-2,4-2-1,5-4 7,0 0-4,0 0 9,11 8-2,-3-7 1,5-2-2,4-4-1,3 0-3,-2 1-6,5-2 5,5 1-7,-2-1 3,3-2-2,-2 2-1,-6 3-1,0-2-5,6 0 1,-6 3 1,-4-1-5,-4 0 2,0-1-2,-3 1-2,-3 1-6,-7 2-2,12-2-4,-12 2-12,7-1-15,-7 1-22,0 0-32,0 0-25,0 0-26,0 0-65,0 0-127,0 0-356,0 0 158</inkml:trace>
  <inkml:trace contextRef="#ctx0" brushRef="#br0" timeOffset="148126.9442">12863 8626 95,'0'0'120,"-12"0"-6,12 0-9,-11-1-13,11 1-7,-11-1-3,11 1-10,-11 0-1,11 0 0,-14 2-7,7-1-1,7-1-3,-18 4-4,8-1-9,-1 0 3,0-1 3,1 2-7,-3-1-4,3 2-3,-1 2-2,1-2 7,0 1-9,1-1-5,0 1-2,0 1-8,1-1 6,2 1-1,-2 0-5,1 1 0,-1 0-1,2 1-4,0-2 16,1 4-7,-2-3-3,2 2 1,-1 1 0,0 0-2,0 4 3,-1-3-5,2-1 3,0 0 3,0 4 1,1-3-4,0 0 2,-1 2 3,3 0 4,-1-2 1,1 3-1,0-1-3,2-1-2,2-2 0,-1 1-5,-1 2 2,2 2 2,2-4-2,-4 1-1,4 3-3,0 0-4,1 0 6,0-1-5,-2 1-2,2-1 1,0 1 1,1 0-2,2-2-1,-2 1 1,1-5 2,0 2 4,0-1 1,0-1-3,6 1 3,1 0-3,-3-1 1,2 0-1,-2-3 0,3 1 0,-3-1 1,3 3-4,0-1 3,-2-4 0,4 3-1,-1-1 3,1-2-1,1 1-4,-4 0 4,3-3 1,2 1 0,-1 0-2,1-3 2,1 1-1,1 0 6,1 1-4,-1-3 5,2 0-7,0-1 5,-3-2-7,1 2 2,1 0-1,-2-1-3,1-2 1,-2-1 1,0 1-7,1 0 7,-6 0-7,4-1 2,-4 2 3,6-2 0,-5-2 0,4 3 0,-3-3 1,-4 0 1,1 2 1,3-4 5,-2 4-1,-4-2 6,9 0-5,-5-3-2,-1 5 0,-4-3 0,4 0-4,-2 1 3,-1-2-2,4-1 1,-5 2 5,3 0 0,-5-1-1,3 1-1,-1-1 3,-2 2 0,1-2 7,-1-1-7,3 0-2,-4 3 4,-1-2-4,-2-1 3,5 2-2,-2-3-3,0 3-2,-4-3 4,3 1-6,-4 0-2,3-2-1,-2 1 4,0 1-4,2 1 5,-2-2 3,0 0-8,-2 0-4,0 0 4,-1-1-6,4 3 4,-6-2 0,1 1-7,-1 0 2,-1-1 0,0 0-5,0 0 5,-4-3-2,3 3 5,-5-2-6,3-1-2,-4 2 2,-1 1-2,3-3-2,-3 4 1,-1-2-1,1 1-1,-2-2 8,0 2-3,-2 3-5,3 0 2,-4 0-1,2 0-2,-2 2 3,0 0-3,-1 1 4,0 2-5,1-1-1,-3 2 0,0 0 7,-6-2-5,6 1-5,-1 3 0,1-1-3,0 0-5,0 0-6,-1 0-9,-7-1-3,9 1-7,-1 2-2,-1 1-9,1-1-17,0 1-20,-1 1-9,-2-1-12,-1 5-15,4 0-18,2 1-27,0 0-11,-5 4-16,5-4-12,1 4-192,-5 1-434,8 0 192</inkml:trace>
  <inkml:trace contextRef="#ctx0" brushRef="#br0" timeOffset="148933.9426">12789 9063 16,'0'0'146,"0"-9"-4,0 9-11,-4-12-15,4 12-9,-2-10-17,0 3 0,2 7-8,-5-10 0,3 5-8,2 5-14,-8-10-5,4 8-5,-2-3-14,6 5 1,-14-4 3,3 3-8,3 0 3,-3 1-9,1 2 5,-1-1-8,2 2-4,1 0 1,-2 2-6,0 0 2,1 2 0,1-2-6,-2 2-1,6 0 3,-1 0-9,0 3 2,2-3 1,0-2 1,3-5-3,-2 13-2,2-13 0,0 9-4,0-9 2,1 9 7,-1-9 3,3 8-4,-3-8-2,2 5 0,-2-5 5,0 0-4,9 0 1,-9 0 0,0 0 2,15-10 0,-11 7 1,3-1 4,1-3-3,-2 2 5,1-3-8,-1-1 4,-1 2-5,0-3 1,-1 4 3,0-1 1,-2 0-8,3 0 8,-1-1 4,-1 1-4,-2 1 16,-1 6 7,5-11 1,-5 11-3,1-8 5,-1 8-6,4-6-4,-4 6-3,0 0-4,0 0-1,0 0-5,0 0 0,0 0 3,13 12 2,-9-5-1,1 3 6,1-1 0,1 7-2,0-1 3,1 1-3,1 1 1,5 6 2,-4 1-4,0 0 4,4 2-2,-3 0-2,-2 0-1,3 1-2,-3 1 4,-1 1-6,1-2-4,-3-1 2,-1 0-1,1 1 0,-2-2-7,-3-7 5,0 0 1,0-4-2,1-2-1,-1-1-1,-1-4 6,2-1-6,-2-6 1,2 8-2,-2-8 6,1 9 4,-1-9 10,0 0 6,0 0-6,0 0-2,0 0 4,0 0-7,0 0-2,0 0-6,1-28 6,0 17-5,-1 0-1,-1-2 2,0 1-3,0-3 1,1-1 1,0-2-5,-4 1 0,4 1-3,-1 0 0,-1-2-2,1 0 2,0 2-5,1 4 1,1 0-1,-1-1 2,1-2-5,-1 5 1,2-1 1,-1 2 0,1 0-3,0 2-2,-2 7-12,2-14-11,1 7-5,-1 1-9,-2 6-8,4-10-14,-1 5-8,-3 5-17,5-7-21,-5 7-13,6-6-30,-2 2-27,-4 4-178,8-5-386,-8 5 171</inkml:trace>
  <inkml:trace contextRef="#ctx0" brushRef="#br0" timeOffset="149425.0141">13098 9076 63,'0'0'198,"9"-8"-19,-2 4-20,-1 0-13,3 2-17,-3 0-14,3-3-9,-2 3-19,3 0 1,-10 2-14,13 0-5,-7-1-9,-6 1-7,10 1-3,-10-1-8,7 4 1,-7-4-5,0 0 0,2 8-7,-2-8-5,0 0-1,-9 13-3,3-8 1,0 0-7,-2 1 1,0-1-2,-3 1-2,4-2 3,-3 1-6,4-1 4,-3-1-3,4 1 1,-1-2-4,6-2-4,-9 4 2,9-4-1,-8 3-5,8-3 3,0 0-4,-5 4 3,5-4-4,0 0 2,0 0 3,0 0-3,15 10 2,-8-9 3,4 2-7,0-1 2,1-1 8,-1 1-5,2 1-4,-1-1 7,1 0-6,0 1-1,-2 0 3,1 1 0,-3 0-1,-4-2 6,3-1-6,-8-1 7,9 6 4,-9-6 11,5 2 6,-5-2 4,0 0-2,0 0 2,-10 11-4,-2-5 0,1-3-3,-6 3 0,1-1-3,-5-1-1,3-1 0,-3 1-4,-2-3-2,-4 1-1,5 1-2,0-5-4,1 5-12,0-4 6,3-1-11,0 1-9,6-1-25,0 1-19,-1-4-20,3 3-20,0-3-12,5 0-38,5 5-165,-8-11-341,8 11 150</inkml:trace>
  <inkml:trace contextRef="#ctx0" brushRef="#br0" timeOffset="151473.0225">13832 8758 3,'-5'-13'171,"5"13"-14,0 0-6,-5-6-8,5 6-12,0 0-5,0 0-11,-4-7-1,4 7-12,0 0-7,-4-7-5,4 7-15,-5-4-5,5 4-6,0 0-2,-8-6 0,8 6 7,-6-7-6,6 7-9,-9-7-2,5 4 0,-1-2-1,-1 1-8,-2 1-4,1-3-3,-2 0-3,0 1-3,-2-1 1,2 1-5,-2 0-3,-1 1 0,3-2-1,-2 1-4,-1-1-4,2 0-2,-2 0-3,2 0 5,0 1-6,-3 0-3,0 1 4,-1 1 1,-1-2-7,-3-1 3,5 4-2,-1-1 0,3-3-1,-1 4-1,-2-1 2,3 0-1,-3 1 1,3-3-3,1 1 3,-3 1-2,3-2-2,1 3 1,-2-2 3,3 0 2,-1 2-3,-2-1 0,2 0 3,0-1-1,-4 2-5,4-1-1,-1 0 5,-3 2-1,1-2-1,1 1-1,-2 2 2,0-4-1,3 3-2,-6 0 2,2-2 1,3 1-5,1 0 5,-2 0 0,2 0 4,-1 2-5,-1-1 0,2 0 1,0 0 1,10 1-3,-18-2 2,8 4-3,-3-2 0,3 0 2,-1 0-4,-2-2 4,1 4-1,-2-1-1,1 0 1,2-1 1,-3 1 1,1-1-5,-1 1 5,2 0-1,0 0 0,0 3-2,2-3 3,-2 2 2,1-2-4,-1 0-4,0 1 3,1 0-6,-1 0 9,0 1-5,-1-2-1,0 1 3,1 2 2,-1-2-3,1 2 3,1-2-3,-3 3 1,1-3 0,-1 1 0,4-2 0,-1 2-1,3-2 2,-3 1-1,1 2-1,0-3 2,2-1-4,1 2 1,-1 0 4,8-2-2,-15 5-1,6-2-1,-2 1 4,3-3-4,0 1 1,1 1 1,-3 3-2,4-4 3,-1 3-1,0-2-3,0 2 0,-2-2 3,0 4-1,2-3 2,0 0-3,1 2 2,-2-1-2,1 1-1,1 0 4,-2-1 2,1 2-5,0 0 4,-1 0 0,-2 0-5,3 1 2,1-2 3,-1 1-3,-1 0 4,0 0-3,3-2 0,-3 4 0,3-5-2,-1 3 1,1 0 0,-1-2 17,1 3 0,0-3-1,0-1-4,0 2-2,0-1-1,-2 2 3,4-1-3,-3 0 0,0 1-1,-3 1-1,4-2-1,1-2 0,-1 2-1,0 3-1,0-2-2,0 0 3,1-1 0,1 0 0,-2 3 2,1-3-2,2-1-2,-1 3-1,-2-1 3,1 1-3,2 0-2,-2 0 3,1 2 1,1-1-1,-1 1-3,1-1 0,-1 1 3,2 1-3,-1 0 1,2-2 2,-1 1-1,1-3-1,-1 1 1,1 2 2,0 0-3,1 0 3,0-1-1,1-1-1,0 1 3,1-1-1,-2-1-3,3 3 2,0 0 4,-1-1-3,1 3-3,2-3 2,-1 2-1,-1-2 2,2 0 0,-2 3-3,1-4 3,4 2 6,-3-1-10,1 0 1,0 0 3,2 1-4,0-2 1,-1 1 1,1-1-1,-2 0 2,2-1-3,1 2-1,-3-2 3,2-2-1,0 3 3,-1 0-3,1-3 1,-3 2-2,2 0 3,-2-1 0,3 0-3,-3 1 3,1-4-1,1 4 2,2-1-3,-1-1 2,0 1-2,1 0 4,1-1-1,-2 1-4,2-2 4,-1-1 0,1 2 1,-3-1-3,2 0 2,-1 1 2,3 0-5,-5-1 2,-2-2 0,3 2 0,-2-1 1,2 1-1,0-2 1,-3 2-4,1-2 2,2 2 2,1-2 0,-3 2 1,1 1 3,-1-2-1,2 0-1,-1-1 3,0 0 0,-1-1-2,6 4 4,-3-3 1,-2 0-3,5 1-2,-1-2 7,0 1-2,0-2 0,0 2-2,0 1 0,1-2 0,-1-2-3,2 2 5,1 1-6,-2-2-2,1 1 1,-3-1 2,2 1 1,1 0-5,-2-1 2,2 1-4,-2 0 4,1 1 2,1-4-4,-2 2 1,2 0-2,-4-1 2,2 1 3,1-2 0,-1 1 2,0 1 3,1 0 1,0-3-2,1 3 2,-2-3-3,1 2-1,-1 0-2,-1 0-1,1 1 6,1-1-2,-1 0-2,0 0-2,1-2-1,-2 1 0,3 1 3,-3-3-2,3 2 0,-2 1 0,-1-2 4,3-1-4,-1 1-1,-1-1 1,-2-1-3,3 3 1,-1-2-2,1 0 0,-1 0 1,-2-1 0,1 0 1,-1 2 0,0-1-2,-1 0 4,-1 2-5,4-4 2,-5 4 2,4-1-3,-3 1-3,-1-1 3,6 0-1,-4 0 2,-1 1 0,1 0-1,-1-2 1,1 1-1,-2 0 1,6 1 0,-1-2-2,-2 2 0,0-3-2,0 2 2,-1-1 3,0 1-3,-2 1 4,3-2-2,-9 4-2,11-5 2,-6 2 1,-5 3-1,10-4-2,-5 1 1,-5 3-3,8-4 4,-8 4 2,11-6 1,-5 2-4,-2 2-1,-4 2 3,15-7-1,-7 1 0,0 1 0,0 0-1,1 1 2,1-3-1,-3 1 1,2-1-1,-3 4 0,3-3 3,-2 0 1,-1 2 3,2-4 1,-3 3-1,0 0 4,0 2-4,1-4 5,-2 3-7,2-1 3,-1 2-2,-5 3 1,7-11-2,0 5 3,-1-2-4,0 1 4,1-2-6,1 1 1,-1 1 0,0-1 3,0-1-1,0 2-2,-1-1-2,2 0 1,-4 4 10,-2-3 8,2 2-2,0-4-4,1 1 5,-1 2-1,-4 6 5,5-11-1,-3 4-4,0-1 1,0-1-5,-1 0 2,1-1-5,-1 3 6,2-4 0,-3 1-4,2-1 2,0 1-1,-1-2 2,-1-2 1,-3 4-3,3-4-1,0 1 1,-1 1 2,-2 0 2,1-1 12,0-3-19,-1 2 10,-1 2 9,0 1-6,-4 0-3,2 1 5,-2 0-12,-1 1-3,-2-5-3,-2 2-15,-3 3-17,-3 3-29,0 0-30,-2 0-35,1-1-41,-1 4-61,0-2-72,2 3-254,1 1-587,5-1 260</inkml:trace>
  <inkml:trace contextRef="#ctx0" brushRef="#br0" timeOffset="157616.8599">6158 9096 47,'0'0'149,"0"0"-19,0 0-14,0 0-7,0 0-16,0 0-8,0 0-6,0 0-6,0 0-3,0 0-1,0 0-5,0 0 0,0 0 7,28 5 6,-23-5-8,8 0-1,-3 0-4,4-1 7,-1 2-5,6-2-1,0 1-4,0-1-6,3 1-3,-1 0-2,7 0-7,-2 1 0,1-2-5,1-1 3,2 1-8,0 0-2,-2 1-2,-8-1-3,10-1-1,-1-1 1,-3 1-3,6 1-1,-5-2-1,2 1-2,0-3 6,0 1-4,-1 1-4,0-1 3,-1 0-4,0 2 4,-4 0-6,-4-2 4,0 2-6,3-2 1,-3 3-1,0-2 0,2 3-3,-1-1 1,-3 1 1,1 0-2,-5 1-2,7-1 8,-5 0-3,-1 1 2,0 1-6,4-1 3,-5 1 3,1-2 0,3 1-2,1-1 1,-5 0 1,0-1 1,0 2 5,1-2 2,5-1 1,-5 1-1,-1-2 2,0 2-3,1 0 1,-1-1-1,1 2-3,4-3 0,-4 2-4,-4 1 3,5-1-3,-3-1 0,1 1-5,-2-1 2,1 1 0,-3-1 1,-2 0-8,-7 2 5,12-1-3,-6-1 1,-6 2-4,9-2 4,-9 2-5,0 0 3,9-1-2,-9 1 1,0 0-1,9 0 1,-9 0-4,0 0 4,0 0-6,0 0 4,0 0-1,0 0-1,0 0-1,0 0 5,12 0-2,-12 0-2,0 0 1,0 0-2,0 0 2,0 0 7,0 0-8,0 0 3,0 0-1,0 0 1,0 0 1,0 0 1,0 0 0,0 0-3,0 0 4,0 0-1,0 0-2,0 0-2,0 0-3,0 0-1,0 0-3,0 0-2,0 0-1,-16-18-1,16 18-8,-6-8-1,3 3 1,-3 1 0,6 4-3,-10-7 1,6 2-3,-3-2-8,-3 1 1,4 1 4,-3-2 2,0 3-2,0-4 6,2 1 0,-3 2-1,3-2 6,-3 1-5,5 1 5,-2 2 0,1-1 7,0-1-2,6 5 2,-10-4-2,10 4 1,-6-3 5,6 3 1,-6-3-3,6 3 6,0 0-5,-7-6 1,7 6 2,0 0-3,0 0 0,0 0 4,0 0 7,-6 16 1,3-8 0,3 0 2,0 2 4,-2-1 1,1 3 3,-1 0 0,2-1-3,-2-1 1,4 3-4,-2-1 3,0-1-2,2 2-1,-2-1-1,1-2 4,0 1-7,2-1 3,-3 0-3,1-3 3,0 1-1,-1-1-5,0-7 0,5 10 5,-5-10-1,0 9-3,0-9-1,0 0 2,0 10 0,0-10-1,0 0 4,2 6 4,-2-6 9,0 0 1,0 0 1,0 0-2,0 0-4,0 0 0,0 0-4,0 0-3,-7-29 0,5 22 0,0-4-1,1-1-1,-1-1-5,2 1 5,-2-1-6,-2-3 5,2 4-3,-1 0 0,1 0-4,-2 1 3,1 1-2,1 0-4,-1 2 5,3-2-4,0 10 3,-4-12 4,2 6 0,2 6-1,-3-8-2,3 8 6,0 0-4,-2-8-5,2 8 2,0 0-1,0 0-2,-2-10-1,2 10-1,0 0-1,0 0 4,0 0-2,0 0-3,0 0 0,0 0 3,0 0 4,23 8-8,-18-4 3,3-1 2,0 2 0,2 1-4,-1-1 6,-1 0-3,4 3 2,-3-1-2,0-2 1,3 2 0,-2-1 2,2 1 1,4 0-1,-6-1-3,3-1 6,-3 0-2,1-1-1,1 1 0,1-1-2,1-1 3,-5 0-3,1 1 2,1-2 0,-5 0 1,2-1-1,-1 0 2,-7-1-4,8 4 1,-8-4 0,8 1-1,-8-1-1,0 0 2,7 2 1,-7-2-1,0 0 2,4 4-1,-4-4 1,0 0-1,0 0-2,0 0 2,0 0 3,0 0-2,0 0 6,0 0 3,0 0 8,-8 14 1,3-12 0,-5 4 2,-1 0 1,0-2-2,-5 2 4,3 0 3,0-1-3,-2 5-2,-2-3-1,2 2 1,-2-2-4,5-2 0,-4 4-5,1-1-1,-2 2-3,4-2 1,-1 2-11,3-3-12,-2 0-13,1 0-19,0-3-18,3 1-27,-1 2-39,3 0-15,0 0-28,3-3-25,0 1-37,-2 0-179,6-5-447,0 0 198</inkml:trace>
  <inkml:trace contextRef="#ctx0" brushRef="#br0" timeOffset="158143.6148">6887 9394 167,'0'0'182,"-5"-6"-5,5 6-5,-7-4-8,7 4-13,-9-1-17,9 1-9,-11 0-17,11 0-9,-11 4-6,3-2 1,2 4-6,-3 0-7,-1-1-4,2 1-7,0 2-10,2-3-6,0 3-5,1 2-4,-1 0-5,3-2-4,0 2-5,2 2 3,2-3-9,0 1 3,3-1-2,0 2-1,4 0-6,-1-2-1,1-1-1,4-2 1,3 1-2,4-1-2,-4-2 0,4-2-3,-1-3-1,-1 0 3,3-2 0,-2 0-2,1-2-2,-2 0 0,-3 0-1,2-3 6,-4 2 0,-2 0 9,-3-4 7,-1 2 6,-3 0 6,2-4 3,-5 3-5,-1-2-2,-6 1-4,1 0-4,-3 0-4,-6 3-1,-2 0-12,-3 2-9,2 1-18,-4 2-27,2 2-28,1 0-29,0 2-36,4 0-45,4 0-54,-4-1-148,5 3-411,10-4 182</inkml:trace>
  <inkml:trace contextRef="#ctx0" brushRef="#br0" timeOffset="161265.1745">8881 9065 16,'0'0'152,"0"0"-16,0 0-12,0 0-13,0 0-9,0 0 0,0 0-1,0 0-8,0 0-10,20-5-2,-13 3-1,2 2-3,0 0-1,5 0-4,-3-1-5,9 2 2,-2-2-4,2 0-2,9 1 1,1 0-6,1 0 0,0 0-6,7-2 4,2 1-4,12-1-5,-2-2-1,1-1-5,1 2-4,-2 0 0,1-2-6,1 2 0,0-2 0,-12 1-4,0 0 1,-2 0-3,1 1-6,1 1 4,10 0-7,-14-1-1,-7 1 0,2 2 0,-2-1-1,-2 1-4,-9-2 1,2 2-4,-4 0 3,-2 0-5,-1 1 1,-3-1 2,1-1 1,-3 1 7,-8 0 0,15 0 4,-15 0-2,13 0-2,-7-2-6,-6 2 7,12 2-7,-12-2 2,11-2-3,-11 2 1,12 0 4,-12 0-5,14 3-2,-9-2-2,3 0 5,-8-1-4,14-1-2,-14 1 5,11 1-5,-11-1 0,7 2 2,-7-2 0,9 0-4,-9 0 0,0 0 0,0 0 4,0 0-3,11-1 1,-11 1-2,0 0 0,0 0 1,0 0 0,7 1-1,-7-1 2,0 0-3,0 0 1,0 0-3,12-1 4,-12 1 0,0 0-2,0 0-2,11 0 6,-11 0-3,0 0 2,0 0-4,0 0 0,7 1-1,-7-1 4,0 0-2,0 0 2,0 0 1,0 0 3,0 0-3,0 0 3,0 0-1,0 0-1,0 0 0,0 0-3,0 0-4,0 0-1,0 0-7,0 0-7,-15-18-2,5 14-5,1-1-5,0 0-3,4 3 1,-8-3-6,4 0-5,-5 1 5,1 2-1,-2-4-1,3 3 6,-1-1 2,-4 0 5,2 2 4,3-1 0,1 1 3,-1 0 2,2 1 5,3-1 2,-1 1 1,8 1 7,-12-2 1,12 2-1,-9-3 0,9 3-1,0 0 1,0 0 1,-13 4 7,13-4 2,-5 6 1,5-6 16,-2 11 1,0-5-3,1 3 9,2 1-9,-1-1 0,2 1 0,-2-2 5,-2 4 1,2 0 1,0-2-5,2 0-3,-4 3 0,4-2 1,-2-4-4,2 4-1,1-2 0,-1 0-1,-2-1-6,0 1 1,0-9-1,4 9 0,-4-9-1,1 7-2,-1-7 1,0 0-2,0 9 7,0-9 6,0 0 7,0 0 7,0 0-5,0 0 1,0 0-8,0 0 7,0 0-8,0 0-1,0-28-6,0 17 8,0-1-11,0 2-4,-1-7-1,1 1-2,-2-2-2,0 1 0,2 3 2,-2 1 1,-1 1-3,3 1 8,0 1-7,0 1-1,0 1-1,0 8 1,-2-9 0,2 9 5,0 0-8,0-12-4,0 12 5,0 0-3,-2-7-5,2 7 3,0 0-2,0 0 3,0 0 1,0 0 2,0 0-2,0 0-1,18 10 3,-14-5 2,3 1-4,2 0-1,0 0 2,-2 2 0,3-1 0,3 0 5,-3-1-4,2 0 1,-1 1 0,6 1 1,-7-2-1,3 1 0,-1-2 0,-3-1-1,0-1 0,-2 2 2,-1-3 0,-1 1 0,1 0-2,-6-3 3,9 3 0,-9-3-3,0 0 5,9 4 0,-9-4-3,0 0 2,3 4 11,-3-4 2,0 0-1,0 0-1,0 0 0,0 0 0,0 0-3,-18 7-2,6-6 0,-3 2 1,-1 3-4,-4-2 2,3 0-4,0-1 4,3 2 3,-4 1-14,-2 1-5,3 2-18,0-1-19,0 0-6,-2 1-18,-1 0-18,5 1-11,1 2-20,1-1-28,2 2-25,-1-2-32,1 1-184,-1 0-418,-1 1 186</inkml:trace>
  <inkml:trace contextRef="#ctx0" brushRef="#br0" timeOffset="161607.9848">9842 9375 133,'0'0'265,"0"0"-24,0 0-23,0 0-25,-4-12-21,4 12-18,0 0-16,0 0-17,0 0-3,0 0-11,9 20-10,-5-11-7,0 0-3,1 2-8,2 0-4,-3 1-12,3 3-3,-2 0-4,0-4-1,-1 2-8,1 2-4,-1-4-3,-2 1 0,0-1-6,0-3 0,2 2-7,-3-3 0,1 0-9,0-1 9,-2-6-11,0 9-1,0-9 0,3 9 0,-3-9-7,1 6-3,-1-6-13,0 0-6,0 0-14,0 8-18,0-8-21,0 0-26,0 0-26,0 0-26,0 0-29,0 0-200,19-11-404,-11 2 179</inkml:trace>
  <inkml:trace contextRef="#ctx0" brushRef="#br0" timeOffset="162449.4487">11263 9090 40,'0'0'182,"20"-4"-22,-3 0-10,4 1-9,7 0-4,2 1-15,5-2-12,2 0-8,3 1-8,12-3-14,3 1-1,-2 3-10,-3-4-4,-9 4-10,10-2-1,-13-2-5,1 0-7,1 3-2,-2-2-4,-5 1-4,3 0-7,-3 0 4,-1 1-1,-1 1-5,-11 0 4,2 0 5,-3-1-7,-2 1 0,-3 2 2,-3-3-1,2 3-1,-7-1 0,-6 1 3,15-1 1,-15 1-3,8-1-2,-8 1-1,8-1-1,-8 1-1,0 0-6,0 0-1,10-2 1,-10 2-2,0 0 0,0 0-2,0 0 1,12-1-2,-12 1-3,9 0 1,-9 0 0,10-1-3,-10 1 1,12-1-1,-5 0-3,-7 1 0,0 0 0,14-3 5,-14 3-2,8-1-3,-8 1 2,8-1-1,-8 1-2,0 0 3,0 0-1,7-2 2,-7 2-1,0 0 3,0 0-3,0 0-2,7-2 1,-7 2-1,0 0-9,0 0-7,0 0-8,0 0-18,0 0-6,0 0-13,0 0-31,0 0-12,0 0 5,0 0-11,0 0-7,-23-7-15,16 5-16,-4-2-114,-3 0-281,-3 0 125</inkml:trace>
  <inkml:trace contextRef="#ctx0" brushRef="#br0" timeOffset="163059.0045">12081 8879 121,'0'0'146,"-10"-6"6,5 4-4,5 2-13,-6-4 0,6 4-16,0 0-5,-5-4-10,5 4-13,0 0-12,0 0-4,0 0-6,0 0 6,0 0 4,-6 10-7,6-10 9,-1 16 0,1-5 1,-3-1 0,3 2-2,-1 4 0,-3-1-3,3-3-4,1 6-8,0-2 0,0 0 0,0 0-8,0-4-5,-1 1-6,2-1-1,0-1-6,0-2-2,-1-2-6,3 5-3,-3-12-3,0 10 0,0-4-5,0-6 1,0 0-6,0 10 0,0-10 9,0 0-8,0 0 3,0 0-2,1 6 5,-1-6-4,0 0-4,0 0 0,0 0-2,0 0-2,6-25 0,-4 14-8,0-2-2,0-2-3,-2-2-3,2-1-5,-1 0-2,1-1-2,-1 1 6,-1 0-1,1 0-1,1 1-1,-2 0 3,-2 2 0,1 5 1,0 1 8,2-1-3,-1 10 1,-3-13 8,3 13-1,0-9-3,0 9 1,0 0-2,0-11 2,0 11-5,0 0 2,0 0-6,0 0 3,2-7-1,-2 7 0,0 0 2,0 0 2,0 0 3,0 0-3,13 23 1,-6-16 4,0 3-2,2 3-3,-3-4 4,7 4-5,-2-1 10,0-1-8,-3 0 3,4 1-2,-2 1-1,0-3-2,-2-3 4,0 1-2,1 0 0,-3-1 6,-1-4-4,0 3-3,-1-4 1,-4-2 2,7 6-5,-3-3 3,-4-3 1,4 6 9,-4-6-6,0 0 1,6 4 9,-6-4 7,0 0 3,0 0-8,0 0 0,0 0-3,0 0-3,-18 6-2,7-5 0,-1 1-7,-2 0 4,-1-1 2,-1 3-3,3-1 7,-3 3-12,-1-1-2,4 1-6,2-2-4,-3 0-19,1 3-9,2-1-9,-1-1-11,0 4-17,3-2-24,-2 1-12,2 1-16,0 1-20,0 0-18,1-2-34,-2 5-160,4-3-391,-3 0 174</inkml:trace>
  <inkml:trace contextRef="#ctx0" brushRef="#br0" timeOffset="163339.0513">11959 9371 254,'0'0'295,"0"0"-28,-2-8-30,2 8-22,0 0-15,0 0-29,0 0-18,0 0-14,0 0-15,0 0-8,0 0-8,0 0-8,8 23 1,-6-14-11,1 1 2,2 0-19,-1 1-9,0 0-5,1-1-1,-3 0-12,-1 1 2,3 3-1,-1-3-13,-3 2-1,4-2-6,0 0-16,-2 3-20,3-4-21,-5 2-33,4-1-40,-3 0-39,2-1-53,-1-1-242,0-2-474,0-1 211</inkml:trace>
  <inkml:trace contextRef="#ctx0" brushRef="#br0" timeOffset="166858.5755">5509 8634 68,'0'0'124,"0"0"-10,0 0-15,0 0 6,0 0-14,0 0-14,0 0-3,0 0-7,0 0 0,0 0 1,0 0-8,0 0-2,0 0-3,0 0 1,0 0-3,0 0 0,0 0 3,0 0-1,0 0 6,0 0-5,0 0-5,0 0-3,0 0-2,0 0-6,0 0-3,0 0 5,-25 8 3,25-8-5,-11-2-6,11 2-3,-17-1 2,9 0-5,-2-2-5,1 1-1,-2 0-3,0-1 3,0 0-3,-2-2-1,2 0 2,-2 0 5,-2-2-5,-1 0 3,5 0-4,-4-4 3,2 1 3,-2-2-2,3 1 2,-2-4-5,4 0 0,-1 1 0,2 0-4,-2-1 0,3 0 1,2-3-4,-3 3 0,3-2-5,0-1 0,3 3 1,-1-1 1,0 1-6,3-1 5,-1 4-1,1-5-5,0 2 0,2-1 0,0 4 2,-1-1-2,2-3 0,0 1-5,1 1 1,1-1 4,-1 3-3,3-4 2,-2 4-5,3-2 4,-3 2-2,4-4-2,-2 5 1,4-3 0,0-1 2,1 0 0,-1 2-4,1-1 2,1 0 3,2 4-6,-1-2-2,1 1 4,-1 1 2,0-1 2,2 1-6,1 2 5,-2 0-3,-1 1 1,-2 2 4,3-4-3,-1 4 1,0 0-2,1 1 2,-2 0-1,-1 2 2,3 1-1,-2-2-5,0 2 6,0 1-3,1 0 2,-2 0-6,1 0 6,2 2-1,-3 1 0,0-1 1,3 2-1,-4 1 2,4-1 1,-3 2-2,1 1-2,1-1-1,-2 4 1,0-1 1,2 4 1,0 1 5,-1-2-5,-3 2 3,0 1 3,0 1-3,-2-1 4,2 2 0,4 6-5,-8-7 2,3 3 1,0 0 4,-2-1 1,0-2 1,2 4-1,-4 0-2,0-3 3,1 2 0,-3-2 3,2 1 0,-4 8 3,0-7-3,0 6 2,0-5 0,-1-2 3,-2 6-5,1-6 3,2 0-1,-2-1 0,-1 0-2,0-1-1,0 0 4,0-2-2,-1 0-1,1-3 2,1-1-2,-2 0 2,4-2-2,-4 2-4,4-10-1,-2 11 3,0-5-7,2-6 1,-2 8 1,2-8 3,-3 9-8,3-9 3,-1 7 2,1-7-3,0 0 1,-3 6-4,3-6-3,0 0-4,0 0-8,0 0-6,0 0-10,0 0-16,-4 6-14,4-6-18,0 0-22,0 0-29,0 0-19,-6 2-26,6-2-187,0 0-391,-15-3 174</inkml:trace>
  <inkml:trace contextRef="#ctx0" brushRef="#br0" timeOffset="167307.9707">5650 8459 201,'0'0'200,"0"-9"-23,0 9-32,0 0-5,0 0-14,0 0-17,0 0-8,0 0-11,0 0 0,0 0-7,7 22-8,-5-12-7,0 0-6,1-1-6,0 3-1,3 0-5,-3 3-3,1-2-2,1 2-11,-1-2-2,2 1-1,1 0 1,-1-3-7,0 0-2,-1 1-2,2-4-1,-2 2 0,2-2 0,0 1-11,-3-4 6,0 0 1,-1 2-2,3-3 2,2 0 4,-1-2 3,3 0 3,-1-1 0,2-1-6,2-1 1,1-1-1,0 0-3,3-3-1,0 0-2,2-1 0,0-1-3,-2 1 2,3-4-2,-5 3 0,5-1-6,-4-2 1,-1 2 3,-3 2-6,1-1 5,-3-1 0,0 1-2,-2-1 1,-2-1 2,2 4 1,-5-2 7,0 1 13,1 2 10,-4 4 6,0-11-9,0 11 1,-10-15-6,2 9-1,-6 1-4,-2-2-1,-7 2-3,-5 4-5,-6-1-1,2 1-1,-2-3-7,2 4-2,1 1-13,0 2-14,5 0-25,3-3-26,3 5-36,1-2-35,5 1-31,2 0-69,0-1-123,2 2-396,3-3 175</inkml:trace>
  <inkml:trace contextRef="#ctx0" brushRef="#br0" timeOffset="184181.0926">6053 8074 18,'-1'-10'101,"1"10"-9,0 0-7,0 0-1,0-10-14,0 10-2,0 0-4,0 0 2,0 0-10,0 0-3,1-9-7,-1 9-5,0 0 7,2-8 0,-2 8-3,2-8-3,-2 8 3,0 0-4,0 0-5,2-6 1,-2 6 6,0 0-5,0 0-12,0 0 9,0 0 1,3-8-9,-3 8-2,0 0 0,0 0-9,0 0 2,0 0-1,0 0-2,0 0-14,0 0 5,0 0-1,0 0-1,0 0-1,0 0 3,0 0 7,13 18-4,-11-11 6,1-1-4,-1 1-1,3 3-1,1 2 2,-3-2-9,1 1 5,2 0 1,0 1 1,-1 0-4,1 3 4,-1-4-3,2 0-7,-4 0 0,1-1 3,1 1 6,-1 0 4,1-2 5,-2 0-1,1-3-3,0 1-1,-4-7-2,3 9-1,0-4 2,0 0 1,-3-5-3,2 7-5,-2-7-1,3 5 4,-3-5 3,0 0-8,4 5 3,-4-5-2,0 0 4,0 0 2,0 0-4,0 0-12,0 0-16,0 0-26,3 5-22,-3-5-22,0 0-23,0 0-132,0 0-266,0 0 117</inkml:trace>
  <inkml:trace contextRef="#ctx0" brushRef="#br0" timeOffset="190532.1582">7944 8602 56,'0'0'80,"0"-7"-17,0 7-12,0 0 12,-2-10-9,2 10-5,0 0-4,0-9-10,0 9-4,0 0 5,0 0-10,-4-5 0,4 5-2,0 0-1,0 0 4,0 0 7,0 0-5,0 0-7,-1-8 8,1 8-8,0 0 7,0 0 5,0 0 3,0 0 2,0 0-4,0 0-5,0 0 10,0 0-6,-4-8-1,4 8-2,0 0-5,0 0 2,0 0-1,-5-5-7,5 5 1,0 0-1,0 0 3,0 0 3,0 0-8,-6-5 0,6 5 0,0 0-1,0 0 5,-5-6 0,5 6 1,0 0 1,0 0 3,-6-6 1,6 6-9,-5-5 5,5 5-2,-6-3 3,6 3-10,-7-6 1,-1 4 1,8 2 3,-8-5-6,2 1 11,6 4 4,-10-6-7,5 1 1,-1 2-2,-1-2-3,3 0-1,-2 0 0,0-2 7,1 1-3,1-2-4,0 2 5,-1-3 8,2 4-1,-2-5-5,0 0-3,3-1-7,-1 1 2,3-2-1,0-2 0,0 2-4,3 0 0,-3-4 2,1 1-5,3 3 2,0-4 3,1 1-6,1-1 1,-1-1 1,3 2-5,6-2 1,-6 0-2,3 0 3,0 1 10,3-4 0,1 5-2,-5-1-2,4 4 0,-1-1-2,-2 2 0,1 0-3,-3 1-1,-2 3 2,4-2-3,-2 2 9,-1-1-8,4 0-3,-3 1-3,0-1 0,0 3 9,1-2-11,0 2 1,-5 1 0,4 0-1,-4 1 2,3 1-1,-2 0 3,1-1-3,3 0 0,-1 1-1,2-1 1,-4 2-1,4 0 0,-3 1 1,2 0-1,-1 1 2,-9-1-3,15 1 3,-5 3-3,-2 0 3,1-1 0,-2 0-2,2 1-4,-2 0-3,0 1 0,1 3 2,0-2 2,1 2 1,-1-1-2,0 3 1,0-1 3,-1 1-2,-1 2 4,1-2-3,-2 1 1,2 4-1,-1-1 2,-1 2-1,3-1 0,-2-1 1,0 2-1,-1 1 8,-1-2-1,0 3 3,-4-1-2,4-2 0,0 1 3,2 1-2,-6 0 1,2 0 0,-1-1-4,-1-3-2,1 4 2,-1-5 0,-2 3 2,4 2-5,-2-3 1,-1-4-2,1 2 4,0-2 0,1 2-3,-1-4 1,0 0-1,0-8 4,0 14-4,0-8 3,0-6-3,-1 8 2,1-8-2,0 0 0,0 11 0,0-11-1,0 0 5,0 8-2,0-8-3,0 0 3,0 9-12,0-9-6,0 0-12,-1 8-10,1-8-19,-6 9-28,1-5-23,2 1-15,3-5-26,-15 10-161,5-5-333,0-2 149</inkml:trace>
  <inkml:trace contextRef="#ctx0" brushRef="#br0" timeOffset="191047.0116">8261 8445 30,'0'0'144,"0"0"-12,1-6-21,-1 6-2,0 0-12,0 0-11,0 0-9,0 0 1,0 0-5,0 0-10,-1 27-5,2-18 1,-1 1-7,-1 1-2,1 0-3,0-1 6,1-1-10,-2 1-3,1 1 11,0-2-3,1 3-9,1-1 2,-2-1-6,0 1 1,0-1-6,0 1-1,2-1 0,-2-1-8,0-2 2,0 4-4,0-3-1,0-8-1,0 13-6,2-9 2,-2-4 0,2 10-3,2-5 1,-4-5 2,0 0 2,5 7-7,-5-7 5,8 1-4,-8-1 4,12 0 1,-12 0-3,16-5-1,-3 2-2,0-2 0,4-1 0,-6 1 1,3-2-3,3 0 2,-1-3 9,-2 1-14,1-2 1,1-1 1,0 0-3,-1 1 2,-1-1 3,-1 0-4,-2 1 17,-1 3-3,-1-2 0,-1 2-1,-1-1-1,2 2 6,-2 0 4,-1 1-6,-3 0 1,3-4 1,-4 5 10,1-2 4,-3 7-2,1-10-4,-1 10-2,-6-11-6,2 5 6,-3 0-4,1 0-2,-6 0-3,1 2-3,2 0-1,-4 1 0,-1-1-5,3 3-9,-5 2-18,3 2-13,-7 1-11,2 2-21,-3 1-23,3 2-25,1 0-23,-1-1-25,5 3-168,-2-1-354,7-4 158</inkml:trace>
  <inkml:trace contextRef="#ctx0" brushRef="#br0" timeOffset="191791.9298">8838 7957 29,'0'0'117,"-5"-7"-8,5 7-15,0 0-5,-8-3-13,8 3-6,0 0-3,0 0-9,0 0-6,-16 10-5,11-4-8,-1 2 4,1 2-7,-1 1 1,-3 4-1,2-1 0,2 2-3,1-2-16,-3 0 5,5 2 5,-5-2-7,5-1 0,0-1-3,2 0-3,0-2 0,2 2 2,0-3-2,2 0 9,2 0-17,0-2 7,3-2 2,1-1 4,2 0 2,-1-4 9,3-1-1,-3-2 3,5-2 1,0 1-4,0-5 0,-1 1-1,-4-1 15,-1 1-1,-4-1-1,3-4-6,-1-2-1,-4-2-4,-4 0 2,0 1-12,-4 0 5,-2-1 5,-1 2-6,-1 0-5,1 4-3,0 2-3,-2-1-4,0 2-11,-2 0-6,2 3-5,-2 2-16,0 1-7,1 1-16,10 1-15,-15 3-19,8 0-16,2 2-18,-4 3-123,3 0-263,-1 0 118</inkml:trace>
  <inkml:trace contextRef="#ctx0" brushRef="#br0" timeOffset="200733.0146">11003 9316 100,'0'0'133,"0"0"-10,0 0-11,0 0-10,0 0-16,0 0-7,0 0-7,0 0-5,0 0-13,0 0 3,0 0-12,0 0-2,0 0-6,0 0-5,0 0 0,0 0 1,0 0 3,0 0 6,0 0-10,-11 17-1,10-12-1,-2 1 8,1 1-2,-1 2-2,-1 2-3,-1 0 0,-3 2-3,0 0 0,0 3 1,-1 0 2,2 2 8,-1-1-16,0 1 2,1 0 0,-4 5 1,2-5-9,3 0 2,-7 4-2,5 1 1,-1-6 2,-1-2 0,0 0-8,1 4-2,2-3 6,-3 1-3,0-1-2,2 1 2,0 0 2,-1-2-2,1 0-9,-2 1 5,-2 0 0,4 0 1,-2-1-9,-1 2 6,1-4 8,-1 3-8,-1 0-1,3-1-1,-4 2-1,0-1 1,-1-5 0,-5 7-2,4-3 4,0-1-1,3 0-6,-4 0 5,1-2-3,1-1-1,-1 3 3,1-3-1,-1-1 4,1 3-7,-1-4 0,0 3 1,0-2 1,1-2 2,3 0-3,1 0 1,-4 1-2,0 1 5,3-3-4,-5 3 0,7-2-2,-2 0 1,-2-3 0,-1 3 0,2-1 2,1-1-2,-6 2 1,1-1 1,4-3 1,-1-1-1,-1 3-3,3-2-1,-7 1 5,5-2-2,-5 4 1,0-4-2,0 1 1,1-1 4,0 1-2,-1 1-3,5-4 0,-5 1 0,2 2 0,-2-2 2,0 1-2,4-2 1,-5 1-1,1 1 1,0-2 2,-3 0 0,1-1 1,3 0-2,-2-1-4,0 0-2,2-1 11,-1 1 8,3 1-2,-1-2 0,-4-2-2,2 1-1,1-1-2,-4 2 0,2-2-2,0 2-3,-2-4 2,3 1 0,0 0-1,-4 0-1,1-1-1,2 2 4,0-4-5,-2 4 4,0-1-3,0-2-1,3 1 5,-2 0-1,2 0 1,1 1 6,2-1-1,-2-2 2,3 1-3,3 1 3,-1 0 1,2-1-7,-3 1 4,3-2-1,-1 1-3,2-3 1,-3 3-2,2-2 1,1 0-7,0-1 4,-5 1 4,5 0-3,-5-3-4,6 2 1,-3 0 1,-1 1 0,-1-1-1,-1-1 3,1 0-3,-1 0 0,3 0 1,-2-1-2,3 5 3,-3-5-3,2 0 2,0 4 2,-2-4-5,6 2-1,-7-1 2,3-1 3,-3 0-2,5 4-1,1-3-1,-6-1 1,1 1 1,4 2 0,-3 2-1,-1-4 2,-1 2-5,5 1 3,-2 0 1,2-1-8,0 2 6,0-2 3,0 2-2,2-1 4,-2 1-4,3-2 2,-1 1 0,-2 0 1,4-1-5,-1 1 5,-1-1-4,0 1 4,2 0 1,3 1 2,-4-1-1,3 1-2,-1-1-3,2-2 0,-2 2 4,-2-2-3,4 0-2,-2 0 1,1 0 2,-1 0-3,0 1 5,4-1-4,-4 1-2,2-1 0,1 2 0,-1 0 1,2 8 3,-6-13-1,5 7-5,-2-1 6,3 7-3,-4-12 2,4 6-2,0 6-1,-4-12 1,4 12 2,-2-10-6,2 3 5,0 7 1,-3-12-4,1 5 2,2 7 0,0-13-2,-2 6 2,2 7 0,-2-10 0,2 10-5,2-11 4,-2 11 0,-2-6 2,2 6-1,-2-10-2,2 10 0,0 0 0,-3-11 3,3 11-2,0 0-4,0-11 2,0 11 3,0 0 0,0 0 2,-1-7-1,1 7-1,0 0 0,0 0-3,0 0 2,0 0-1,0 0 1,0 0 2,-2-7-1,2 7 0,0 0 0,0 0-3,0 0 3,0 0-1,0 0 2,0 0-6,0 0 2,0 0-5,0 0 4,0 0-1,0 0-2,0 0 1,0 0-1,0 0 5,-10 17-4,5-7 0,-1 2 4,-2 2 1,0 1-1,1-1 1,0 1-3,-2 0 3,0 0-2,3 4 2,-1-3-2,0-1 1,0 2 1,0-2 0,1 1 1,-1-3 1,2-1 0,-1-3-1,3 4 2,-1-3-4,2-5 1,0 1-3,2-6 4,-4 10 0,4-10 4,-1 7-5,1-7 1,-2 7-1,2-7 4,0 0 3,0 0 0,0 0-2,0 0-1,0 0-3,0 0 2,0 0 3,0 0-2,7-25-3,-5 13 2,2 0 0,3-4 2,-3 0 0,3-2-2,2-6-1,-2 7 0,0-2-2,-2 2 4,3 0-2,-3 0-1,1 0 0,-1 3-5,2 4 7,-3 0-3,1-1 5,-1 1 0,0 1-5,-1 0-1,1-1 1,2 1 1,-4 1 0,2 2 0,-2 1 0,-2 5-1,4-8 1,-2 2 2,-2 6-4,5-9 1,-5 9 0,2-4-2,-2 4 1,0 0-1,4-6-3,-4 6 1,0 0-1,0 0 3,0 0-7,0 0 3,10 0 7,-10 0-4,0 0-3,13 8 5,-6-3-1,0 4-2,2-1 5,-1 2-2,7 2 3,-5 4-3,3-4 2,4 1-5,-6 1-2,3 1 4,3 3-1,-1-4 2,-3 1 0,1-3 1,-5 0-4,0-3-1,1 0-4,-2-1 2,-3-1 4,1-2 1,-4 1-5,3-1-1,0 0 1,-5-5 2,4 5-2,-4-5 8,0 8-4,0-8 3,0 0 2,-9 10-4,4-6 3,-3-1 0,-1 1-2,-3 1 1,1-1 2,2-2 2,-3 1-5,-1 1 5,1 0-2,0-3 0,1 3-2,-3-3 0,3 1 0,2 2-2,-5 0 1,5-2-4,-1 0-14,0 2-4,3-1-10,-1 1-16,3 0-8,-2-1-3,2 2-19,5-5 4,-6 10-21,4-4-25,2-6-40,-3 9-100,3-9-282,0 13 125</inkml:trace>
  <inkml:trace contextRef="#ctx0" brushRef="#br0" timeOffset="201662.4732">10068 10596 139,'0'-8'156,"0"8"-11,0 0-11,0 0-5,0 0-6,0 0-6,-6-11-10,6 11-4,0 0-9,0 0-4,0 0-6,0 0-7,-2-6-12,2 6-5,0 0-7,0 0-5,0 0-7,-16 11-2,12-5-5,-3 1 0,1 2-9,-1-1-1,3-1 0,-4 3-4,4-2 3,-1 2-4,1 2-5,-1 0-2,1 0 2,1 1-3,-1 2-3,4-2 1,-2-2-1,2-1-1,-1 1 2,2 0 0,1 0-5,0-3 3,4 2-1,-3-5 0,2 4-4,-1-3-2,3 0 6,3 1 0,-4-1-3,3-1 0,2-2 1,0-2 5,-2 2-4,4-4 2,1-1-5,-3 0 2,1-3-1,-1 1 2,-1-3 3,3 2-2,0-5 4,0-2-1,-4 2-1,0-4 1,3-1 1,-3 0-2,-1-2 7,-3 3 1,2-1 2,-4-1 3,0-1 1,-2 0-5,-1 6 3,-3-1 9,1 0 1,-4 2-1,-1 0-2,0 1-5,-4-1 2,-1 0-5,1 2-4,-7 1 1,7 1-1,-3 3 0,1 1-10,0-1-12,1 1-8,-1 1-12,3 0-22,-3 2-20,4 1-25,-2 2-17,2-1-30,2-2-8,-2 5-43,0-2-105,5-2-321,4-2 142</inkml:trace>
  <inkml:trace contextRef="#ctx0" brushRef="#br1" timeOffset="228244.4375">4210 10864 130,'-8'4'188,"1"-2"-17,-2 2-14,2-2-13,2 1-11,5-3-12,-10 6-19,4-4-9,6-2-6,-7 2-6,7-2-9,0 0-8,-6 3-9,6-3-1,0 0-6,-5 3-3,5-3-8,-9 2 1,9-2 1,-8 3-1,8-3-3,0 0 9,-10 0 4,10 0 11,0 0-10,0 0-3,-10-5-3,10 5-8,-9-7 0,6 1-9,-2 1 2,1-1-7,4 6-1,-4-12 0,2 3-8,2-1 8,-3 3-3,2-3-3,-1-1-4,2 2 1,0 9-1,2-18-1,-2 8 2,0 0-5,4 0-1,-2 0 4,1 3-8,-1 2 3,-2 5-4,7-13 1,-4 7 2,-1 1-4,3 0-1,1 2 4,0-2-2,-6 5-2,10-9-2,-5 8 0,-5 1-1,10-1 2,-10 1-1,13 7 3,-8 2 1,2-1-2,-1 4 4,0 3-3,-1 2 0,2 0 0,-1 6 1,0 3-2,-2-1 2,0 2 0,1 1-7,-2 2-1,1 0 2,-3 3-2,2 0-7,2-2-3,-3 3-8,1-5 1,-3 2-3,1-1-4,-1-4-1,0-2 6,-3-7 4,1-5-1,2 0 11,-1-1 16,-3-3 16,1-2 15,-1-1 2,4-5-2,-7 6-4,0-5 4,0 0 5,7-1-7,-16 0 6,7-2-2,-3-1-1,-1 2 5,2-1 1,-1-1-5,0 1 0,-1-1-9,1 1 0,0 0-5,1 0-4,1 1 0,-1 0 0,2 0-4,9 1-2,-14-1-9,14 1-9,-10 0-15,10 0-20,-8-1-21,8 1-27,0 0-17,0 0-16,-9-3-13,9 3-16,0 0-40,0 0-141,0 0-357,0 0 158</inkml:trace>
  <inkml:trace contextRef="#ctx0" brushRef="#br1" timeOffset="228702.5161">4452 11097 44,'5'10'221,"-4"-2"-11,0-1-24,1 3-11,-2-1-6,0 3-19,0-1-16,0 1-12,0 0-7,0 0-14,0 1-6,-2 0-11,1 2-7,-2-3-6,1 1-5,-1-2-6,1-1-6,-1 0-2,-1 0-7,1-2-4,0-1-7,2 0 1,1-7-6,-3 9 0,3-9-1,-2 6-4,2-6 8,0 0 2,0 0 2,0 0-7,0 0 0,0 0-5,0 0-5,0 0 1,10-27-1,-4 15-7,2-2 0,0 0-3,1-3 2,3 1 0,0 0-4,3-6-3,-2 8 1,1-1-1,0-1 1,5-2-2,-5 7-3,0-2 0,0 3 2,-5 4-4,0 0 3,0 1-4,-4 3-1,-5 2 3,14 1-1,-14-1 3,12 6-3,-7-2 2,-1 2 3,0 3-2,3 0 3,-4 2-1,-1 0 3,0 0 0,0 1 2,-1 0-2,2-1 3,-3 1-6,1 0 3,-1 1-1,0-1 1,-1 0-5,2-2 3,-2 0-6,0-1-6,-1 0-9,1 1-13,1-10-12,-1 12-18,0-6-20,1-6-14,-3 9-31,3-9-28,0 0-49,-3 6-136,3-6-365,0 0 161</inkml:trace>
  <inkml:trace contextRef="#ctx0" brushRef="#br1" timeOffset="229048.982">4855 11114 102,'6'-5'247,"-6"5"-31,0 0-18,6 0-14,-6 0-16,0 0-12,11 10-7,-6-1-12,2-1-14,-2 3-12,0 0-10,4 3-12,-4-1-10,2 0-2,-1 2-13,-1-3-1,0 4-6,-1-4-9,0 3-4,0-3-8,-2-2-2,0 0 0,0-3-2,1-2-2,-2 3-8,-1-8 1,6 8-1,-5-3 13,-1-5 2,0 0 8,6 5-1,-6-5-2,0 0-7,0 0 0,9-15-4,-5 4-2,-1-1-1,5-4 1,0-1-6,-2-1-2,2 0 9,4-5 2,-4 5-9,0 1-6,1 2-1,0-1-4,0 2-1,-4 3 6,1 0-14,2 2-10,-4 3-17,-1 0-21,1 1-30,-4 5-25,6-8-30,-6 8-30,4-7-21,-4 7-35,8-2-169,-8 2-415,0 0 184</inkml:trace>
  <inkml:trace contextRef="#ctx0" brushRef="#br1" timeOffset="230110.0223">5189 11208 25,'0'0'201,"5"5"-16,-5-5-23,5 4-6,-5-4-15,12 1-6,-12-1-13,11 1-9,-3-2-15,-8 1-8,19-4-12,-11 2-2,2-2-11,-1 1-6,1-1-3,-2-2-3,-2 3-7,2-6-5,-4 4 0,1-1-5,-1 2 1,-3-4-2,2 2-3,-2-1-4,-1 7 4,0-13-5,-3 5-2,3 8-3,-4-10 2,0 5-2,4 5-7,-7-6 1,-1 5-2,8 1-5,0 0 0,-19 6-4,9 0 4,2 2-1,-1 0-3,-2 4 1,0 2-3,4-1 5,-1 3-1,3 1 1,0 1-1,2-4-3,0 3 4,1-5-4,2 0 6,2 0-4,-1-1 0,1-1 1,1 0 4,2-2 2,0 0 1,1-4-2,1 2 1,-1-2 1,4-1 1,-2-1 0,-8-2 0,20-2 2,-10-3-3,0 1 7,2-2-5,3-6-1,0 3 3,-1-3 13,-1-1-4,5-7-2,-7 4-3,1 2-4,-2-4 1,-1 0-4,1 1-1,-1 1 0,-4 4 3,3-1-5,-3 2 2,-1 3 6,-2 1 1,1 2-2,-3 5 0,4-10-4,-4 10-1,2-4 0,-2 4 4,0 0-7,0 0-4,0 0-2,-1 26 2,-2-15 0,3 1 2,0 0 2,-1 0 4,1 4-6,0-3 0,3 2 0,-2-4 0,0 1 0,2-1 2,-1-1-5,0-2 1,2 0-1,-2-2 3,2-1-3,-4-5-1,7 6 2,-1-5 4,-6-1-6,10 0 3,-10 0 1,18-8 1,-9 2-4,2-3-1,5-4 1,-4 1-1,-1-2-2,0-2-3,-1 1-5,-1-1-1,-1 2-1,1-1 4,1-1-3,-1 4 2,-3 1 1,1 1 2,-2 3-2,1 0 3,-3 2-2,-3 5-2,5-9 3,-5 9-1,4-5 0,-4 5-3,0 0 1,0 0 2,0 0-1,0 0 3,0 0 2,6 18-3,-6-10 5,2-1 2,-2 3 2,0 2 1,2-2-4,-1 6 6,-1-4-1,0 0-1,1 0-2,-2-1-3,2 1 2,1-1-2,-1 0 9,3-2-9,-3-3 1,0 1-6,3-1 2,-4-6 4,2 9-3,-2-9 3,4 6-3,-4-6 2,6 3 2,-6-3-3,10-1 3,-10 1-2,9-5 0,-4 0 2,7-3-2,-1-3 1,-1-2-3,0-1-5,1-3 3,4-6-2,-2-1-1,-3-2 4,5-2-4,-4-2 0,5 0-1,-4-2 3,1 2-5,-1 0 1,1 3-1,0 1 2,-4 3 0,-1 4 4,-2 1-4,-2 2 2,1 4 3,-1-3 0,-3 3-4,0 4 0,1 1-4,-2 7 3,0-11 2,0 11-5,0-9 0,0 9 4,0 0-4,0 0 0,-7-5 2,7 5-3,0 0 4,-13 12 2,8-3 4,1 0 4,2 3 0,-2 4 6,-2 0 1,-1 9-1,4 0 6,0 0 8,2-1 8,-1 2 4,0 2-10,-1-3 11,2 1 0,1 0-8,0 1 15,-1-3-11,-3 2-1,2-6-7,1-2 0,-2 0-7,3 1 2,0-2-2,-2-1-4,2-5-4,0 0-13,0-1-4,0-4-14,0-6-13,2 11-21,-2-6-19,0-5-22,0 0-29,0 0-23,0 0-37,0 0-23,0 0-27,0 0-210,7-19-477,-4 9 211</inkml:trace>
  <inkml:trace contextRef="#ctx0" brushRef="#br1" timeOffset="230266.4467">5944 11118 161,'3'-11'195,"-3"11"-8,4-10-6,-3 5-10,3-1-10,0-1-12,2 0-8,2-2-12,0 1-14,5-3-13,0 0-17,-4 3-29,0 0-34,4-2-51,2 0-49,-3 3-55,-1-1-137,-2-1-291,1 1 129</inkml:trace>
  <inkml:trace contextRef="#ctx0" brushRef="#br1" timeOffset="230564.435">6792 10853 177,'0'0'284,"0"0"-25,0 0-20,-7 8-19,5-1-15,2-7-2,-4 17-12,0-7-13,1 5-17,1-2-14,-1 5-15,2 0-11,0-1-10,-1 4-10,1-1-13,-1 5-10,-1-5-9,0-1-8,2-1-14,0 1-17,-3-2-13,3-2-15,-2-4-18,3-1-26,-1 1-28,0-3-40,0-2-28,-2 2-19,3-8-38,-4 6-205,4-6-431,0 0 191</inkml:trace>
  <inkml:trace contextRef="#ctx0" brushRef="#br1" timeOffset="231097.0249">6490 11133 137,'0'0'260,"-12"1"-16,12-1-20,-7 2-6,7-2-23,0 0-8,0 0-4,0 0-27,0 0-12,39-12-14,-9 3-14,-2-2-17,5 1-13,0-2-24,1 0-26,-2 0-31,-1-1-41,0 3-19,-3-4-29,-2 1-10,-2-1-29,-1 0 7,-6 2 13,4-5 5,-8 5 8,1 2 12,-2 1 21,-5 0 18,1 2 22,0 0 27,-1 3 19,-3 0 9,0 1 7,-4 3 0,0 0 4,7-4 14,-7 4 21,0 0 2,3 12 12,-1-3 5,-2 1 6,0 2-8,-2 4-2,1 2-3,1-1-5,0 4-4,-2-3-1,2 7-5,-3-5-6,2-1-5,-1 0 3,2 0-10,-1-2-6,0 0 13,-2-4-16,3-1-1,0 0 0,0 0-3,-2-2 9,2-1-13,0-9-6,0 12-2,0-12-1,-2 9-8,2-9 15,2 6-12,-2-6-9,0 0 16,0 0-17,0 0-5,0 0-6,15-16-2,-10 8-12,4-3-3,2-3-5,-1 2-6,1-2 2,-1 0 0,2 0-1,-5 5 5,2-1 3,0 1-2,-1-1 1,2 2 7,-1-1 6,2 1 3,-4 3 3,2-1 1,-1 2-3,-4 2 5,4 1 3,-8 1 0,13 1-2,-13-1-4,13 5 16,-7-1-15,0 0-1,-1 2-1,0 3 4,0-2-1,-1 1-4,2 1 1,-2 0-1,-1 0 1,-1-1-3,1-1-6,0-1-10,-1 0-14,-2-6-16,2 11-20,0-5-15,0 0-32,-2-6-35,6 9-31,-6-9-38,2 3-31,-2-3-255,0 0-538,0 0 238</inkml:trace>
  <inkml:trace contextRef="#ctx0" brushRef="#br1" timeOffset="231480.9815">7353 11129 156,'0'0'285,"5"7"-13,-3-3-22,5 0-25,-7-4-22,7 7-13,-3-5-20,0 2-14,-4-4-14,8 5-15,-2-5-14,-6 0-15,14 2-12,-14-2-8,12-2-16,-5-1-9,-7 3-7,12-6-6,-7 3-8,-1-3-7,5-1-5,-2-1-9,-2 0-3,-1-2-3,3 0-4,-3 0-3,1 1-3,-3-1-1,1-1 2,-2 3 2,0-2-1,-1 10 6,-1-13 4,1 13 2,-4-6 0,4 6 5,-6-4 12,6 4 8,0 0 5,0 0 4,-23 13 12,13-4 7,3 2 2,-3 3 0,0 1 3,2 1-8,-1 0 6,4 0-9,-1 0 1,2-1-6,1-1 7,3-2-16,2-2-9,3 1 5,0-1-13,1-2 3,1 1-2,3-3-1,2-1-1,-2-1-5,2-1 0,0-3-5,6 0 17,-7-2-22,2-1-6,5-2-10,-5-1-10,1 1-16,-3-1-21,6-2-19,-7 1-51,-1-1-45,-1 1-59,0 0-101,-2-2-167,-1 2-538,-1 1 238</inkml:trace>
  <inkml:trace contextRef="#ctx0" brushRef="#br1" timeOffset="232214.5996">8611 11020 96,'0'0'317,"-6"-13"-18,6 13-34,0 0-29,0 0-16,0 0-14,0 0-9,0 0-12,0 0-8,-14 22-6,10-7-5,3 3-13,-7 6-7,3 0-18,-2-5-14,0 5-2,1 1-6,-1 1-16,3-2-11,2-4-3,-3-1-9,3 0-2,2-1-11,-5-2 6,5-3-16,-2-1-6,2-1-6,0-4-10,-3-1-12,3-6-14,-1 11-20,1-11-11,-1 10-14,1-10-17,0 0-27,-2 7-32,2-7-34,0 0-39,0 0-38,0 0-255,0 0-531,-2-29 235</inkml:trace>
  <inkml:trace contextRef="#ctx0" brushRef="#br1" timeOffset="232515.6505">8279 11081 17,'0'0'215,"0"0"-13,0 0-18,18-11-13,-3 4 0,8 1-16,9-2 5,3 2-13,4-4-10,14-4-9,-1 2-13,1 1-11,0-1 3,3 1-14,-2 2-10,-2-2-9,-16 5-3,2-2-6,-3 2-7,-3-1-10,-1 4-4,-12 0-3,-2 1-3,-3 2-6,-3-1-3,-3 1-3,-8 0-3,15 0-1,-11-2-3,-4 2-4,0 0-2,7 4-11,-7-4-12,0 0-24,0 0-20,0 0-22,-14 10-25,14-10-12,-12 6-25,10-3-9,2-3-37,-12 8-142,5-6-352,-3 3 156</inkml:trace>
  <inkml:trace contextRef="#ctx0" brushRef="#br1" timeOffset="232774.945">9067 11197 256,'5'4'261,"-5"-4"-11,0 0-14,8 3-15,-8-3-12,0 0-15,15-4-9,-9 0-12,-6 4-14,9-7-17,-5 4-10,1-3-12,0 1-9,-1-1-10,-2-1-1,3 2 4,-5 5-16,4-9-11,-4 9-6,4-8-10,-4 8-1,-2-8-17,2 8-8,0 0-15,-8-6-6,8 6-31,-14 3-14,14-3-19,-14 5-26,10 0-34,-2-2-23,0 2-34,6-5-29,-4 10-46,4-10-159,1 10-433,-1-10 192</inkml:trace>
  <inkml:trace contextRef="#ctx0" brushRef="#br1" timeOffset="233963.1341">9685 11104 200,'0'0'208,"0"0"-9,0 0-7,4 14-12,-6-3-9,2 0-15,-2 1-7,2 4-14,-2-1-6,-2 3-17,0 1-4,0-2-14,-2 2-2,1-2-4,-3 0-7,0 1-3,-1-1-2,1-2-10,-1 2-3,-1-4 3,1 2-5,-1-6-6,0 1-1,5-3 1,-3 0-1,1 0 8,0-2-8,3 1-1,1-2 12,3-4-11,0 0-6,0 0-6,0 0-5,0 0-1,0 0-1,0 0-6,-2-22-6,7 13-2,2-2-2,0 1-1,1 2-3,1 0-4,1 0 0,-2 1-5,3 0 2,-1 1-4,-2 4 1,1 0-2,0 1-2,1 1 4,1 3 0,1-1-4,-2 1 1,-1 4 1,-1-1-3,2-1 14,-1 3-10,2-2-6,-1 1 3,1-1-3,-3-1 4,4-2-2,-1 1 3,-1-2-6,3-1 6,-3 1-2,4-4 1,-3-2-3,1 0 1,2-2-2,4-4 14,-5 0-10,-2-2-4,2-2-1,-3 2 2,-2-4-1,-3-1-1,-1-2-12,1-8 4,-10 0-3,5-2-11,-5 1-3,1-1-3,-5 1 2,1 1-4,-4 1-1,-1 1-3,4 9 1,-5 0 7,1 3 5,-5 1 1,-1 4 6,2 1 3,-4 2 4,-2 4 2,2-1 6,-6 5 5,-1 1-6,8 0 11,0 3-6,0 1 4,5 1-5,-1 0 1,5 1-3,1 0-3,1 2 4,1-1 9,5-1-10,1-1 2,-3 2-4,8 0 1,-1-2 1,2 1-3,1 1-2,-1-3-5,3 2-10,3-1-7,-2 1-16,5 0-14,1 1-16,-1-1-26,4 0-25,-2-3-22,3-1-34,1 1-56,-6-3-127,6-2-394,2-1 175</inkml:trace>
  <inkml:trace contextRef="#ctx0" brushRef="#br1" timeOffset="234217.5765">10265 11310 123,'10'0'274,"-10"0"-21,10-1-19,-4-3-20,1 1-12,-2-1-13,-5 4-7,9-7-13,-5 3-13,-4 4-3,4-8-14,0 3-12,-4 5-15,0 0-6,-4-13-6,4 13-9,-4-8-9,4 8-17,-6-6-10,6 6-17,-11-4-24,11 4-30,-12-1-41,12 1-48,-12 1-61,12-1-63,-11 1-189,11-1-453,-9 3 202</inkml:trace>
  <inkml:trace contextRef="#ctx0" brushRef="#br1" timeOffset="236413.1575">5606 12808 92,'0'0'132,"0"0"-10,-2-8 2,2 8-6,0 0-6,-3-7-8,3 7-1,0 0-2,-4-6-10,4 6 2,0 0-5,-5-4 0,5 4-3,0 0 0,0 0-5,-8-5-3,8 5-9,0 0-4,-9-4-5,9 4-5,0 0-6,-9 0-4,9 0-1,0 0 0,0 0-5,-13 4 2,7-2-4,1 2 4,0-1-4,5-3-1,-11 8 0,5-2 1,1-2-5,-1 1 1,-1 1-1,1 1 0,0-2 0,2 1 1,0-1-2,-1 3 2,-1-1-5,3-2-3,-3 4 0,4 1 6,-4-1-9,2 0 1,1 0-2,2 1 5,-2 1-2,2-2 0,-2 3-1,2-1 3,0 1 1,0 0-3,-1 1-1,1 3 0,0-2-2,1 2 5,0 0-1,-2-4 2,4 1-3,-1 2 3,0-2-9,-1-2 5,3 5-3,-2-5-1,3 0-2,-3 1 2,3-2-1,-3 0 9,2-1-13,1 1 0,0 1 8,-1-2 15,3 3-15,-1-3-1,-1 1-1,1 0-2,-1-1 7,3 1-1,-2-2 0,0 2-5,-1-2 0,4 2-3,-2-2 2,-1 1-4,3-1 2,0 0 0,1 0-2,-3 1-2,4-2 5,1 0 2,0 1-4,-1-1 4,1-1-2,0 2 1,1-2-8,4 2 5,-6-2-1,2 0 1,-1 1 12,0-1-10,0-1-1,6 1-4,-6-1 6,2 0 14,5-2-19,-2 4 2,2-4-3,-1 1 7,-3-2-6,3 1-1,-3-2 1,0 4-5,2-3 6,1 0 1,1-1-3,-4 2 1,4-2 4,-4-1-6,-2 1 6,7 0-4,-6-1 4,0 1 3,0-1 0,2-1-3,-2 1 7,1 0 1,-1 0-3,1-1-3,-2-1 5,2 1-3,2-3 6,0 1-2,-4-2 2,6 1-6,-1-2-4,2 0 4,-4 0-4,2 0 1,3-2 1,-4 3-4,-3 0-2,-1-1 5,1 1-4,0 0 1,-3 1 2,0-3-1,2 3 2,-1-1 15,-2-1-5,1 1-2,1-1-1,-2-1 5,1 1 1,-1-1 3,1 0-1,-2-1 4,2 0-1,-1 0 0,-3-1 1,3 0-10,-1 0-2,0 0 0,-3 2 2,-1-1-2,3 0-1,-3 2 2,1-4 0,-2 4 3,-1 0 6,1-1 0,-1 1 6,1-1-5,-3 7-4,3-12-3,-2 5 4,3 0 1,-4 7-3,1-11-4,-1 3-2,1-1-2,-1-2-4,0 4-1,0 7 2,-2-16-3,-1 10-4,6-4-1,-3 10 0,-4-16-5,1 7 6,2 2 0,1 7 1,-3-12 1,1 6 0,2 6-3,-7-12 6,6 2-4,-3 1-5,0-1 0,-2 2 0,2-1-2,1 0 5,-3-1-5,1 2-2,-3-1 5,1 1-5,2-1-1,-2 1-1,1 1 2,1-1-1,-1 2 1,-1 1-4,1-4 3,-1 2 0,-3 1 1,4 3-3,1-2-1,-3 0 3,1 0-4,-3-1 5,3 4-1,-2-3-2,0 3 3,1-3-4,0 2-1,2 0-1,6 3 4,-15-5 0,7 3-1,-2 0-1,-3-3-5,4 2 4,-3 1 2,0-1 1,0 0-4,0 1 1,0-1 0,2 0 0,-4 2-1,2-1 4,1 1 1,-1-2 0,1 2-6,-2-1 2,3 2 0,-2-3 1,0 2 0,2-2-1,-1 2 1,2-1 0,9 2-1,-17-1-2,6-2 2,5 2 1,-5 0-2,0 0 3,2-1-1,9 2 0,-17-4-2,8 4 0,-1-3 2,0 1-3,-2 1 3,6-2 0,-4 1 3,0 1-3,-1 0-3,0 0 1,1-2 1,1 3 1,-3-1 1,2 1-4,0-1 5,-1-1-4,11 2 7,-15-2-10,7 2 4,-3-2 0,11 2-2,-17-2 1,8 2-3,9 0 3,-16 0 1,8 0-3,8 0 4,-14 0 0,5 2-2,9-2 0,-14 2 1,5-1-5,0 3 1,-1-3 0,2 0-2,-2 3-2,-1-2-16,0 1-10,1-1-9,0 0 5,1 2-17,-2 1-9,-1-3-13,3 3-23,-2 0-32,3 0-5,-4 1-25,2-1-27,0 3-30,0 0-32,-1 1-32,5-2-18,0 0-43,-2 2-224,3-1-615,0 2 272</inkml:trace>
  <inkml:trace contextRef="#ctx0" brushRef="#br1" timeOffset="237293.0403">5792 13164 57,'0'0'169,"0"-10"-13,0 10-15,0-11-11,2 5-10,-2 6 4,-2-14-12,-2 5-15,3 3-3,1 6 3,-4-17-10,4 10-1,-2 2-10,2 5-4,-4-11-7,3 5 1,1 6 0,-4-8-10,4 8 3,-4-7-4,4 7-5,0 0-6,0 0-5,-5-5-4,5 5-5,0 0-1,0 0-7,0 0 2,-14 16-3,11-9-6,-1-3 0,-1 6-2,3-3 2,-4 2-3,4 0-2,0 1 1,3 1-3,-2 0 2,2-1-4,0 1 2,-1-2-5,1 1 5,2 1-3,1 0 1,-1-1-1,1-1 0,-1 0-3,-1-3 6,1 2 0,0-2-4,-1 0-2,2-1 5,-1 1-1,-3-6 3,8 7-1,-8-7 4,3 5 1,-3-5 7,4 3 2,-4-3 8,8 1 8,-8-1 2,0 0 7,0 0-1,0 0-2,12-8-2,-12 8 2,7-8 0,-6 2-5,3 1-4,0-1-3,-2-1 1,3 2 0,-5 5 5,4-10-1,-1 5-2,0 1-7,-3 4 9,6-7-2,-6 7-3,3-7 11,-3 7-10,0 0-4,4-5-7,-4 5 2,0 0-3,0 0-4,0 0-2,0 0-1,0 0-2,0 0-5,0 0-1,4-5 0,-4 5 2,0 0-3,0 0-2,0 0 0,9 16 3,-5-11 0,1 5-1,0 2 3,0-1 1,-1 1-1,0 2 0,5 3 5,-5 0-2,2 1 1,-1-1-2,0 1 1,3 1-5,-2 0 5,-2-1 2,1 1-6,1-1 3,-1-1-1,1 1-5,-1-3 1,0-2-3,-2-4 4,1 0-1,-2-4-2,2 2 0,-4-7 6,4 9 0,-4-9 4,3 7 13,-3-7-2,4 4 0,-4-4 22,0 0-14,0 0 0,0 0-8,0 0 5,0 0-15,7-18 13,-5 7-6,0 0-5,0-2-1,1-2 5,1-1-1,-2 0-1,3-2-9,-2 1 24,-2-1-17,3 3 1,0-2-3,-2 0 0,1 2 4,0 2-2,-2 2-3,1 0-2,-1 0 1,-1 0 0,2 1-7,2 2 2,-4 1-2,0 7-6,1-12 5,-1 12 1,0-11-2,0 11-1,2-9-9,-2 9-9,2-9-14,-2 9-17,0 0-18,1-7-18,-1 7-22,0 0-31,0 0-19,0 0-20,4-7-20,-4 7-18,5-2-12,-5 2-36,0 0-194,9 0-490,-9 0 216</inkml:trace>
  <inkml:trace contextRef="#ctx0" brushRef="#br1" timeOffset="237662.8513">6191 13205 50,'-1'5'182,"1"-5"-15,-7 11-25,6-5-9,1 3-16,-1 1-11,1 1-6,2 0-18,1-1-1,2 1-11,2 4-4,-1-6-8,0 1-10,-1-2 0,2 1-6,3-3 4,-3 0-4,1-1-6,4 0 4,-3-2 5,1-2-1,-1 0 9,0-2 3,-9 1 1,18-5-3,-7 2 15,-2-4 5,-1 2 8,-2-4 0,3 1-3,-3-3-9,-2 1 3,3 0 4,-5-1-7,0 0 0,-2-1 0,-2-1-5,0 2-3,-2-1-8,-1 2-7,-2 1-6,1 0 0,-5 1-6,-1 0-5,-1 5-8,-2-3-13,-3 2-19,4 1-12,0 1-16,2 1-17,-1 1-18,2 0-30,1 1-24,2 1-22,8-2-29,-13 1-29,13-1-165,-10 0-401,10 0 179</inkml:trace>
  <inkml:trace contextRef="#ctx0" brushRef="#br1" timeOffset="239486.3845">6734 12861 137,'-6'-10'184,"6"10"-14,0 0-10,-6-6-4,6 6 5,0 0-6,-6-7-9,6 7-16,-5-5-15,5 5-4,-9-6 1,4 4-7,0-3-5,5 5-2,-12-8-1,7 6-13,-4-3 1,2 3-5,-1-1-3,-1-2-7,-1 0-1,-2 0-6,2 2 5,0-2-13,-2 0-2,1 0-5,-2 2 5,3-2-3,-2 1-5,-2-1-2,3 2-5,-1-1 0,-2 0-4,1-2 2,1 2-7,0-1-3,1 2 4,-2-3-8,-4 0 4,5 2-3,-1-1-6,-1 0 5,0-2-1,-4 2-5,5 0 1,-4 2-3,3-1 1,-2 1-3,-1-3 2,2 4-1,-3-1-3,4 0 0,1 1-1,-4 0 0,3-2 0,0 3 2,1-2 0,-3 0-2,-1-2-2,3 3 1,0-2-4,1 3 3,-2-2 0,-3 1-2,3-1 6,0 2 0,2 0-5,-5 1 2,1 0 2,3 0-4,0-1 0,2 2 1,0 1 5,0 0 10,-3-1-19,6 0 6,-3-1-6,2 3 0,3-2 3,7-1 0,-13 2 0,4-1 2,3 2-3,-2-1 0,0-1-1,1 2-3,-1-1 1,8-2 4,-13 5-2,7-4-4,-2 2 0,-1-1-1,1 1 2,2 1 1,6-4 10,-14 6-9,5-2-1,2-1-3,-1 0-3,3 0 4,5-3-3,-12 6 0,7-2 1,-2-1 1,-1 2 0,1-1 3,1 1-1,-2-2 2,2 2 1,2-2 1,-3 3-7,1-3 4,-1 2-2,0-1 1,2 2 1,0-2 5,-2 1-4,2 0-7,-1 1 7,1 0-9,0-1 1,1 1 2,-1 0 4,0 1 0,-2 1-3,1-1-2,1-1 1,1 2 3,0-1-2,-1-1-2,-3 1 3,5 1-2,-4 0 0,3-2 1,0-1 5,-1 4-6,0-2 2,0 0 2,1 0 12,0-2-15,1 2-3,0-1 2,-1 1 4,-1-2-1,3 2-2,-2 1 2,-1 1 0,1-4-4,0 1 4,1 1 1,-1-2 3,1 2-4,-3 0 3,4 1-4,0-2 1,-2 0-3,4-6 3,-6 11 0,3-5 1,-3 2-2,4-1 1,-6 1-1,3-1-2,1 0 7,1-1-5,0 1 2,0 1-4,1-1 3,-3 0 0,3 0 0,2-7 0,-5 12 0,3-6 2,1 0-4,1-6 3,-4 13-2,2-6 10,1 0-6,-1-2-8,2-5 4,-3 14-4,2-8 7,-1 1-3,2-7 2,-1 12-1,0-5 0,1 3 0,0-10-1,-1 13-4,1-7 2,0-6 3,0 14-2,0-7 2,1 3-2,1-3 4,0 1-8,0 2 6,2 0-3,-3-1 6,2 1-6,0 1 1,0 0 4,0-2-5,1 1 6,1-1-1,-1 2-4,-2-2 2,2 2-2,0-2 2,-1 1 3,0 1-2,3-1 0,0-2-3,-2-1 3,-1 0-4,4 0 2,-2 1-5,3 1 0,-3-1 6,1-1-1,3 2 15,-1-2-16,1 0 4,0 2-4,-2-1 5,5-2 0,-3 2-7,1 0 5,3-2 2,-3 0-2,2 1-2,0-1-3,0 0 5,3 2-1,-3-3 0,4 2 0,-3-3 1,4 3-2,-5-2-2,6-1 3,-1 3 4,2-2 2,-3-1-10,3 1 18,-1-1-10,1-1-3,0 0 1,-1 0 0,1-2 0,-2 3-1,2 0-2,-2-1 2,0 0 3,2-1-4,-7-1 2,7 0 2,-7-1-1,3 0-2,-2 0-4,2 2 4,-4-1-2,2-1 1,1 0 1,-1 1 11,2-2-11,-3 1-1,2-1-3,-3-2 3,0 3 3,0 0-7,2 0 4,-3-1 1,2 1 2,-2-1-3,-1 0-3,6 0 4,-3 1 1,-2-3 2,-1 3 1,1-2-1,2 1 0,-2-1 0,1 0-7,1 1 6,-1-2 4,2 1-2,-3 1-3,1 0 2,-1-2-1,1 1 0,0 0 0,-2 0-2,-1-1 3,0 2-1,-1-1 0,-7 2 2,15-3 3,-9 1-2,2 0 4,-8 2-2,15-5 8,-8 2-7,2 0 7,-3 1-2,3-2 1,0 0-2,-3-1-1,2 2-3,-1-1-1,3 0 7,-1-1-4,-4 1 3,3 1-3,-1-1 6,-1 1-1,1-1-9,3 0 22,-1-1-14,-1 1 0,-3-1 5,5 0-4,-4-1 3,1 1-10,2-1 5,-2-1-4,2 1 5,-1 0-6,2 0 4,-1 0-9,-1 0 6,-1 0-7,-1 1 7,4-2-10,-4 0 10,1 2-2,0-2-5,-2 2 9,3-1-5,-4 1 4,1 0 2,-1 2 2,1-3-6,1 0 1,-1-1 4,0-2-13,-1 0 16,1-1-4,1 2-2,0 1 5,-2-2 4,0 1-5,-1 1 6,3-2-8,-4 0 2,1 2 6,-2 2 13,-1 5-5,6-12 9,-5 7 0,-1 5 1,2-10-1,0 5 1,-2 5-9,0-13-4,2 6-1,-2 7 14,0-12-4,0 12-5,-3-17 6,0 11 1,2-5-8,1 0-2,0 1-3,-3-1-3,0 0 5,2-1-1,-2 0 1,-2 0-1,2 1-1,1-1 8,-3-2-5,0 4-2,-2-2 1,0-2 3,-2 0-8,0-2 3,1 5-4,0-3-2,-2-1-5,1 0-2,0 1-1,2 4 2,-2-2-1,-4-2-2,6 5-6,-4-2 3,-3 0-2,1 0 0,-2 2-3,3 1-18,-3 0-13,-2 1-8,2 0-19,2 1-35,-1 1-38,1 1-31,-3 0-22,-3 1-50,-1 1-47,8 0-68,-7 0-339,2 0-745,4 0 329</inkml:trace>
  <inkml:trace contextRef="#ctx0" brushRef="#br1" timeOffset="240649.3775">5778 12593 130,'-5'-4'199,"5"4"-10,-6-7-9,6 7-15,-8-6-7,8 6-6,-5-8-16,1 4-10,-1 0-9,5 4-5,-7-12-1,0 4-5,2 0-5,1-2-11,0-1-4,-1-4 0,-2 1-11,3-2-4,0-1 2,-1 1-3,1-2-6,1-2-1,-1-6-3,0 7-4,-1-8-8,5 2-3,-2-1-2,2-2-2,3 0-9,3 1 2,-1 0-1,0 2-2,1 1 0,3-1-6,0-1 8,-5 7-8,5-3 2,-1 2-3,-2 2-2,6-4-1,-5 6-5,5-2-1,-2 1 2,0 3-6,0 0 1,2-1-1,1 2-4,-3 1 0,1 1 1,3 2-3,-1-2-2,-5 4-4,5 0 3,-2 3 1,0-1 6,1 0-5,-3 1-3,4 3-1,-3 1-1,-2 0-4,3 2 6,-2 1 4,2 1-6,1 1 1,-2 1-4,1 1 6,-1 0-4,1 5 1,-2-3 1,4 2 0,-4 4 0,3 0 3,0 3-6,-3 0 4,7 2 1,-5 5 1,1-2 5,-1 0-8,-2 3 0,0-1 0,1 2 0,-2 0 2,0 0-1,-2 2 7,-1 0-9,1 0 6,-2-2-4,1 0 0,1-2 2,-4 1 0,1 0-3,-2-2 2,0-4 1,1 4-2,0-4 4,1-3 0,-1 0-2,-1 0 2,2 0-2,0-1 2,-1 0-1,1 0 2,-2-6 1,2 3 2,-1-1-3,-1-2 1,2 0 0,-1-1-7,-1-1 5,2 0 2,-2 0-8,1-1 4,-2-7 0,2 8-3,-2-8-9,2 7-7,-2-7-7,0 0-11,1 8-16,-1-8-17,0 0-26,0 0-27,0 0-14,0 0-43,0 0-21,0 0-24,0 0-179,-17-21-435,14 14 193</inkml:trace>
  <inkml:trace contextRef="#ctx0" brushRef="#br1" timeOffset="241053.0028">6123 12537 183,'0'0'211,"15"17"-11,-15-17-17,3 7-17,-3-7-17,4 10 8,-3-3-16,0-2-15,2 2-9,0 0-7,2 1-8,-1 1-12,-2-5-4,6 4-10,-3 0-5,3-2-8,-5 0-4,4-1-7,0-1-4,0 1-4,-1 0-6,1 0-4,0-2-4,-3 1-4,-4-4 2,10 6-5,-3-3 2,-2-1-11,-5-2 8,13 1-2,-13-1-2,10 1 1,-10-1-2,0 0-2,14-7 1,-10 2 1,3-1 0,0-4-1,-1 2-1,3-3 9,-1 0-2,-3 0 5,0-4-2,0 0-3,-1 2 0,-2 0 4,-2 3 4,0-1-6,0 2 0,-2-3-4,-2 4 1,0 2-3,-3 0-3,-1-1-4,-1 2 0,-2 3-12,-1-1-4,-2 0-6,2 3-8,1 0-14,-1 1-12,1 0-15,3 0-18,-1 0-18,2 2-28,0 0-12,7-3-22,-9 5-13,3-1-51,2-1-117,4-3-365,-5 9 162</inkml:trace>
  <inkml:trace contextRef="#ctx0" brushRef="#br1" timeOffset="241446.7018">6645 12175 69,'0'0'297,"0"0"-13,-3-9-20,3 9-22,0 0-21,0 0-20,0 0-20,0 0-15,0 0-13,0 0-19,0 0-10,0 0-5,0 0-13,0 0-4,0 0 5,4 26-1,-1-17-8,-2 0-12,1 2-4,1-2-6,-3 4-15,4-1 4,-1-1-11,-3 2-4,0 2-3,3 1-6,-3-4-4,0 1-2,0-1-3,0 1-4,-3 0-17,3 2-20,-2 1-23,1-4-34,-2 0-38,3 1-36,0-3-55,3 0-54,-3-4-232,3 4-521,-3-10 231</inkml:trace>
  <inkml:trace contextRef="#ctx0" brushRef="#br1" timeOffset="243002.2191">7014 13304 163,'12'-3'173,"-1"3"-8,2-1-8,-1-1-15,8 0-3,2 2-5,6-2-2,3-2-9,3 1 5,3-1-8,1 0-4,17-3-1,-14 5-11,11-4-5,7 1-1,-1-1-11,-1 1-7,-1-1-7,3 3-3,1-2-11,-4-1 0,-2-1-5,-2 4-2,-14 1-8,0 0 2,-6-2-9,6 4-2,-11-1-7,-5 0 1,-3 0-6,-4 2-1,-3-2-1,-2 1 0,-3-2-5,-7 2 1,12 0-3,-12 0 9,8-1-6,-8 1 7,0 0-1,9 0 7,-9 0-8,0 0 0,0 0 0,0 0-2,5-4-3,-5 4-3,0 0 0,0 0-1,0 0-3,0 0-5,0 0-2,0 0 3,0 0-1,-9-20-10,4 18-4,1-3 3,4 5-2,-10-10-2,4 5 1,0 1 0,1-3-3,-1 4 4,-2-2-2,2 0 4,6 5 0,-14-8 0,5 4 1,2 1-1,-2-1 2,3 3 1,-4-3-2,0 1 3,3 0 1,7 3 6,-11-3 2,2 2 1,9 1-2,-12 2 0,12-2-2,-12 2-2,6 2 9,1-1-6,1 4-2,2-2 2,-2 1-1,1 4 3,3-1 6,0 0 9,3 0-9,-3 3 2,2-1-7,2-2 6,-1 1-3,-2-1 1,4 1-5,-3-3-1,2-1 0,-1 1 2,0 0-4,-1-1 2,2 2-3,-4-8 1,3 8-3,-3-8 2,2 7 2,-2-7-4,4 4 1,-4-4 5,0 0 0,0 0-2,0 0-1,0 0 1,0 0-1,0 0 3,0 0-4,0 0 1,0 0-1,0-22 5,0 22-3,-6-18-2,3 7-3,-1-1 1,2 2 4,-4-3-1,2-2-2,0 3-1,-1-4 0,1 6 3,-3-1 1,4 0-1,-1 0 1,-3 3 1,5 1 0,0-3 0,0 4-5,2 6 1,-4-12 2,3 6 0,1 6-1,0 0 6,-3-9-3,3 9-10,0 0 0,4-8 2,-4 8 2,9-5 0,-9 5-4,15 4 6,-6-3-1,2 3-3,1 0-4,1 1 6,3 2-1,-3 0-1,3 0-1,2 1 1,-2 2-5,2 0 2,0-2-4,-1 0 2,-1 2 0,-5-4 3,1 1-4,-3-1 3,-1 0 0,-3-2 5,0 2-6,-2 0 5,1-2 1,-4-4-5,2 11 4,-2-11 1,-4 11 0,0-5 3,-2 1-4,-3 2 9,-4 0-8,2-1 3,-3 3-5,-2 0 10,-1 1-12,0-3 2,2 1-6,-1-1-7,5-2-11,1-1-10,2 1-20,-1 0-17,1 0-22,5-3-14,-4 1-20,7-5-12,-1 6-7,1-6-26,0 0-9,0 0-194,17 3-408,-6-5 181</inkml:trace>
  <inkml:trace contextRef="#ctx0" brushRef="#br1" timeOffset="244218.9956">8693 12653 64,'-17'0'148,"6"-1"-11,1 2-3,10-1-4,-17 0-7,9 0-10,-2 0-6,1 0-3,-2 1-7,0 0-2,0-1-10,-3 4-5,3-3-3,0 1 3,-3 2-7,-1 0-6,1-1 3,1 1-5,4 1 0,-10 0 0,3 1-1,4-1-7,0 1-6,1 1-3,0-2-2,0 2-1,1 0-4,-3 4 1,3-3-5,-3 3 2,3-3-4,3 1 2,-5 4-4,2-1-2,1 0 2,1 0-1,0-2-5,3 0-1,-1 5-2,-2-4 2,3 6 0,1-6 2,0 5-3,2-4-1,-1 1 8,2-1 5,0 0-7,1 5 8,1 1-1,-2-2-1,-1 4 8,2-3-4,0-1-9,0 1 0,0 1 3,2-1 5,-2 2-2,2-2-2,1 0-9,-1 1 3,0-3-6,2 0-4,-1 2 4,3-3-1,0 2-5,0-2 7,-2-2-3,7 1 6,-1 3 0,1-1-1,2-3 0,-3 2 4,2-1-3,1 1 1,0-1-8,0 1 5,5-1 8,-5 0-12,1-1 5,3-1-4,8 2 4,-8-2-5,7 1 4,1-1-7,-5-3 3,5-1-2,2 0 1,-6 0-5,7-1-1,1-1 6,0 1-9,-2 1-1,5-3 12,-5 1-10,0 0-1,-6-1 5,10-1-2,-5 1-2,1 0 3,-7 1-3,8-2-1,-9 0-2,2 2 1,-1-2-5,-3 2 6,6-3-5,-2 0 4,-1 0 7,-2-2-5,0 2 1,-2-1 5,4-2-8,-3-1 1,2-1-4,3 2 0,-6-1 9,4-3 3,-4 2-5,2-1-2,-1 1 1,2 1 4,-3-5-9,-1 3 4,-1-1-4,-3-1 8,2 0 3,3-2-6,-3-1-8,-1 2 9,5-1 2,-4-2 2,-1-1-5,-3 4-5,7-4 7,-9 3-2,6-5-7,1 2 14,-5-1-17,0 3 5,-2-2-1,-1 0 2,-1 2 1,1-2-1,2 1 3,-4-1 3,1-1-6,-3 0 2,4-1 3,-4 2 3,2-2-3,-3 0 3,-1-2-10,0 3 3,0-1-5,0-3 1,-1 0-1,-3 6 1,2-7 0,0 5 0,-2-5 2,2 5-1,-3 1-2,-2-5 3,2 5-6,-1 0 3,-1 0 2,1 0 0,-4-2-5,1 1 4,-4 1 2,4 2 2,0 1 2,2-2-5,-1 1 1,-2 0 1,1-1-8,1 1 6,-1-1 0,1-1-1,-2-1-3,1 2 13,1 1-16,0 0 8,-1-1-8,-2 1 4,1-3-6,-3 0-1,3 1 8,-3 0-3,-3-1-4,3 1 2,-3 0 2,3-1-3,-5-5-2,2 5 4,0-1-1,-6-4 1,0 2-5,1-2 13,0 0-14,0 1 3,0 1-10,2 4 9,-4-2-2,-2-1 2,-2 2 1,-2 3-8,-2-1-11,1 3-3,-6 1-4,3 3-3,-5 0-6,4 1-8,-6 2 0,3 3-14,2 1-4,-1 1-17,0 2-21,3-1-13,1 2-21,1 3-30,1-1-33,-6 2-34,12 1-41,-6 2-288,4 0-608,3 2 269</inkml:trace>
  <inkml:trace contextRef="#ctx0" brushRef="#br1" timeOffset="245221.0079">9011 12953 58,'0'0'212,"-2"-8"-17,2 8-18,-4-10-19,4 4 7,0 6 1,-5-11-11,2 5-20,1 0-11,2 6 0,-6-10-2,3 4-10,-1 0-10,0 2-4,4 4-5,-15-12-4,11 7-8,-2 0-2,-5 0-5,1-1-6,-1 3-9,0-1 2,-3 0-9,1 1 0,-5-1-8,1 1 7,3 2 1,-2-1-3,0 4-5,3-2-7,-1 0-2,1 0-4,-2 0-1,1 1-2,0 1 6,3 2-9,-2-2-4,1 3 1,-1 1 6,-5-3-11,7 4 2,0-1 8,-1 1-10,-1 0 1,3-1-5,1 2 2,-3-1-1,2-2-2,1 5-1,2-3 0,-1 1 1,1 0-1,0 0 1,0 3-3,1-1 0,1-1 3,0-1 5,1 3 3,2-1-4,-1 2-1,-1-1-1,4 1 0,-2-1-1,4 0-2,0 0 1,0 2-1,-2-2 2,3 0 0,1 0-4,3 0 9,-2 1 3,1-2 3,3 6-1,1-2-2,-2-1 1,5-1-8,1-1 7,0 1 3,4-2 4,-1 1-9,-1 1-4,7 1 5,-6-1 0,2-1-9,3 2 1,3 0 3,0-3 3,1 2-5,0-3-1,-6-1 11,2-1-13,5 0-2,-7-1-3,2 0 0,-1-2 4,1 0-7,-2-2 5,3 2 0,-5 0-1,0-3 2,0 2-4,-4-2-5,1-1 4,-2 1 3,1-1 1,-3-2 5,3 1-11,-1-2 7,1 2 1,-3 0 0,2-1 3,1-2-3,-1 0 16,-2-1-17,1 0 3,-3-1 4,1 1-3,2 0-5,-7 0 12,3 1 1,-1-3 2,-2 0 2,2-2-9,-1 3 3,-1-1 7,-1-3 0,0 2 14,0 0-6,-2-3-2,0-1-5,0-3-1,-2 3-3,2 0 4,-2 1-4,0-2 6,-2 1-7,2-4-3,0 3 3,-4 1-3,2-4-1,-6 1 0,1-1-2,-1 0-4,-4 1 6,-1 1 3,-6-4-3,0 0 7,-4 2-6,-2-2-4,-1 2-6,3-1 1,-4 3 1,0 0-1,-2-1-11,4 2 5,0 1-4,-2 3-9,3-2-12,-3 1-4,0 3-16,6 1-19,0 1-13,-6 0 0,6 2-17,-1 2-19,2-1-16,-1 1-17,-1 2-18,4 1-21,2 0-23,-1 0-28,3 2-22,3-1-17,-2 1-227,5 1-542,-1 0 240</inkml:trace>
  <inkml:trace contextRef="#ctx0" brushRef="#br1" timeOffset="245992.943">8768 13086 158,'-4'-12'171,"2"7"-8,2 5-11,-6-14-26,3 8-1,-3 0-13,3-1-2,-2 1-9,1 0-5,4 6-9,-7-9-2,3 7-9,4 2-5,-12-5-7,6 4-8,6 1-10,-13 0 0,13 0-4,-14 4-4,9-1 0,-3 2-5,3-1-7,-1 1-1,0 3-3,0-1-2,1 4 1,1-3-4,2 2-1,-3-2-2,4 2-1,-1-3-1,2-7-1,3 16-2,2-10-1,-3-2 3,0 3-1,3-1 3,-5-6-4,6 9 2,-1-7-2,-2 2 2,-3-4 2,11 4-2,-5-3 2,-6-1 1,9 0-5,-9 0 0,12-6-3,-6 2 4,1-2 0,-1 0 3,4-2 7,-4-2-5,1 2 9,-1 0 5,0 0 5,0-1 7,-1 4 5,-1-2 5,0 0-4,-1 1 2,-3 6-6,6-10 1,-4 4 2,-2 6 8,5-6-7,-5 6 0,3-6-6,-3 6-5,0 0-9,0 0 2,0 0 0,0 0 4,0 0-6,10 18 3,-7-7 0,3 1 1,-3 0 3,1 6 8,3 0-4,0 0 3,-1 0-6,-1-1-1,4 5-1,-2 3 3,-1-1 1,1-6-5,0 8-2,0-1 2,-1-1-3,1 0-8,-1-1 0,-1-4 0,-3-2 3,1 0-5,-3-1-4,2-5-1,-2-2-2,3 0-2,-3-3 0,0-6 12,2 9 13,-2-9 13,0 0 7,0 0-11,0 0 1,0 0-10,0 0 6,0 0-7,4-21 3,-2 10-11,0-2 0,-2-4 4,3 1-10,-1-1 11,-2 0 6,4 2-2,-4 0 1,4-2-4,0 3-8,-4-3 0,2 5 4,0-4-7,-2 6-8,2-1-8,0 0-2,-2 5-11,2-1-2,-2 7-24,0-15-12,1 9-14,-1 6-6,2-12-9,-2 12-17,2-10-18,-2 10-19,0 0-26,0-10-33,0 10-35,2-8-34,-2 8-41,6-6-202,-6 6-542,6-4 241</inkml:trace>
  <inkml:trace contextRef="#ctx0" brushRef="#br1" timeOffset="246189.7937">9083 13065 97,'0'0'313,"0"0"-24,0 0-28,0 0-22,0 0-27,0 0-21,0 0-16,0 0-22,0 0-11,0 0-16,-3 19-12,3-19-21,-2 13-30,2-5-35,0 2-35,0-10-33,0 14-43,2-4-41,-2-3-31,0-7-194,0 13-376,0-6 167</inkml:trace>
  <inkml:trace contextRef="#ctx0" brushRef="#br1" timeOffset="246955.007">7906 13571 183,'0'0'192,"-8"-2"-13,8 2-14,0 0-16,-11-3-7,11 3-9,0 0-4,-14 4 1,14-4-2,-7 3-11,-1 1-5,2 0-5,-1 2-8,1-2-6,0 3-3,-2 3-11,2-2-5,3 2-8,-3 1-7,1-1-6,1 2-6,2-3-3,-1 3-4,3 5-4,0-7-2,5-1-3,-1 2 0,0 0-6,3-5 2,0 4-3,2-3-1,2-2-2,-2 1 0,5-3-6,-1-2 4,1 0 0,1-3-3,1-2-1,4 3-5,-2-6 6,-1 1 6,-2-3-8,-2-1 0,-2 1 3,2-1 0,-6 0 3,1 1-1,-1-1 7,1-4-1,-6-2-5,-2 4-3,0-6 3,-7 2-3,-3 0 1,0 0-3,-1 0-1,-6 4-5,1 0 0,-3 2-1,4-1-10,-4 2-13,4 1-22,-3 1-10,0 2-27,7 2-23,0-2-30,-3 3-32,7 0-31,1 1-65,6 1-131,-12-4-417,12 4 185</inkml:trace>
  <inkml:trace contextRef="#ctx0" brushRef="#br1" timeOffset="248544.6829">8645 12642 31,'-7'-6'213,"7"6"-16,-4-6-14,4 6-19,-7-6-12,7 6-16,-7-7-7,5 2-9,-3-1-8,1 1-11,-2 1-11,0-4-9,0 0 7,1 0-7,-3-2-4,1-6-3,-2 4-7,2-4-5,-2 1-9,1 0 8,3-2-7,-2-2-4,-2-5-5,2-1-1,5-2-3,-3 3-2,-1 0-6,3-1 0,1 6-6,0-6 4,2 0 3,2 5-3,0-6-4,1 6-1,3 1-3,4-3 4,-2-5-6,5 2-1,-1 2-3,2 0-1,2-1 1,-1 3-2,5 0-5,-1 3 1,-2-2-1,4 3-3,-6 5 0,1 0 1,-1 1-2,1 2-1,-2 2-5,4-2 8,-7 4-2,7-2-2,-5 3-3,3 0 2,-3 1-4,2 1 5,0 3-3,-1 2-1,-1-1-1,0 1 0,-1 2 3,-1 3 0,-1-1-5,4 5 5,-3 2-4,1 1 5,-5 2 0,4 5 1,-2-2-2,-4-1 6,1 0-6,3 5 3,-3 1-1,2-1 1,-4-5 1,1 5-1,-1 0 2,-2-5 1,0 5 0,2 2 4,-4 0-3,3-8 0,0 2-2,-3-2 4,2 3-5,-2-3-1,-2 1-1,4-1 7,-4-1-9,-1-1 4,0-3 3,3 4-2,0-6-3,-1 1 2,-2-1-2,1-1 0,0-1 1,2 1-2,-2-3-2,0-1 4,2-6-11,0 10-4,0-10-10,-3 8-6,3-8-8,-2 7-6,2-7-11,0 0-10,0 8-24,0-8-34,0 0-31,0 0-29,0 0-43,0 0-150,0 0-402,0 0 177</inkml:trace>
  <inkml:trace contextRef="#ctx0" brushRef="#br1" timeOffset="248948">8903 12403 142,'0'0'226,"-9"4"-18,9-4-20,-6 9-11,3-3-15,-1-2-13,0 3-10,1 2-12,1-1-14,2 2-10,0-1-6,2 2-10,3 0-8,-1-1-7,-1-1-7,5 1-4,-3-2-10,4 1-3,0-1-3,0 0-6,1-3-7,0 0 0,3 0-2,1-1-2,-1-2-3,1-2-2,4 0-3,-4-1-2,5-1 1,-5-1-5,1-2 1,2-2-3,-2-1-1,1 0 1,-1-3-4,-1 1 1,-3-4-1,-2 1 4,1-1-1,-2 1-1,-1-2 11,-1 1 4,-1-1-6,-2 2 1,-3 1 0,0 2-3,-3-1-1,1 2-3,-3 3-1,-3-1-2,3 2-2,-7 4 2,-1-1-5,-2 2 6,-3-3-12,5 4-8,-6 1-6,2 1-3,5 1-8,1-1-15,-1-1-21,6 1-6,-1 1-16,1-2-11,6-2-17,-8 6-17,8-6-5,-4 6-27,4-6-26,0 0-112,0 0-324,0 0 144</inkml:trace>
  <inkml:trace contextRef="#ctx0" brushRef="#br1" timeOffset="249306.1672">9390 12110 65,'-11'-4'249,"5"3"-30,6 1-14,-18 1-22,13 3-20,-5 0-14,0 3-13,3-2-14,3 1-9,-3 3-12,3 1-9,1-1-9,3 2-14,3-2-2,-1 2-3,5-2-7,-1-1-10,1-1-3,3 1-1,-2-2-6,3 1-3,1-3-4,1 0-2,0-1-1,-1-2-4,1-1-1,-1-1 3,-2 0-4,1-1 5,-1-2 3,-1 0 8,-1-3 0,-2 3 4,1-3 1,-1-1 4,-4-1-3,0 0 1,-2-1-4,-2-1-6,-2-4-7,-3 3 2,-3 0-5,-2-1-5,-3 2-7,-2 0-7,-1 1-14,0 0-22,-2 2-32,-1 0-40,2 1-30,2-1-52,0 2-55,-1-1-142,9 2-414,-3 0 184</inkml:trace>
  <inkml:trace contextRef="#ctx0" brushRef="#br1" timeOffset="250856.8468">9815 13193 217,'-6'-3'247,"6"3"-19,0 0-17,0 0-23,0 0-18,0 0-17,0 0-10,0 0-9,19-6-14,-5 4-8,4 1-8,5-2-3,8 0-11,-2 2-9,11-2-9,12-2-2,0 2-11,2-1 0,1 1-8,0 1-5,1-1-5,0-1-7,-1 4-3,-1-1 0,1 1-11,-3 0 2,-18-2-4,0 1-2,-2 2-6,-2-1 2,-8-1-5,-1 2 3,-3-2-3,-5 1-2,-2 1 0,-3-1 1,-8 0 2,10 0-2,-10 0 0,10-3 5,-10 3-7,0 0 3,0 0-5,4-4 1,-4 4 2,0 0-1,0 0-4,0 0-1,0 0-10,0 0-7,-10-17-7,4 12 1,3 0-3,-2 0-8,-2 0 1,2-4 1,-2 1 2,3-1 4,-5-1 3,4 3 1,-2-3 3,-2 2 3,2-1 1,-1 2 3,0-1 1,0 1 11,4 3 7,-3 0 8,3 0 8,4 4 1,-9-8 3,9 8 2,-5-6 1,5 6-2,-7-3-2,7 3-7,0 0-1,-8-3 1,8 3 7,0 0-4,0 0 12,-7 14 5,7-6-2,-1 0 7,1-8-6,-1 20-3,1-9-2,-1 0-1,2 0-5,-1 2 2,1 0-3,-1 3-2,1-1 1,1-4-3,-2 1-2,2-1 0,0-2-2,0 3-1,1-4-1,-2 2-4,0-5-1,1 1 1,-2-6-4,0 9 0,0-9 1,2 7 3,-2-7 1,0 0 2,0 0 0,5 5-2,-5-5-1,0 0 5,0 0-6,0 0 10,5-21-11,-5 12-2,0-3-4,4-5 1,-4 1 1,0-4-1,0 2 0,1-7 1,-2 0 1,2 7-5,1-1 1,-4 2-3,2-3 4,0 8 10,-3-1-6,1 2 13,1 0-8,-3 2 4,4 2 1,-5-2 0,3 3 5,2 6 1,-3-9-8,3 9 4,-1-7 3,1 7-12,0 0-2,-3-9 4,3 9-12,0 0 5,0 0 2,0 0-1,0 0 0,0 0-5,19 13 6,-10-6-3,4 2-3,1 0 5,0 1 0,3 2-2,-2 1-2,8 3 3,-1 0-4,-4 2 2,3-3-5,1-1-3,-5-3-10,-2-1 5,2 0 2,-2-2 5,-5-1-5,0-1-9,-1 0 6,-3-1-4,0-1 18,-3 1-10,-3-5 0,0 13 5,0-13 1,-7 10 4,-1-2 4,-9 0-7,0 2 2,0-2 5,-4 1-2,-4 3 2,0-2-5,-2 0-1,3-1 2,2-2-7,7 1-8,-3-2-12,2 0-9,2-2-12,4 1-27,4-1-23,-2-3-20,2 1-29,6-2-22,-8 5-23,8-5 9,0 0-15,0 0-8,0 0-195,0 0-431,0 0 190</inkml:trace>
  <inkml:trace contextRef="#ctx0" brushRef="#br1" timeOffset="251806.485">11278 12687 28,'-9'-1'157,"9"1"-13,-16-3-1,7 4-20,9-1 5,-18 2-8,10-1-1,-3 0-6,2 1-1,-1-1 1,-2 3-11,2 1 3,0 0-3,0 1-7,-2-1 2,0 2-4,4-1-6,-7 2 3,0 2-9,2-3-7,2 1 0,1 2-6,-2 1-5,-2-1-1,5 0-4,-4 1-8,2 1-5,1 0 6,2 1-2,1-1-8,1-1 6,0 1-1,4 1 1,0 3 5,1 1-3,1 1-5,-3-2 1,3 1-4,1 1 3,3 7-2,-1-5-3,-3 0-4,5-1 1,0 5-2,1 1-2,-1-1 5,1 1-3,0-8-6,2 2 1,0 7-3,4-2-2,-3 0 4,6-2-6,-4-5 1,0 0 0,6 2 5,1 2-3,0-5 3,2 2-1,3-1-5,-3 0 8,4-2-3,1 0 4,0-3-1,0 1-1,2-2-4,1 0-1,0-1-9,1-2 7,1-1-2,0 0-3,0 0-4,0-2 13,1-1-20,0-3 5,-1 2-1,1-2 2,1-1-3,4-1 0,-4-1-4,2 1 6,0-1-3,-2-2 12,2 0-12,-3-1-9,0 0 11,-5 0-4,4-2-6,-5-2 3,-3 3 0,-1 2 3,0-4-1,-2 0 6,0 2-2,-1-3 13,3 1-3,-5-3-2,2 2 3,-2-1 3,-2-3 0,0 0-2,1-2-2,-3 1-1,1 0-2,-1-2 8,-3 2-7,1-1-3,-2-1 2,0-1 5,-3 2 1,1 1-2,-1-4 11,-1 6 5,-1 0-9,-1-6 0,-2 6 2,0-5-4,-1 0-3,0-2-3,-2 3 0,-1 0-5,1 0 2,-1-1 3,0 0-5,-1 1 0,-3-2-5,-2 0-1,-2-4 1,-2 0-2,-2 2 0,-1 1-5,2 4 1,-5-1 3,5 1 1,-4 5-6,-2-7-1,-3-1 4,1 3-2,-2-1 3,1 2-7,-1 1 0,1 2-3,-4-2 4,-2 0-2,1 1 1,-3-1-8,1 3 4,1 0-18,-2 1-8,1-1 16,0 2-15,1-1-11,-2 2-2,-2-2-10,0 4 0,1 0-12,-2 1-4,1 2 0,-3-2-8,2 3-6,-1 1-10,2 0-9,3 2-13,-1 2-12,0 0-13,3 0-14,2 3-21,7 1-22,3-2-11,-2 1-27,3 1-224,0-1-497,4 1 219</inkml:trace>
  <inkml:trace contextRef="#ctx0" brushRef="#br1" timeOffset="252678.1541">11786 12839 16,'-3'-5'156,"3"5"-17,-8-9-10,5 5 4,-2-2-5,5 6-8,-9-7-2,3 2-13,0 0-3,-3 2-3,2 0-1,-2 1-9,-3-2-5,-1 3-3,2 0 0,-2-1-10,1 0-4,-3 1-2,2 2-4,-4-1-4,2 0 3,-2 3-2,0-2 1,0 1-3,3 1-2,0-1-5,-2 2 2,-1-1-2,0 1-3,1 2 4,-2 0-1,0 0-2,3 1-9,-3-1 2,4 1-1,0-2-4,1 0-4,-1 3-3,2-1-2,2 2-4,-3 1-3,3-1 1,0-2-1,0 2-1,2-2-2,0 3-4,-1-2 1,3 3 0,1 1-2,-3-1 3,1 4-3,1-4 3,4 2 2,-2 2 3,2 0 10,0 1-4,1-4 2,1 1-3,-1-2-1,1 3-2,0-2 2,2 0-2,-2 4-1,7-1-1,-2 0 6,2-1 1,1 0 0,-3-3-3,3 3 3,3-6-4,-1 5-1,4-1-2,-1 1 3,1-2 0,4 1-4,-3-1 14,5-1-12,5 2-5,0 1 9,-1-3-11,0 1 1,2-2 10,2-1-17,0 0 9,0 1-11,-1-4 2,5 1 3,-3-2-5,-3-1-4,2-1 3,4-2-4,-6 0 4,2-1 1,0-1-3,-8-1 5,0 1 1,1-2 0,-2 0 0,-2-2-8,-1-2 4,-1 1-1,2 0 9,-4-4-4,2 2 0,0-1-2,-2-1 2,0 2 1,0-4 0,2 0-4,-3 1 5,1-1 2,-6 3 2,2-4-8,-2 3 13,0 2 13,-3-2 5,0-1-1,-1 0 3,-1-2-5,-2 0-2,-1 3 1,-3-6 0,2 1-4,-4-1 1,-1-1-4,-2 1 5,1 2-6,-7-7 1,1 0-4,1 7 2,-6-6-12,-2 3 1,1 3 0,-2-1 1,-6 1-5,3 0-1,-6 2-3,0 1 0,-3 2-5,-1 1-15,-1 2-4,-1 0-8,-1 1-6,1 1-11,1 1-10,2 1-15,-1 1-14,2 4-10,-3-1-16,3 0-21,1 4-12,8-2-19,2 2-22,1 1-29,3 1-23,1 2-42,-1-1-163,4 2-476,1-1 211</inkml:trace>
  <inkml:trace contextRef="#ctx0" brushRef="#br1" timeOffset="253428.5901">11625 13122 187,'-7'-12'173,"4"3"-15,1 1-12,-3 4-12,1-2-17,-1 0-7,1 0-6,-1 2-9,-1-1-14,-2 2-2,8 3-8,-11-5-2,2 6-3,9-1-1,-21 3-8,11-1-7,-1 4 0,-1-1-11,1 1-1,-4 3-3,3 1 0,-1 2-4,4-4-1,1 3-5,-1-2-1,0 3-4,4-1 0,1-2 1,2 1-5,-2-1-3,4-2 1,0-7-1,-2 11-6,2-11 7,0 9-3,0-9-2,5 4-4,-5-4 5,9 4 2,-9-4-4,7-1 6,-7 1-1,13-6 6,-8 2-7,3-2 5,0-1-1,-1 0 4,3-3-1,-1 1 0,-1 0-1,1-1 4,0-4-1,0 1 4,-1 0 2,-4 4-2,2 0 12,-1 0 10,0 1 11,-2 2 5,-2 0-2,-1 6 1,5-7-1,-1-1-2,-4 8-9,0 0-3,2-7-6,-2 7-3,0 0-9,0 0 0,0 0-1,0 0-3,10 13-1,-7-6 1,0 2 2,-1 7 4,4-1 2,-2 2 1,1 1-1,2 6-4,-3-4-1,1 4 2,1 1-2,-1 0-1,3 0-3,-3 1 0,-1-5-2,2 4-9,-2 1 3,0-1 0,1 0 2,-2-4-3,-1-4-7,-2 1 5,3-2-6,-3-3-2,1-4 4,-1 1 0,0-4 0,3 0 10,-3-6-11,1 8 9,-1-8 14,0 0-10,3 5 12,-3-5-10,0 0 3,0 0-2,0 0-7,5-26 3,0 15 2,-4 1-11,0-6 2,0 0-1,2 0-2,0-1 0,0 0 5,-3 0-11,0-1 5,2 0-9,0 1 7,-2 1 12,3 3-15,-3 1 0,1 1-4,0 0 8,-1 3-10,0 1-2,0 7-6,-1-12-13,1 12-12,3-11-7,-3 11-19,0 0-15,1-9-21,-1 9-19,3-7-23,-3 7-27,0 0-24,7-3-19,-7 3-20,9-6-33,-4 5-167,-5 1-463,9-5 206</inkml:trace>
  <inkml:trace contextRef="#ctx0" brushRef="#br1" timeOffset="253792.5528">11847 13164 165,'5'-3'161,"1"-2"-8,5-3-9,-1 5 0,-1-5-12,1 3-7,0 0-12,1-1-3,0 4 0,1-3-8,-1 1 1,1 1-12,-2 0-1,-1 1-12,0 1-2,-9 1-8,14-3 0,-14 3-5,11 3-2,-11-3 1,9 3 5,-6 2 0,-3-5-5,0 11 2,0-3 0,-1 2-6,-2 0 5,-2 0-4,-3 5-2,2 1-2,-2-2-3,-2 0 0,0 4 2,-1-2-6,2 1-3,-3-1 3,0-2-7,4 0-4,2-4-2,0-2 1,-1 2 3,5-4-8,-2-2 6,1 3-6,3-7 2,0 0 3,0 0-3,8 8-4,-8-8-2,20-4 4,-3 1-15,2-5-2,8 0-3,-4-3-9,4 2-7,-1 0-14,-6 1-2,-2-1-21,2 2-14,-3 1-5,-5 1-3,-2-2-21,-1 2-21,-2 2-24,-3-1-15,-4 4-20,5-6-14,-5 6-18,0 0-27,0 0-135,-24-3-390,14 5 173</inkml:trace>
  <inkml:trace contextRef="#ctx0" brushRef="#br1" timeOffset="254481.0606">10531 13451 38,'-6'-6'311,"6"6"-19,0 0-17,0 0-18,0 0-20,0 0-22,0 0-24,0 0-18,0 0-11,0 0-18,0 0 5,0 0-4,0 0-8,0 0-4,0 0-2,7 29-19,-4-21-10,-2 1-9,2 0-3,-1 2-11,2 1 2,-3 0-8,0-1-8,1 1-6,-2 0-5,1-1-9,-1 2 13,0-1-21,0-2-3,2 1-1,-2-2-7,2 1-6,-2-1-17,2 1-23,1-1-16,-1 1-20,0-4-20,2 1-20,1-2-17,-2-2-28,3 1-36,0 1-9,2-3-32,6 1-43,-4-2-185,2 1-483,7-2 213</inkml:trace>
  <inkml:trace contextRef="#ctx0" brushRef="#br1" timeOffset="256688.2948">12154 13559 118,'0'0'202,"0"0"-10,0 0-9,0 0-1,0 0-14,0 0-9,0 0-7,0 0-11,0 0-9,0 0-13,0 0-12,0 0 0,-8 4-1,8-4-7,-3 7-6,-1-2-8,0-1-1,4-4-2,-5 11-3,1-3 0,0 2-6,1 0-1,1-1-9,-2 4-1,-1-2-2,0 2-4,1 5 3,0 0 3,-2-2-9,0 2-4,-1-1 1,2 2-6,-2 3 3,1-3-1,-1 6 17,0-2-22,-1 1-1,3-6 0,-1 2-7,-2 3-4,0 0 4,3-5-4,-1 1-4,-3 5 1,1-5-1,2-3 11,-1 1-14,0 2-7,2 1 1,-5-3 7,-2 5-7,3-5 2,-2 0-6,-2 5 0,0-7 0,1 6-2,1-4 0,-8 3-1,-2 1-1,2-6 1,-5 2-4,2 2 1,-2-4 3,3 1 2,-2-2-3,4-3-6,-3 7-8,5-10 11,-2 2-5,2-2 2,1 1 8,-1-1-10,0 3 2,2-4-5,-3 0 5,0 0 2,-1-1-2,0 0 1,1 3-3,-1-2 0,-7 1 3,-1 2-5,0-2 3,1 2 2,0-1-2,-1-3 1,0 3 4,8-1-1,-1-2 1,-7 0 2,4 0-6,5-2 3,-2-1 0,2 1 1,-2 0 0,1-2-7,0-1 6,-9 0 3,-2 2-8,4-3 4,-2 1-7,-2-3 7,8 2-1,-6-2-5,-3 2 1,4-1-2,-4-1 5,3 2 5,-5-1-9,1-2 7,-2 2 4,1-4 6,2 2-15,0-2 3,-1-1-3,3 0 0,-1 3 14,-1 0-12,2 1-1,1-4-6,1-1 5,0 6 3,-1-2 3,7 0-6,1-2 4,1 1 10,-4 0-1,4-1-11,0 1 8,-2 0-8,2 0 7,1-3-2,-1 0-2,2 1 0,-2 0 3,4 1-7,-2 0 10,1-1-7,1-1 2,-2-1-7,1 2 9,-2-2-8,4-2 6,-1 0-4,-1-1 0,3 2 1,-3-2-2,3-1 0,1 3 4,-3-3-2,1 1-3,3 0 0,-2-2 2,-1 2 0,1-1 4,1 1-1,-1 1-8,0-2 5,-1 2 1,3 3 1,-1-3-6,-1 0 2,1 3 1,-1-4 3,0 1-5,3-3 0,-3 3-4,4 0 4,-3-2-2,4 2 10,1 1-5,-3-6-2,0 3 11,3 0-16,1 2 2,-4-2 4,1 0-4,1-1-1,0 1 1,1 1 4,-1 1 0,1-3-1,1 3-5,-4-5 6,3 5-1,1-1 8,0-3 1,-2-2-18,2 6 1,1-5 2,1 3-1,-3-4-5,-1 3 6,4-1-14,-2-2 9,4 0 2,-1 6 1,-1 1 4,2-4 6,-5 1-15,4 1-1,3 1 3,0 10 8,-4-14-5,4 4 1,0 10-6,-2-14-3,0 6 1,-1 1 13,3 7-8,-2-12 1,0 6-8,2 6-2,-2-12 1,0 5 5,0-1-3,2 8 3,-2-12-4,2 12 8,0-12-5,0 5 3,0 7-2,0-11 9,0 11-4,0-8 4,0 8-1,0 0 4,0-10-11,0 10 11,0 0 0,-4-9-3,4 9 0,0 0 1,0 0 0,0 0 0,0 0 4,0-10-2,0 10 0,0 0-3,0 0 3,0 0 0,-2-8-1,2 8 12,0 0-10,0 0-2,0 0-2,0 0 7,0 0 3,0 0-10,0 0 2,-2-9 2,2 9 1,0 0-1,0 0-9,0 0 8,0 0 0,0 0-6,0 0 4,0 0 4,-15 16-3,12-9 0,-1 1-3,2 1-1,-5-1 9,4 3-6,-3 0 3,2 0-3,-1-1 10,1 3-11,-2 2 3,0-1-1,2 2 4,-3-4-4,3-1-1,-1 3 0,0-3 4,-1 0 1,3 0-6,1 0 6,-4-1-2,3-1-2,1-4 1,2-5 4,-2 11-5,2-11-4,-2 7 2,2-7 1,-3 5-2,3-5-1,0 0 9,0 0-3,0 0-1,0 0 11,0 0-8,0 0-6,0 0 1,0 0 0,0 0-1,5-34 1,-1 22-1,-1 0 1,-1 1 3,2-1-3,-2 0 1,1 2-5,1-2 8,0 1-5,2 1 4,-2-1-1,-2 0 1,5 1-1,-3 0-3,0 1 5,2 0 0,0 0-1,-4 3-3,3-1 3,-1 3-5,-4 4 4,6-7 0,-3 4-4,-3 3 7,7-7-5,-7 7-5,0 0 7,7-3 0,-7 3-3,0 0 0,13 3-3,-7 2 3,0-2-7,4 3 2,-3 1-3,0 2 2,4-1-3,-2-1-1,-1 0-7,7 5 6,-2 1 8,-3-5-9,-4 1 1,3 0-2,1 0 1,-2 1-1,1-2 1,-5-1-2,1-2 4,0 1 1,-1-1-1,1-1 2,-5-4 3,4 8 1,-4-8 2,2 6-4,-2-6 4,0 0 2,0 0 2,-4 10 7,4-10-8,-7 4 1,0-1-1,7-3-2,-11 6 6,2-1-2,1-1-4,-2 0 2,3 0 1,-5 1-6,-1 0-9,3 0-4,-1 1-20,1 1-9,-1 1-13,1 1-15,2-1-20,1 2-26,1-2-20,0 3-29,2 0-22,0-1-54,1 1-127,1 1-406,6-1 179</inkml:trace>
  <inkml:trace contextRef="#ctx0" brushRef="#br1" timeOffset="257337.0018">10726 14757 36,'-2'-6'267,"2"6"-2,-6-10-10,4 4-17,0 0-17,2 6-25,-7-9-10,7 9-10,-9-6-14,9 6-16,-9-3-12,9 3-15,-11 3-6,2-1-12,-1 2-7,1 3-7,-3 4-12,0-2-4,5-1-6,-3 6-10,-2 0 22,2 4-7,0-4-6,0 0-9,2 2-5,-1 0-2,5 0-8,1-5-4,-1 7-3,1-6-4,3 0 2,3-1-8,-1 0-2,3 0-1,-1-1-3,4 0 1,1-2-2,1 1-2,0-2-2,0-1-3,7 2 2,-3-2-3,0-2 4,4-3-2,0-1-4,-2 0 0,-3-2 12,6-2-14,-7-3-1,6 1-1,-4-3 1,-4 2 1,7-2 1,-10-2-4,1-4 6,1 1-1,1-3 3,-6-1-3,0 0 10,-2-1-7,-2 1 10,0 1 10,-2 0-1,-3 0 1,-3 0 4,-1-1 15,-6-3-21,2 7-2,-4 0-1,1 3 0,-2 0-6,-3 4-11,0 0-14,1 1-27,2 0-27,-1-1-28,2 4-37,4 0-35,-1 0-50,6-1-53,0 3-278,1-1-587,7 2 260</inkml:trace>
  <inkml:trace contextRef="#ctx0" brushRef="#br1" timeOffset="258852.5627">12431 13200 133,'0'0'283,"0"0"-7,0 0-9,0 0-18,0 0-18,0 0-17,0 0-18,0 0-18,0 0-11,0 0-20,0 0-11,5-4-5,17 2-8,9 5-14,3-2-10,5-1-6,13-1-10,5 0-8,3 2-2,-2-2-7,3-1-5,2 1-8,-2-1-12,-1 1 2,-2-2-10,1 0-5,-6 5-14,-17-4-10,0 4-11,-5-2-2,-11 0 4,-1 0 3,-5 1-7,-2-1 8,-2 2-1,0-2 2,-10 0 4,13-2 6,-13 2 0,8-1 7,-8 1 5,0 0-2,11 0 0,-11 0 0,0 0-1,0 0-2,7 1-1,-7-1-2,0 0 1,0 0-4,0 0 0,0 0 9,0 0-19,0 0-9,0 0-4,0 0-10,0 0-13,0 0-5,0 0-11,0 0-7,0 0-5,0 0 4,-15-15 2,9 11 0,0-1 2,-2-2 3,2-1 2,1-1-1,-3-1-1,-2-3 5,3 4 5,2-1 3,-1 0 8,2 1 2,-5-1 10,5 0 11,-2 2-1,-1 1 8,2 3 4,-2-2 6,7 6-4,-12-7 19,8 4-2,4 3 6,-8-5-5,8 5-2,-7-3 6,7 3 6,0 0 8,-8 9 4,8-9 3,-6 15 1,3-5 5,1 1 3,2 5 0,-3 0 3,4 3-1,1-1 3,-2-1 2,2 2-5,2-1-5,-1 2-2,-1-4-4,0 2 0,0 0-9,-2 0-3,4-1-1,-4-3-2,0-3 3,0 0-14,0-1 4,1 0-3,-1-4 5,0 2-14,3-1 0,-3-7 0,1 9 8,-1-9-11,1 8 4,-1-8-2,0 0 1,0 0-5,0 0 3,0 0-4,0 0 0,0 0-5,0 0 4,0 0-5,-6-33 4,1 18-1,0-5-3,1 2-7,-1-7 0,-1 0 6,2 0-1,0 6-7,1-7 3,2 6-1,-2 1 1,-1 1 3,4 1-2,-1 5 3,0 0 1,0 3-5,-2-2 1,2 1 3,-1 3 0,2 7-2,0-13 2,0 13 3,-1-9-5,1 9 1,0 0-2,1-10-3,-1 10 4,4-4-5,-4 4 9,0 0-9,18 8 7,-10 1 0,3 4 0,1-1 3,3 1-6,-1 1 3,5 3-1,-4-2-10,1-1-5,-2 0 1,2 0 7,-2-2-12,0 0-1,-5 0-2,0-2 9,-1-1-5,-2-2 7,-3-1 0,1 0-2,-1-1 8,-3-5-7,-1 12 6,-2-5 1,-3 0 7,-2 2 3,-1-3 5,-1 1 2,-8 3-6,0-2 0,0 0 0,-1 1 7,-3 0-9,-2 0-2,5 0 3,-2-4-4,3 1-14,7-1-11,-1 0-15,1 0-19,3-3-12,2 0-25,6-2-13,-9 5-14,9-5-19,0 0-25,0 0-26,0 0-26,0 0-32,0 0-191,27-14-479,-11 5 213</inkml:trace>
  <inkml:trace contextRef="#ctx0" brushRef="#br1" timeOffset="259709.1279">13795 12604 79,'0'0'186,"-9"-1"-18,9 1-9,-13 1-5,13-1-5,-18 0-11,8 1-4,1 0-1,0 1-7,-3 2-7,0-1-3,1 0-7,0 2-3,-2 1 5,3 0-8,-7 1-3,2 4-4,0 0 1,2 0-5,-4 1-3,3 1-7,-2 0 0,-2 5-5,5-2-5,3-1-4,-2 2-2,1 1-7,1-1-10,-4 6 5,5-5-8,1 5-2,3-5-6,1 0 2,3 0-5,1 1 1,1 0-3,1 5 2,2-4 8,1 6 1,2-1-2,1-1 1,-2-6-7,3 4 1,1 3 2,1-1-6,0-3 2,0 1-1,2 0 4,-3-4 2,3 4-6,2-1-4,1 0 0,-4-5 6,5 2-5,4 0-3,-1 0-2,3-4 2,0 2 12,1-3-16,1 0 2,0-2-4,2 0-10,-1-4 7,0 0-5,1-1 3,3-1-11,-2-1 3,0-1 6,0 0-6,-6-3 0,-2-1-7,7-2 7,0-2-4,1 0-7,-1 1 15,-7-2-12,6-1 8,1-2-2,-7 3-3,9-2-3,-1-3 2,-2 2-2,1 0 2,-8 2-3,1-3-3,-1 2 7,0-2 1,-5 0-4,2 1 3,-2 0-4,2-1 2,-2 0 2,-3-1 7,-2 3 15,-1-3-1,-2 0 0,3 1 18,-1-4-7,-2-2 0,-1 0-2,-2-2-8,3-1 1,-2-6 4,-1 1-2,-5-2-4,4 2-10,-5-2 7,2 7-1,-5-8 9,-1 1-15,-2 3-1,-1 0-1,-1-1-2,-2 1 6,0-1-3,-2 2-5,-3 1 5,1-1-2,-2 1-4,-4 0-5,2 0-4,-7 3 10,1 0-4,-1 0-1,0 1-8,-2 2 7,-1 1-5,-1 1-1,0 0-14,0 2-6,0 0-11,1 3-12,1 1-14,0 0-13,2 4-11,0 1-15,8 1-14,-2 3-14,0-1-12,3 4-19,0 1-10,-1 0-23,1 3-17,3 1-26,0-2-38,-1 5-235,4-1-548,0 2 242</inkml:trace>
  <inkml:trace contextRef="#ctx0" brushRef="#br1" timeOffset="260501.1192">13861 13023 90,'-5'-8'225,"-1"1"-13,1 2-13,-1-1-13,-1-1-15,-1 1-13,3 1-4,-1 3-23,6 2-11,-16-4-9,9 6-10,-4-2-5,1 3 0,0 1-8,0 2-6,0 2-5,-2 0-14,2 4-1,2 0-10,1 2-6,0-3-3,2 4-2,0-4-3,1 2-5,3 2 1,-2 0-7,1-3-4,4 0-5,2-2-6,-2-1-3,4 0 1,-1-2 2,-1-1-4,0 0 1,1-2 0,1-1 0,-1 1-1,-5-4-3,12 0 4,-12 0-4,15-3-1,-6 0 1,0-2 2,-1-2-3,0 1 5,1-3-3,-1-3-2,1 1 4,-3 1 2,1-2 4,-1-1 9,-2 1 2,2 1 1,-2 0 6,0 1 3,-1 1 5,-3 2 10,2 0 4,-2 7 7,3-13-8,-3 13 2,1-7-1,-1 7-3,1-5-5,-1 5-8,0 0-1,0 0-4,0 0 0,0 0 6,-6 34 1,3-16 5,1 7 3,-1 0 2,3 3-3,0 2-7,-1 3 6,1-1-1,0 1-3,1 1-5,0-1 5,2-1-7,1 1-6,-2 1 2,0-2-1,-2 2-2,1-3-6,-1-1-1,3 2 3,-5-5-8,4 0-4,0-3 5,1-6 4,-3-7-14,2-1 2,-2 0 10,0-4-15,0-6 1,2 9 9,-2-9-2,0 0 5,3 8-2,-3-8 17,0 0-12,0 0 9,0 0-11,14-23 8,-7 12-6,-1-5-6,2 1 3,-3-3-1,0 1-2,-1-3 1,0 1 1,0 0-7,-2-1-6,2 1 8,1-6-8,-4 5-12,1 2 5,-1-1-9,0 1 4,0 1 0,1-1-6,-1 4-12,0 1-14,2-4 2,-2 5-30,2 0-6,-2 2-10,2-1-13,-2 6-19,3-2-18,-2 0-21,-2 7-21,5-10-37,2 3-29,0 0-20,-3 4-250,2-1-554,1-1 245</inkml:trace>
  <inkml:trace contextRef="#ctx0" brushRef="#br1" timeOffset="260976.5683">14140 13132 247,'5'-6'242,"4"-2"-15,0-1-14,1 3-13,3-4-13,2 2-9,3 1-17,-1 1-6,-1 1-22,-4 2-9,3 0-10,-2 0-12,2 4-6,-3-1-9,2 1-9,-3 1-7,-1 0-9,1 0-9,-4 1-3,-1 2 1,-1 0-10,-1 1 4,-2 4-1,-4-1-2,-2 0-4,0 0-4,-4 2 0,-5 2-4,-1 0-2,0 1-2,-1-1-7,-1-1 6,-1 0-7,-1-1 2,0 0-5,1-2-1,1 0 0,0-2 1,5 0 5,2-2-13,1-1 0,2-1 1,1 0 3,5-3-2,-8 5 2,8-5 4,-4 4-3,4-4 1,0 0-7,0 0 3,0 0-2,17 3 4,-6-1-2,0-1-3,4 1 1,1 2-2,4-1-4,-2 1 5,-2-2 0,2 2-1,-1-1 7,-7 0-10,0 1-3,2-1 3,-3 1-4,-4-2 7,-5-2-3,10 5 4,-9-1 3,-1-4 4,0 0 2,-7 13 0,-1-8-5,-4 0 1,-5 0-1,-4 0 1,-5 1 5,5-2-12,-7-1-12,6 1-13,-5-3-19,-1 2-18,5-4-30,-4-1-22,5 2-42,4-1-33,1 0-38,4-2-241,-2 1-502,5-1 223</inkml:trace>
  <inkml:trace contextRef="#ctx0" brushRef="#br1" timeOffset="261694.9935">12968 13641 253,'-4'-8'349,"4"8"-11,0 0-23,-5-6-23,5 6-27,0 0-30,0 0-21,0 0-24,0 0-14,0 0-20,0 0-8,0 0-19,0 0 13,1 25-11,2-12-1,-3-2-7,5 5-3,-1 3 11,-2-3-13,3 1-7,-1 0-5,1 1-1,-1-1-18,1-2 0,-1 0-7,0-2 1,0 1-7,-2-2-7,1-1-5,-1 0-8,-2-2-8,2 3-1,-2-6 0,1 1-13,-1-7-5,0 10-3,0-10-16,1 10-13,-1-10-35,0 0-30,0 11-27,0-11-25,2 5-24,-2-5-25,0 0-33,0 0-36,0 0-55,15-3-52,-15 3-214,9-6-606,-3 2 269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23T04:32:47.9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3631 5584 16,'-8'-3'269,"8"3"-26,0 0-21,0 0-24,-10 1-18,10-1-8,0 0 2,-5 10-11,5-10 12,-1 12-19,2-5 9,-1-7 9,3 19-12,-2-9-13,-1 0-4,0 4-14,0-2-7,-1 1-6,1 1-9,-3 3-12,2 0-1,0-1-14,-6 1-1,3-2-9,0 3-1,2-3-9,-2 1-7,0 0-4,-2-5-1,2 4-5,-1-4-7,1-1-4,0 0 0,2 0-2,-1-3-10,-1-1 0,1 3 5,1-2-14,-3-3-13,4 4-18,1-8-13,-5 8-16,5-8-32,-4 7-30,4-7-28,-3 10-25,1-7-31,2-3-26,0 0-19,0 0-22,0 0-196,-4 6-494,4-6 218</inkml:trace>
  <inkml:trace contextRef="#ctx0" brushRef="#br0" timeOffset="1254.7551">3392 5829 59,'-2'-12'214,"2"12"-18,-3-10-12,2 5 5,1 5-14,0-13-15,1 5-14,2-1-8,2 0-12,-2 1-13,4-2-8,-1 0-3,4-4-1,1 1-6,-1-2-10,2 4 0,-1-4-1,2 1-6,2 0-6,-1 0-6,1 3-7,-2 1-6,1 0-2,-5 2-10,2 0-5,-1 3-2,-4 1-5,3-2 0,-3 4-6,-6 2-3,14-2-2,-14 2-2,12 4-2,-7 1 2,-1 0-4,2 4-1,-2 1-1,-1 2-3,2 2 1,-3 3 3,1 1-4,-2-3 0,-1 1 0,2 1-1,-2-1-2,0 1 1,1-1 0,-1-3 2,2-1 0,-2 0-4,3-2-1,-3-3 0,0 0 1,0-7-1,0 11 2,0-11 2,1 7 4,-1-7 9,4 6 8,-4-6 2,0 0 1,0 0-2,0 0 2,19-13-1,-11 5-2,2-6 4,2 0-5,-2-2 4,5-8-6,1 2-1,0-2-4,1-2-5,-6 2-1,1 2-2,2-2 3,0 2-2,-3 6-1,-2-1-2,-4 4-2,2 3-2,-1 0 3,0 0 2,-3 4-5,0-1-2,-3 7-1,3-7 0,-3 7-2,4-5 0,-4 5-2,0 0 0,0 0-4,0 0 6,0 0-6,-2 29 5,0-17 2,2 5 2,2 1-1,0 1 2,-3 1-1,0 7 0,-1 0 2,0 4 3,1-4 1,-2 2-4,0 0 0,2-2 5,1 0-2,0-2-1,0-1-1,1-5-3,-1-2-1,0 2 3,2-2-3,0 0 1,0-5-3,-1-1 2,0-4 0,0 0 1,2 0 0,-3-7 5,3 9 3,-1-4 11,-2-5 6,4 4-5,-4-4 1,0 0 0,0 0-4,20-14-5,-13 7 11,4-7-4,0 1-4,0 0 2,-1 0-3,0-3 2,2 2-5,-1-2-5,1 0-1,-1 0 2,-2 0-3,-1 0 1,1 1 1,0 5-1,-1-5-3,-1 5-1,-3 1-3,2 0 1,0 3 1,-3 0-3,-3 6-3,4-9 0,-1 6 6,-3 3-11,0 0 1,0 0-1,0 0-1,0 0 7,8 12-2,-6-6 5,1 4-9,0-1 4,-2 2 2,2 1 3,-2-1-2,3 1 1,-2 0 1,0-1-4,2-1-3,-3 1 3,3 0 1,-4-1 1,3-2-1,-2 1-2,2-4 3,-1 3 2,0-3-1,1 0 6,-3-5-3,4 9 2,-4-9 1,4 5-3,-4-5 5,0 0-2,0 0 5,8 0 1,-8 0 6,0 0-8,11-10-2,-1 4-8,-3-1-3,0 0 9,0-4-2,4-1 7,-2 0-15,-1 2 5,3-3 5,-3 4 1,0-1-8,-2 0-4,2 4 7,-3 1-1,-1 1-3,1 0 1,-5 4-1,6-8 5,-6 8-1,7-4-9,-7 4 9,0 0-9,9 1 4,-9-1-1,7 6 4,-3-1-4,0 0 5,2 1-2,2 1-1,-3 1 1,2-1 0,-2 2-7,-1-3 7,0 0 5,0-1-6,1 0-3,-1-1-1,2 2 8,-6-6-3,4 7 5,-4-7-2,8 3 0,-8-3 2,7 2 3,-7-2-7,10-2 8,-10 2 1,12-8-1,-4 0-5,1 0 4,4-4-5,-2-1 1,1 1 2,-1 0-7,1-2 18,0 2-16,-2 2-6,-1 2 11,-3 1-3,3-1 0,-4 5 1,-1-2-8,-1 0 1,-3 5-2,6-4-1,-6 4-2,0 0 6,0 0 1,10 10-4,-6-4 4,-2 3-5,0 0 5,-1 1 7,3 0-8,-3 1 2,0 0 0,1 0 0,-1-1 2,2 1 5,-3 0-11,1-1 6,0-3 0,2-1-2,-2 1-3,0-1 3,3-1 1,-4-5 7,8 7-12,-4-2 2,-4-5-6,6 4-4,-6-4-4,0 0-20,0 0-25,15-7-24,-15 7-40,8-7-32,-4 3-38,1-4-52,-2 0-54,-2-2-182,0 1-525,-1-1 232</inkml:trace>
  <inkml:trace contextRef="#ctx0" brushRef="#br0" timeOffset="1459.435">4174 5563 53,'-5'-4'319,"5"4"-32,-9-6-30,9 6-31,-7-3-31,7 3-29,0 0-48,0 0-44,0 0-35,0 0-34,0 0-40,0 0-43,22-5-51,-22 5-121,16 3-271,-3-3 121</inkml:trace>
  <inkml:trace contextRef="#ctx0" brushRef="#br0" timeOffset="3302.0593">5078 5955 136,'0'0'303,"0"0"-26,0 0-32,0 0-15,19-15-22,-10 6-17,6-1-11,6-6-24,0-1-16,4-2-9,-5 1-17,3 0-12,0-2-7,-1-1-11,-2-1-10,-1-1-6,-3 0-6,-1 0-9,-3 0-13,-1 0-4,-4-3-13,2 2-6,-6 5-13,5-8-5,-6 9-8,1 1-5,-2 3-1,-1 2 3,0 0-3,-1 1-4,0 2-5,-2-1-4,-2 3-5,1 2 2,4 5 0,-10-8 5,4 4-2,6 4 7,-14 2-2,14-2 5,-16 3 2,9 1 0,-3 0 1,2 5 2,-1-2 2,-1 3 1,6-1 10,-3 7 1,2-1 6,1 1 4,0 0 7,1 2-2,2 3 4,-2-1 3,6 6 5,0-1 6,0 0 12,2-1-4,-1 1-1,1 0-2,1-2 1,-2-3-4,2-1-4,0-1 3,0-1-3,1 0-1,-3-6-1,5 4-4,-1-2-4,-3-2 1,2-2-4,-2 1 2,1-3-4,-1 0 2,-1-2-1,1-1 2,-1-1-2,-4-3 2,11 3-1,-3-3 1,-8 0-4,17-4 0,-7 1 2,0-4-6,1 0 1,3-4 2,-2 1-6,1-3-3,-1-3-4,-1-1-10,3-6-6,-4 6-4,1-6-3,-4 7 1,-2 4 0,1 1 3,-3 1-5,0 0 6,0 3 0,-3 2 0,0 5 0,3-10-3,-3 10 6,0 0-2,0 0-3,0 0 3,0 0 2,0 0 3,0 0-1,-15 21 3,14-12 2,-2 1 0,1 3-1,-1-1 3,3 0 0,0 0 0,-1 0 4,1 0-1,1 0 1,2-1 0,-3-2 2,1 2 2,3-2 5,-2-1 5,1-2 0,-1-1 0,-2-5 5,6 8 1,-2-4 2,-4-4 6,8 3 2,-8-3-3,13-2 3,-13 2 0,17-5-2,-7 1-3,3-4-1,-2 1-1,4-4 5,-2 1-8,-2 1-2,2-5-4,-1 3 0,-2 3-6,0-1 3,-2 2 1,1-1-3,-1 3-3,-3 1 1,-1 0-1,-4 4-8,9-5 4,-9 5 1,0 0 2,0 0 0,11 5-4,-6 1 7,-2 0 3,-1 0-2,1 2 6,-1 1 10,1 2-7,0-3-3,-1 2-3,2-2 2,0 2 4,-4-3 0,4 2 2,-3-2-7,1-3 5,1 3 12,-3-7-9,0 0 2,5 9 6,-5-9 6,0 0-2,10 5-1,-3-8-4,3-1 0,-1-1-5,3-2 3,2-4-4,-2-1-6,2-3 7,-2 1-15,2 0-2,-3-3 2,3 2-8,-1 0 2,-1 3-3,-4 1-4,2 3 1,-3-1 4,-3 5 2,0-1-7,-4 5-2,8-7-4,-8 7-4,0 0 5,0 0 1,0 0 0,10 9 3,-8-3 3,1 0 1,1 3-6,-3-2-2,4 2-1,-2 2-3,2-1-5,0-2-4,-1 1-1,1 0-9,1-2 2,2 0-11,-2 0 0,2-1 1,2-1 2,0-1 0,1 1 4,0-4 3,7 1 5,-5-2-8,1-2 2,-1-1 4,5 1-1,-3-4 1,3 1 6,-4-5 2,4 0-2,-3 0 3,-3 0 1,1-3 6,-1-1-6,-3 0 2,0 0-5,-2-2 7,0 0-4,0-1 2,-1 3 1,-3 2 1,-2-1 2,1 2 2,0 2 3,0 1 3,-2 8 9,-2-12 1,2 12-2,-7-6-5,7 6 3,0 0 2,-14 4 3,5 3-1,0 0 3,-1 6 5,-2 1 0,4 2 4,0-1 0,0 0-6,1 2 1,0-1-1,5-2 0,-2-3 0,3 0-4,1 0 6,1-2-4,0-2-1,2 1-1,-2-1 2,2-3-2,-3-4-1,3 9 2,1-7 2,-4-2-3,14 0 2,-5-1-2,-9 1-1,17-8-4,-8 2 3,1-2-7,0-1 0,-1-4-1,3 0 2,-4 2 2,-2-1-1,-1 2-3,0 0 6,0 2 3,-1 2 7,0 2 5,-4 4 1,2-8-10,-2 8 0,0 0 1,0 0 9,0 0 10,0 0-5,-1 27-3,0-15 5,-3 3-8,4 2 7,0 0-6,1 2-3,-2 0 4,2 5-9,-1 4 1,0-3-8,0 4-13,0 2-9,0 3-9,-1 13-13,-3-2-17,-1 0-22,1-10-16,0 11-12,-1-14-25,0-2-6,-1-2 4,2-3 7,0-7 17,3-7 9,-2 0 16,1-5 19,-1 0 18,3-6 12,-6 3 10,6-3 10,0 0 5,-18-12 19,10 7 6,2 1 17,-3-4 19,0 0 15,-2 0 12,1 0 14,-2-2-3,1 2 8,0-1 10,2 1 8,-1 1 7,-2-2-6,3 2 6,1 2 3,0-5 6,4 2-11,4 8-17,-5-17-8,5 10-7,0 7-12,9-24-9,1 10-5,5-6-8,4-1-6,2-1-12,2 0 0,2 1-7,5-3-28,-2 2-25,1-1-17,-1-1-25,-1 0-17,-2-2-21,-1 2-18,0-2-16,0-2-9,0 0-13,-2 0-5,0-1 3,-4-3 2,0 1 3,-4-2 14,1 1 11,0 1 4,-2 2 20,-1 0 13,-5 3 17,2 4 15,-5 4 19,0 2 32,-1 4 14,-2 1 18,0 2 19,1-1 14,-2 3 7,0 7-1,0-11-6,0 11-1,0 0-2,0 0 3,0 0 4,0 0 5,0 0 8,-7 23 12,5-11-2,2 6 3,-4-1-3,4 8 9,-2-6-4,0 8 3,-3-2-7,5-1-2,0 2-8,1 3-7,-5-2-10,2-1 0,-2 1-2,4 0-3,-4-7-11,3-1-4,0-2-7,-2 0-10,2-5-15,1-1-14,0-1-20,0-3-16,0-7-24,1 12-14,-1-12-16,0 7-27,0-7-34,0 0-14,0 0-12,0 0-13,0 0-2,-3-35 0,1 22-19,0 0-130,-1-3-382,-4 2 169</inkml:trace>
  <inkml:trace contextRef="#ctx0" brushRef="#br0" timeOffset="3787.494">6679 5784 926,'-9'-9'8,"-5"-2"1,4 3 21,-4-1 20,4 4 30,1-1 16,0 2 7,3 0 8,1 1 2,5 3 0,-7-4-4,7 4-1,0 0 3,0 0-5,0 0-7,0 0-10,0 0-5,14-11-9,-4 9-4,2 0-11,5-4-4,4-1-3,-2-1-9,0 4-11,7-7-10,-8 4-5,1-1-6,-1 0-1,1-3-3,5-1 1,-8 2-2,0 0 0,0 1-2,-4 2 3,-3 1-6,2 1 2,-1-1-3,-4 4 0,-2 0 0,-4 2-1,8-1 3,-8 1 9,11 3 2,-11-3 6,6 9 6,-4-1 7,0 2 19,4 5-1,-5 2 3,1-2 3,-2 3 2,0-1 0,0 0 6,0-2-12,-2 1 7,1 1 7,-2-4-5,2-1-7,-1 1 7,1-1-7,-2-2-6,3 0 2,0-1-5,-2-2-12,2-7 2,-3 13 1,3-8-5,0-5-2,0 0-3,2 11 2,-2-11-1,0 0-1,0 0-3,0 0-6,0 0-11,0 0 5,16-24-2,-9 13-7,0-3-9,2-2-10,0 1-3,0 0 2,0 1 0,-1 4 5,-1-1-3,1 2-2,0-1 4,-2 4 0,2-1 3,-1 3 3,-1 2-2,-6 2-1,12-2 1,-12 2 8,14 7 10,-6-2-6,-3 1 8,3 2 12,-2 0-7,-1 1 7,1 2 10,-1-3-18,-2 3 4,0-1-1,0 0-9,-1 1 1,1 0 1,0-1-11,-1-1 5,-1 2-20,-1-2-12,0-2-26,0-7-31,1 11-25,-1-4-36,0-7-27,0 0-38,0 9-38,0-9-290,0 0-582,0 0 258</inkml:trace>
  <inkml:trace contextRef="#ctx0" brushRef="#br0" timeOffset="4062.1416">7567 5685 139,'-5'7'402,"5"-7"-25,0 0-25,0 0-12,9 10-16,-9-10-15,12 4-18,-1-2-34,2-1-27,5 1-23,-5 0-17,4 1-34,3-2-38,-4 0-45,-3 0-46,1 0-28,-2-1-36,0 1-34,-1-2-41,0 2-50,-1-1-45,-1-2-47,-9 2-238,16-1-532,-10-1 236</inkml:trace>
  <inkml:trace contextRef="#ctx0" brushRef="#br0" timeOffset="4255.2043">7634 5839 22,'-2'6'318,"2"-6"-18,0 0-25,0 0-10,0 0-16,0 0-23,8 7-23,-8-7-20,19-2-23,-7 1-26,-1-2-50,2 2-54,1-2-52,5 1-52,2 0-24,8-3-6,3 1-23,4-2-67,1 0-111,2 0-331,14 3 146</inkml:trace>
  <inkml:trace contextRef="#ctx0" brushRef="#br0" timeOffset="4723.7304">8308 5660 182,'-6'-4'306,"6"4"-20,-5-7-26,5 7-19,-2-10-21,2 10-19,5-10-19,1 2-19,0 0-16,6 2-13,-1 1-17,1-2-13,3 3-8,0-1-7,-3 1-16,1 0-2,-4 1-10,3 1-5,-5-1-6,4 3-2,-4-1-2,-7 1-10,10-1-6,-10 1-5,9-1-1,-9 1-1,0 0-6,10 4 6,-10-4-9,4 6 0,-3-1-1,-1-5-1,0 16 0,0-7 4,-1 2-1,-1 2 0,-3-1 5,0 4 1,-3-1 4,-1 1 1,0-2 0,2 3 6,-2-2 5,0-1 7,1 2-5,-4-3 0,6-2-3,1-1 0,-3-1 0,4-3-6,0 0 8,4-6 3,-4 10 11,4-10 16,-1 7-18,1-7 8,0 0 9,9 9-11,-1-7 2,3-1-6,2-1-1,7-1-9,-4 2-6,6-1-2,-1-3-8,2 3 2,-2-4-19,0 1-6,1 1-15,-4-1-11,2 1-25,-7 1-12,1-3-4,-1 3-14,-3 1-18,-1-1-17,-1-1-16,1 1-23,-9 1-36,10-2-47,-10 2-42,9-1-251,-9 1-571,10-2 254</inkml:trace>
  <inkml:trace contextRef="#ctx0" brushRef="#br0" timeOffset="5041.6201">9068 5828 40,'0'0'325,"0"0"-34,0 0-22,0 0-26,0 0-11,0 0-14,0 0-12,-13 18-4,13-10-21,0 2-12,0 1-10,0 0-17,-2-2-9,-2 3 10,0 4-25,-1-4-8,-1 2-11,-2 1 0,0-1-12,-1-1-2,0 3-7,0-6-5,2-1-11,-1 1-6,1-2-5,-3 2 3,2-2-14,1 0-13,-1-5-11,0 2-10,3-1-26,-1-2-30,6-2-29,-14 1-44,14-1-67,-9-6-54,1-2-66,3-1-190,1-1-542,1-1 241</inkml:trace>
  <inkml:trace contextRef="#ctx0" brushRef="#br0" timeOffset="5200.5303">9095 5639 360,'0'0'476,"2"-8"-33,-2 8-38,0 0-41,0 0-38,0-9-34,0 9-40,0 0-62,0 0-89,0 0-109,0 0-138,0 0-364,8-1-551,-8 1 244</inkml:trace>
  <inkml:trace contextRef="#ctx0" brushRef="#br0" timeOffset="7296.9952">9717 5497 128,'0'0'229,"0"0"-19,0 0-17,-19 17-9,13-3-17,-1 0-5,1 4-14,0-2-10,0 2-13,-1 1-13,1 5-14,1-6-6,0 1-10,0 6-8,-1-6-7,2-2-4,1-2-8,-3 1-6,2-5-4,1 1-3,1-3-6,-3 2-7,1-3-12,1-1-12,1 0-19,-2-3-13,4-4-10,-4 11-20,2-7-18,2-4-13,0 0-16,-12 1-30,12-1-12,0 0-25,-13-11-113,3 5-305,5-2 135</inkml:trace>
  <inkml:trace contextRef="#ctx0" brushRef="#br0" timeOffset="7745.8131">9402 5605 135,'-2'-12'149,"2"1"9,2 0-12,1-1-3,1 1-5,2-4-4,3 2-2,1 2 1,0-2-5,1-1-10,3 3-1,-1-3-9,2 6-6,-2-2-8,3 0-8,-3 6-7,3-2-8,-3 3-10,-2 1 0,5 4-9,-5 0-6,3 1-3,1 4 3,-1 4-8,1 4 0,2 4-1,0 3 5,0-2-5,-4 4 1,2 3-4,-3-1 4,-2 3-3,2-2-7,-3 2-1,1-3-4,-2-1 0,-1 0 0,-3-1-6,1-6 2,-3-2-3,0-4-3,2-1-3,1 0 0,-4-2 1,3-3 1,-4 1 6,0-7 15,4 7 7,-4-7 8,5 3 2,-5-3-11,0 0 2,0 0-6,16-19-1,-10 3 1,3-6-8,5-5-5,-5 0 1,1-7-6,5-12 0,-5 12 0,4-12-6,-1 1-2,-1 15 5,-4-4-5,2 0 4,-1 6-5,-1 2 6,-1 7 2,-4 3-13,3 5 8,-3 0-4,-1 5 1,0-4-2,0 4 0,-2 6-2,0-8-5,0 8-8,4-8-5,-4 8-4,0 0 5,0 0-8,0 0-6,0 0-8,0 0-7,-1 33-19,-2-24-10,1 5-23,-2 0-21,3 3-23,0 1-40,-2-2-25,1 2-44,-2-2-153,2 1-433,-1-1 192</inkml:trace>
  <inkml:trace contextRef="#ctx0" brushRef="#br0" timeOffset="8162.5168">10108 5711 191,'-8'5'241,"0"-1"-22,1 3-21,0 3-14,0-1-19,2 4-15,1-2-16,0 0-12,2 1-12,1 0-8,0 4-11,2-4-9,2-2-5,1 1-8,0-1-5,-1-2-10,3-2-4,0 2-2,0-5-5,1 2 2,7-3 1,-3-1 5,2-2-3,1-1-3,-1-3 1,0 3-1,3-7-2,-2 0-2,-1-2 4,3-1-3,-5 0 1,0-4-7,-2 0 6,0-8-4,-2 6-9,-7 0 0,2-2-2,-2 4 3,-2-1 7,-2 2-1,-1 4-8,3 0 10,-1 5-16,-1 0-3,-1 1-3,5 5-2,-9-7-2,3 4-1,6 3-1,-16 3-3,9 0-6,-3 2-2,3 4-2,-3 0-9,6 2-10,-5 2-7,2 1-16,0 2-10,0-2-19,5 2-17,-2 0-17,4-3-21,0-1-29,4-1-31,1-1-37,0 0-153,4 0-412,4-3 183</inkml:trace>
  <inkml:trace contextRef="#ctx0" brushRef="#br0" timeOffset="8332.7085">10527 5838 137,'4'-3'364,"-4"3"-31,0 0-30,4-4-24,-4 4-32,0 0-28,4-5-19,-4 5-26,0 0-31,0 0-39,0 0-43,6-6-42,-6 6-46,0 0-46,0 0-41,0 0-38,0 0-57,0 0-126,7-5-363,-7 5 161</inkml:trace>
  <inkml:trace contextRef="#ctx0" brushRef="#br0" timeOffset="9155.9177">11146 5728 228,'0'0'316,"-12"-2"-33,12 2-29,0 0-23,-12 1-23,12-1-20,-6 10-20,2-4-20,3 0-8,1 4-18,1-1-13,2 1-14,2-1-12,2 1-9,0 0-7,5-2-7,1 1-6,2 0-2,1-2-4,-3-2-14,1-3 5,3 0-8,-7-1-3,4-2 2,-1-3-1,1 0-3,-3-1-1,2-2-2,-3 1 7,0-2-1,-2 0 0,1-2-4,-5-2-3,1-2 3,0-4-2,-3 2-7,-4-2 0,-2-1 4,0 1-8,-3 0-3,-2 1-1,-1 2-5,-3 3 5,-1 2-3,-2 3-1,-3 2 6,0 2-8,0 6-1,-1 2-2,-7-2 2,1 9-3,9-5 1,2 4 4,2 2-4,1 1 2,3-4-1,1 5 1,3 0 4,2-2-3,3-2 0,3 3-3,2-3-1,4-2 3,-1 1 1,7-1-4,1-3 0,4-1 5,1-3-3,-1-2-2,3 0-2,5-3 2,0-5-11,0-2-2,-1 0 6,-3-5-1,-2 2-1,2-4-1,-2 0-1,-1-2 5,-4-4 1,1-3-1,-1 5-4,-1-4 4,-3-1-3,-2 1 7,-1-1-4,-1 2 4,-3 6-6,0-8 5,-3 13 3,-1 4 8,0-1 12,-2 3 9,0 7-1,0-11-1,0 11-5,0 0-2,-3-7-2,3 7 1,0 0 3,0 0 20,-13 33-10,8-15 1,-2 6 3,0 1 1,0 2-3,0 1 5,2 3-8,1 2 2,-1-1-10,1 0 1,0 2 0,1 1-3,0 0 1,3-1-2,-1 2-11,1 11 0,0-11-22,-2-1-10,2 10-9,3-11-12,0 1-13,0-1-9,-1-5-13,0 1-16,-3-5-9,-2-6-6,1-2 10,1-5 3,-2-2 10,2-1 12,-2-3 4,-1-3 11,4-3 3,-7 3 8,7-3 3,-17-6 3,5 1 11,2-1 2,0-1 11,1 0 16,-7-1 18,4 2 7,-6-1 5,4-1 23,-1 2-3,1 3 10,2-2 7,1 3-1,-1-1 10,4-1 6,8 4 8,-12-5 2,12 5 1,-8-6-9,8 6-3,-5-7-9,5 7-9,4-16-10,-4 16-2,13-18-18,-1 6-29,1 2-20,3-4-35,2 4-20,6-7-57,-3 0-35,5-1-59,-3 0-268,1 1-536,-5-2 239</inkml:trace>
  <inkml:trace contextRef="#ctx0" brushRef="#br0" timeOffset="9915.7159">11978 5997 55,'-6'2'344,"6"-2"-24,0 0-33,0 0-29,0 0-25,-7-10-28,7 10-18,11-12-20,1 3-16,3-2-16,9-5-14,4-2-7,2 0-14,-1-1-14,2-1-8,10-10-14,-3-1-16,-10 13-1,-2-1-8,-3 3-4,-3 1-2,-4 3-10,-4 4-2,-2 1-1,-3 3-7,-2 0-3,-1 1 1,-4 3 0,0 0-5,0 0-4,0 0-2,0 0 0,-23-1 2,5 5-6,0 4 5,1-2 0,-2 0-1,5 3 0,2-3 0,3 1-2,3 2 1,2-1 4,3-1-3,2 3 2,5-2 2,4 2-1,8-1 3,5 4-6,6-3 5,3 1 0,-2-3 0,5 1-5,1-2 0,-4 0-11,-1-1 7,-5 2-4,-7-5-1,-7 1-1,-3 0 2,2-2-1,-6 1 4,1 0-3,-2 0 3,-4-3 6,2 6 14,-2-6 8,0 0 4,-15 10-1,2-5 6,-1-2 5,-4 2 6,-2 1-6,-7-1 5,5-2-2,-5 3-3,8-2-1,1 0 0,3-2 0,3-1-4,2 0 1,4 0-7,-1 1 3,7-2 2,-10 1 1,10-1-6,0 0 1,0 0-3,-2-10-5,2 10-7,10-12-4,-1 3-5,6-3-3,2-2-3,6-6-3,5 0-5,-4-3-2,4 0-1,-1-3 0,10-12-4,-14 11-1,9-9-24,-10 8-4,-2 0 1,1-1-4,-1 1 0,1 4 7,-3 2-3,-8 6 7,0 0 6,-1 1 5,0-1 2,-1 3 4,-3 2 5,-1 1 12,-1 2 14,-1 2 7,1 1 4,-3 5-2,0 0 3,2-9-5,-2 9-2,0 0-4,0 0 0,0 0 4,0 0 9,0 0-1,-7 33 6,5-17-1,1 4 10,-2 5 2,0 2-1,1 1-1,-3 0-6,3-2 0,4 1-1,-6-1 0,0 0 1,3 0 3,-2-1-13,1-5 3,2-4-11,1 2 4,-2-2-4,1-1-13,0 1-12,-3-4-18,2-1-21,-2-1-24,2-1-21,0-3-31,1-6-27,0 0-35,-5 12-27,5-12-41,0 0-214,0 0-509,0 0 226</inkml:trace>
  <inkml:trace contextRef="#ctx0" brushRef="#br0" timeOffset="10064.0866">12708 5762 271,'0'0'291,"-3"-6"-18,3 6-28,0 0-22,6-14-18,-2 9-19,5-1-19,2 0-17,0 0-16,5-2-18,1 1-31,1-1-28,-1 2-51,0 2-45,2-3-64,1-1-34,0 1-64,0-1-121,-2 2-349,1-2 156</inkml:trace>
  <inkml:trace contextRef="#ctx0" brushRef="#br0" timeOffset="11360.2571">13259 5784 253,'0'0'240,"0"0"-21,0 0-24,-10-7-17,10 7-18,0 0-20,-6-9-16,3 4-17,3 5-13,-2-9-20,2 9-14,-3-12-6,0 7-8,0-1-5,3 6-5,-4-11-6,0 5 2,-2 1-9,6 5-1,-11-6-2,5 5 1,-3-1 3,-2 2 1,-2 2-2,-1 2 7,-3 1 5,-1 2 1,1 1 1,0 1 8,-1 1-3,1 1 6,1 1-3,1 0 10,3 0-8,0 0-3,3 1 9,1-2-4,-2-3-4,5 2-3,0-2-6,1 2 0,3-3-1,0-1 1,1-6 0,1 11 0,-1-11-7,4 9 0,0-4-3,2-2 13,2-2-16,-8-1-2,16 1-3,-3-1-3,-1-1-1,0-2 2,2-3-6,-1 4-3,4-6-1,-3-1-4,1 0 3,-3 1-5,-3 0-2,2 0 2,-2-1-1,-1 5 2,-4-2 0,3 3-2,0-2 0,-7 5-1,4-4-1,-4 4-2,0 0 2,0 0-2,0 0 4,0 0-1,5 13 4,-5-13 1,-3 15 0,2-5 0,0-1-1,1-1 4,0 1 1,0-9-6,0 18 10,1-10-6,0-2-1,-1-6 2,3 11-6,-3-11 3,2 7 0,-2-7 5,12 7 1,-5-7-1,1-1 2,-8 1-2,24-7-1,-12 1 13,3-5-14,1 1 0,1-2 0,1-6-3,1-1 10,1-1-13,-4-4-6,-1-3-3,1-1-13,3-3 0,-7 1-4,4-2-9,-4-2-2,-1 2-4,2-3 2,-4 3 0,-2 1 5,0 2 4,-1 1-8,-2 9 5,-1-8 5,-1 9 4,-2 0 0,0 3 1,-1 3 6,1 1 10,0 2 3,0 2 4,0 7-6,1-13 4,-1 13-1,-5-5 0,5 5 0,0 0 0,0 0 9,0 0 1,0 0 9,-14 19 5,9-9 3,1 4 1,-1 2 12,0 2 11,2 9-2,1-2 1,-2 1 0,2 2 5,-2 0 2,-1 0-3,1 1-9,2 0 1,-1 1 4,0 1-9,-1-1 0,-2 0-3,1-1-1,2-3-6,-2 1 0,1-3-8,3-6 2,1 1 0,0-3-3,0 0-3,1-5 1,0 1-4,1-1 2,3-5-4,-5-6 0,5 11 3,-5-11-2,11 6-1,0-5 16,-11-1-18,25-3 3,-12 1-12,6-5-1,-2-2-7,1 1 7,-2-3-6,0-2-2,4-6-7,-2 1-3,-5 1 1,1-6-11,2 2 0,-4-3-8,1 1 7,-6 5-1,0 1-2,-2 1 6,3 2 4,-3 3-3,-3 2 6,1 3-1,-2 0 14,-1 6-16,0-9 2,0 9 0,0 0 2,0 0-1,0 0 6,0 0 3,-16 18 0,10-7-1,1 0 4,0 6 2,1-1 7,-1 1-9,1 0 3,2 0 0,-2 0 1,3-2 10,2-2-6,-1 0-2,0-3 2,3 1 6,-1-2 0,1 0 7,4-2 2,-2 0-3,2-4 1,-1 0-2,3 0 3,1-2 1,2 0 5,2-3-10,-1-2 1,4-1-1,2-3-4,0 1 2,6-9-2,-2 2 1,2-3-2,-1-1 0,0-2-1,2-2 2,-6-2 1,-1 2-7,-2 0 2,-1 2-2,-2 6 2,-5 0-2,-1 6 2,-3-1-2,-1 1 1,-1 0-6,-1 2 2,-2 6-3,4-10 2,-4 10-4,0 0 3,0 0-6,-13-5 2,13 5 1,-14 2 4,6 1-4,1 5 4,0-1-4,2 3 7,1 2-6,3 0-9,1 1-4,1-1-16,3 3-7,1 2-1,2-1-2,1 0 7,-1-6-1,2 5 7,0-2 0,2-1 2,-3-2 8,3-2 6,-4 2 3,2-5 6,-1 3 6,-2-1 20,0 1 10,0 0 9,-4-4-2,1 2-3,-1-1 3,-2-5 6,4 11 4,-4-11-3,-2 10-5,2-10 0,-7 10-6,0-6 0,-1 2 7,-1-1-20,-1 0 3,-3 0-9,3-2-10,-4-1-9,3 0-18,-1-2-10,-2 0-34,1-3-21,-1 1-28,-3-3-21,1-2-27,3 1-42,-3-4-31,1 2-189,-1-4-463,4 1 205</inkml:trace>
  <inkml:trace contextRef="#ctx0" brushRef="#br0" timeOffset="11576.1886">13631 5569 187,'0'0'248,"0"0"-24,0 0-21,0 0-24,0 0-14,0 0-15,33-6-21,-20 2-21,5 3-29,2-1-37,-2-2-41,3 2-51,0-2-47,-2-1-165,0 0-283,-3 1 126</inkml:trace>
  <inkml:trace contextRef="#ctx0" brushRef="#br0" timeOffset="11860.9543">14641 5665 218,'0'0'291,"0"0"-24,0 0-18,13 7-18,-3-7-20,5 1-23,3 0-13,1 1-21,2-2-17,0 0-16,-1 0-25,6 1-37,-7 0-37,-2 0-41,1-1-29,-5 0-45,1-1-37,-4 0-67,-2 0-125,1-1-350,-9 2 155</inkml:trace>
  <inkml:trace contextRef="#ctx0" brushRef="#br0" timeOffset="12044.7279">14623 5842 180,'0'0'236,"0"9"-5,0-9-15,8 6-18,0-3-17,3-2-16,2 1-19,1-1-10,4 3-17,3-5-13,1-2-21,0 0-32,3 2-35,-3-2-38,-2-1-41,1-2-58,7-2-42,-10 2-125,2-1-308,-2-2 137</inkml:trace>
  <inkml:trace contextRef="#ctx0" brushRef="#br0" timeOffset="12710.0852">15331 5589 110,'-12'0'308,"12"0"-28,0 0-20,0 0-21,0 0-20,0 0-18,0 0-22,0 0-14,0 0-7,0 0-24,44 0-17,-29 0-15,2-2-20,2 0-24,-1 2-18,-4-3-17,4 0-11,-4 2-20,0-1-11,0-3-11,1 1-11,-1 0 5,-3-1-11,-1 0-3,0 2 8,0-2 2,-3 2 5,-2 0 7,-5 3 4,10-4 7,-10 4 2,6-3 6,-6 3-1,0 0 0,0 0 2,0 0 6,0 0 4,0 0-1,0 0 7,0 0 3,0 0 3,-23 11 6,16-4 7,-2 0-4,-3 2 10,3-1 5,-4 4 7,0-2 6,-3 1 5,1 3-3,1-1 4,-3 0 2,2-1 2,0 2-3,-5 3 3,-1-1-3,7-6-1,2 1-7,2-1 4,1-3-4,-1 2-2,3-2-6,1-1-7,0-2 2,2 0-3,4-4-6,-5 6 1,5-6-2,0 0-2,-3 6 8,3-6-5,0 0-1,0 0 2,0 0-2,14 5-2,-5-5-3,0 0-2,4 0-5,-2 0-2,2-1-1,1 1 9,0 1-13,0-1 3,0 1-6,0 0 3,-1 1-8,-1 1 5,0-1 0,-1 2-3,1 1 3,-3 0-7,0 1 3,-1 0-3,-2-1-3,-3 0 5,-1 1 0,-2-6 1,3 11 0,-3-11 0,-4 11 1,1-5 1,-4-1 6,-1 2 0,-2-2 12,-1-1 2,-2 0 11,-4 3 7,-1-4 2,-1-2 5,1 2 8,-2-2-6,2-4 18,0 0-2,0-1-3,3-1-8,-3-1-15,6 1 4,0-2-7,-3-2-11,4 2-18,0 0-15,1-1-24,1 0-29,2-2-34,-2 0-34,4 3-50,1 1-51,0-2-55,0 3-303,1-1-635,3 6 281</inkml:trace>
  <inkml:trace contextRef="#ctx0" brushRef="#br0" timeOffset="15260.0071">4320 7744 101,'-12'-2'172,"12"2"-9,0 0-10,-10-1-10,10 1-6,0 0-1,-10 4-18,10-4-7,-10 4-7,10-4-1,-8 4-7,3 0 0,-2-1-6,7-3 0,-10 7-6,7-3 1,-4 0 2,1 2-3,-3-2-7,1 3-1,0-2 0,2 1-7,0-1 4,-3 3-1,1 0-3,2 0-4,-6-1-1,6 0-3,-2 2-5,0 1-3,0-3-2,1 1-9,-1-2-3,2 2-14,0 1 7,-2 0-1,3-1-3,-2 0-8,5-1-1,-2-2-3,0 3 1,-1 0 1,0 2 9,1-1-10,-1 4 0,1-5-2,0 4-3,0-1 2,0-1 0,0 3-3,1-2-1,1 1 0,-1-1 1,0-1-3,0 1 0,1 0-1,1 1-5,0 1 5,-1-3-5,2 3 3,2-1 1,-5 1 0,3-2 1,0 3 1,1-3-4,-1 1 0,0-2 4,2 2-5,-1 0 5,0 0 8,1-1-3,1 5 0,1-5 4,-1 1 2,1-2-8,-1 1-1,1 1-5,1-2 6,1 2-2,-3-2 2,4 4 4,-1-1 0,2-2 0,1 3-3,-4-3-1,4 4 1,1-1-2,0-3 4,1 2 0,-3-2 5,4 0-7,-2 1 0,3 1 3,-5-3-4,2-2 4,1 4-5,2 0-2,-1-5 4,-2 0-2,4 3-2,-3-2-1,1-1 6,1-1-6,-3 0 5,5 1-3,-1-2-3,-1 0-3,4-2 7,-2 5-5,3-4 7,-3-1 9,3 1-13,-3-3-5,3 1 1,1 0 3,1 1-3,-1-3 0,-2 0 1,2 0-1,1 2 2,-3-2 1,3 0 9,1 0 3,-5 0 4,3 0-6,-2 0 2,-3-2-5,3 2 6,1-1 3,1 1 4,-6 0-3,1-2 2,3 1-10,3-1 9,-8 0-1,5-3 4,10 3-7,-9-1 0,-4 0 3,4-1-6,0 0-6,-3 1 9,-2-1-7,5 0 19,-5 1-23,-1 0 6,1-1 7,0 1-4,-3 0 1,2-2 3,-1 1 10,-3 2 7,-2 0 5,4-2 0,-2-2-6,2 0 6,2 0-1,-3 1 5,0-1-8,-2 1 3,2-2-3,-2 1-2,2-1-4,-3-1-3,3 1 3,-3-1 1,2 1-3,-2-1-3,2 0-3,0-1 1,-2-1-3,-1-1-2,0 3-1,3-3-3,-4-1 1,1-2-2,0 1 1,-1 2-6,0 1 4,0 0 1,-1-2 9,0 4-1,2-4-3,-2 1-4,-1 0 4,1 2-7,-1-2 4,0 0 0,-1 1 1,-1 0 3,1 2 2,0-2-4,-1 3-2,0-5-1,0 3 0,-1 1-4,0-3 0,0 2 4,-1 0-2,1 0-5,-2 1-1,1-1-1,1-2 1,-3 3-10,1-1 4,-1-2 5,1 2 0,0-1-2,-1 0 7,2 6 5,-2-3 2,4 7-1,-5-12-2,1 5-4,0-1-1,-1 2 1,1-1 2,1 0-6,0 0-2,-1-2 3,0 1-5,0 0 2,0 1-2,-1-1 0,-1 0-4,1-2 0,-1 4 2,3 1-2,-1-1 3,0 1-1,-1-1-1,-1-2-2,0 1-2,1 3 1,0 0-3,-1-2 3,-1 2-2,2-2 1,0 2-1,-1-3 3,1 3 3,-2-1-2,1 2-5,-1-4 2,1 3 2,-3-1-2,2 1 0,0 0 1,-1-1-4,-3 0 2,6 2 1,-3-1 2,0-1-4,1 2 0,1 0 2,-4-1 0,1 0 0,1 0-1,1 2-2,0-1 3,-1-1 0,-1 3-2,9 1 2,-13-6-2,7 3-4,-3 1 6,9 2 0,-16-4-3,9 0 1,-2 2 1,1-1 0,-3 2-1,1-3 3,2 4-2,-1-3 0,0 0 0,-1-1-1,1 1 1,1 2 3,8 1-1,-16-4-2,8 2 2,-1 0 0,-1-1-5,1-1 1,-2 1-1,2 2 5,-2-2-5,2 1 4,-4 0 1,3-2-4,0 2 2,-4 1-1,2-3 2,0 3 0,-1-3-3,-1 2-3,0-1-4,1 1-2,-6 0-11,2-3-6,2 3 0,-3 0-4,0 1-8,0-2-18,0 2-10,-1-1-8,2 2-21,-1 0-10,6 0-4,-6 2-20,-1-2-11,3 2-10,-2 1-17,2 0-1,-3 4-13,3 3-11,0-2-17,-3 2-2,3 1-18,0 1-6,3 1-10,0 1-17,2 1-245,-6 3-553,7-4 244</inkml:trace>
  <inkml:trace contextRef="#ctx0" brushRef="#br0" timeOffset="16140.4434">4578 8153 208,'0'0'206,"-5"-11"-15,1 5-12,0 2-6,-2-3-15,1 1-10,1 1-15,0-4-9,0 3-6,-1 2-6,-1-3-9,6 7-11,-8-8-7,8 8-4,-8-5-6,3 1-10,5 4-5,-11-3-7,11 3-9,-13 2-1,4 3-6,0 0 0,2 2-6,-4-1-5,2 2-3,2 2 1,-1-1-7,2 2 0,0-2-5,3 4 1,-4-2-1,5 0-1,1-1-2,-1 0-1,2-1-2,0 1 1,2-3-3,-1 2-3,1-3 5,-1 1 1,2-1-1,2 0-1,-1-2-2,-4-4 3,6 8-2,-6-8 0,8 5 1,-8-5 1,6 2 3,-6-2 5,9-1 0,-9 1 3,12-3-1,-7-3 7,4 0 0,-4 1-1,0 0 1,3-4-1,-1-1 4,2-1-2,-1 1-3,-1-1 4,-1 1 2,-1 0 3,0 1 3,-1 4 6,0-4 1,0 4 1,0 1 5,-4 4-4,6-7-4,-3 3 1,-3 4-8,6-5 1,-6 5-8,4-5-1,-4 5-4,0 0-1,0 0-3,0 0-3,5-4-2,-5 4-5,0 0 7,0 0-7,8 19 7,-5-10 0,0 2 1,1 5-1,-1-1 1,-1 3 6,2 0-11,-1 3 1,1 3 5,-1 1-5,2 0 1,0 1-4,0-2 0,-2 3 3,1 0 2,-1 0-3,-1-3-2,-1 2 0,0 0 4,1 0-1,-2-7-3,0-1-3,0-1 3,1-5-3,-1 0 4,1-1-4,-1-5 0,1 0 0,-1-6 4,0 10 0,0-10 3,2 6 8,-2-6 1,0 0 15,0 0 3,0 0 11,0 0 5,0 0-8,0 0-3,12-14-11,-9 4 9,0 0-11,3-5 4,-2 3-10,0-5-4,2 0 5,0 2-6,-1-1-8,-1-3 9,2 3-12,-3-1 5,1 0-7,0 7 9,0-3-7,-2-2 3,1 5-10,-2 0 6,3-1 11,-3 4-12,1 0-7,-1-3-6,-1 3-10,2 0-1,-2 7-7,2-12-7,-1 6-11,-1 6-18,4-8-23,-4 8-20,0-8-19,0 8-27,0 0-21,5-6-35,-5 6-31,2-5-20,-2 5-241,0 0-540,8-3 239</inkml:trace>
  <inkml:trace contextRef="#ctx0" brushRef="#br0" timeOffset="16486.4268">4922 8244 256,'0'0'267,"0"0"-22,0 0-29,0 0-18,0 0-23,0 0-6,0 0-19,-13 26-14,9-18-17,3 2-3,0 3-15,-2-3-6,3 4-11,-1-3-11,1 6-6,4-6-7,-3 0-4,0 0-6,3 0-6,0-6-1,-3 3-9,2-2 2,2-1-8,-1 0 2,-4-5-1,9 6 7,-4-2 4,-5-4 8,13 0 7,-13 0 5,0 0 2,17-5-5,-8-1 6,-2 2-14,-3-1 8,6-3-7,-4 0-2,2-2 0,-3 1 3,0-2-9,1-4 6,-3 4-4,0-5-8,-3 5 1,0 1-7,1 3 1,-4-2-5,1 2-5,2 7-11,-5-12-29,-3 7-9,-1 1-39,-1-2-38,-4 7-62,14-1-62,-28 3-57,15-1-219,-2 2-545,3 1 241</inkml:trace>
  <inkml:trace contextRef="#ctx0" brushRef="#br0" timeOffset="18116.4152">7015 7861 109,'0'0'179,"-10"0"-6,10 0-15,-13 0-9,13 0-9,-11 2-9,4 0-10,7-2-8,-14 1-8,9 0-10,-1 2-6,6-3-3,-11 4-7,3-1-2,4 0-6,-4 2-4,-1-1-5,3 1 0,-2 1 0,2-2-4,-1 5-5,0-2-5,-1 1-1,0 1 9,2 1-10,-1-1 4,-3 2-5,5 0 3,-4 2-4,1 3-1,0-2-3,1 2 10,1-1-5,-1 1-2,1-1-5,1 3-1,2-1-3,0 0 0,0-3 5,0 3-3,3-4-4,-1-1 0,1 1-3,1 3-3,-1-1 0,2 1 2,-1 1 6,2-2-6,0 0-1,-1-2-2,3 3 13,0 1-7,3-2 4,-3-3-5,1 2-5,2 0-1,2 0 5,-1 1-8,-1-1 13,3 2-9,-3-6 5,3 3-4,3 0-3,-1 0 1,1-1-1,-1 0-3,1-1-2,1 0 1,2 0 2,-3-4-6,3 3 0,-3-2 0,2 0 2,1-2-2,-2 1-1,-3-2 6,1 1-1,3-2 1,-3-1 5,2 3-8,-3-2 5,2 0-1,2-1-2,0-2-2,1 4 3,0-1 1,-4-2 3,5 1-2,1-1-5,-2 1-5,1 0 9,-1-2-1,0 0 9,-1-1-8,3 0 0,-6 0-1,1 0 1,3-1 4,2 0-2,-4-3 4,0 2 2,2-2 4,-3 2-1,-2-1-1,7-3-4,-4 2 4,0 0-4,-2 2 1,3-3-5,-3 1-6,1 0 8,-2 0-3,-1-2 2,1 3-3,-1-1 0,-2-1-4,5 0 7,-6 0-5,1 1 9,-1 0-9,-1-2 6,3-1 1,0 0-3,-2 1 6,0-1-5,1 2 3,-2-3-6,1 1-2,1 0 4,-2 0-3,2 0 6,-4-2-6,1 2-4,0 0 6,1-2-5,-2 0 0,-1 3 12,1-2 4,-3 3 4,2-4-7,1 0-2,-5 2-2,2 2 7,-2 5-2,2-19-2,2 10-1,-4 2-1,1-2 2,0 0-3,1 1-3,-2 8 0,2-16-2,-2 6-1,0 2-3,2-2 0,-2 1-3,-2-1 3,2 1 5,-2-2 0,2 3-2,-2-3-5,1 1 0,1-1-1,-3 1-1,1-3 0,0 3-5,-2-1 4,-1 1-3,1-1-4,2 1 1,-3 0 4,1-1-4,1 2-1,-2-2 0,1 1-2,0 0-1,-2 1 4,3 1 1,-1 0 4,-2-2-3,2 2 3,-4-2-5,5 2 1,-4-2-1,2 2-1,1 0-2,-2-1 0,-3 0 0,2-1 2,3 2-3,-4-1 0,4 5 1,-4-5-2,3 2 3,-5-2-1,2 1-8,-1 1 5,-1-5-2,1 4-2,-1 1 10,1 0-4,-3 0-3,1 1-3,-3 0 2,1-2 3,0 1-2,-3 1-1,0-2 2,0 1 1,1-2-2,2 5-1,-3-5 2,0 2-1,0 1-1,0 1-1,3-2 0,-1 3-1,-3 0 3,-1 1-5,2 0 4,-2 0-5,1 2-4,-1-1 2,-1 5-2,1-3-8,-2 3 2,-1 0-2,4 0-12,-10 4 0,5-1-19,3 1-6,-3 0-11,-3 3-17,0 0-13,6 0-30,0 0-21,-4 6-15,6-4-19,-3 5-5,6-3-21,-6 7-13,9-5-11,0 2-11,-4 5-26,6-5-15,-1 4-50,1 1-168,-3 0-544,8-5 242</inkml:trace>
  <inkml:trace contextRef="#ctx0" brushRef="#br0" timeOffset="18952.4445">7295 8176 162,'-6'-8'200,"-1"1"-11,1 2-14,-3-2-14,1 1-5,-1 2-11,-1 1-16,4 1-13,-4 1-9,-1 0-13,11 1-9,-19 1-5,9 1-7,-2 2-8,2 2-8,2 1-6,-4 0-4,5 0 0,1 3-4,-2-1-6,-1 1-1,3 2-4,2-1-3,4 1-1,-4-2-7,3 0 0,1-1-1,0 2-5,1-3-1,1-1 3,0-1-3,1 0-5,-1 0 3,-2-6 1,8 8-1,-4-6-4,-4-2 3,10 6 2,-5-6-2,-5 0 1,12-3 2,-12 3 3,14-5 3,-9 2 1,0-1-1,1 0-2,1-4 2,0 1 0,0-2 5,-1 1 6,2-1-3,-2 0 3,-1-1 4,0 2 1,0 0 3,-2-1 1,2 2 7,-1 1 4,-2-1 5,-2 7-4,3-12 6,-2 8 0,-1 4-2,3-7 8,-3 7-17,0 0-3,4-6-9,-4 6-1,0 0-6,0 0-5,0 0-1,0 0 0,0 0 11,0 0-12,5 17 4,-2-7 1,-2 1 0,1 5 1,2 0-4,-4 3 3,4-2 3,0 7 3,-2-5-10,2 6 3,1 2-1,-1 1 2,1-5-5,2 5 4,-3-4-7,-1 1 2,-1-6-2,1 0-1,0-1-3,-1 1-4,0-5 3,-1-2-3,2-1-11,-1-4 14,2 0-10,-2-1 3,-2-6-3,0 10 13,0-10 5,3 6 24,-3-6-2,0 0 12,0 0-1,0 0-4,0 0 1,0 0 8,10-22 2,-7 12 5,0-1-9,0 0 5,1-2-6,2-3-11,-2 4 15,-1-4-5,1 1-2,-2 2-9,2 2-4,-2-3-5,3-1-3,-3 3 0,3 0-4,-2-2-7,-1 5 0,1-1-3,0 2-2,-1 1-1,-2 7-4,3-10-13,-2 6-18,-1 4-23,2-8-28,-2 8-29,0 0-29,3-7-21,-3 7-34,0 0-29,0 0-21,0 0-16,9-3-23,-9 3-18,0 0-43,11 2-193,-11-2-572,0 0 254</inkml:trace>
  <inkml:trace contextRef="#ctx0" brushRef="#br0" timeOffset="19176.5383">7585 8336 91,'0'0'314,"0"0"-13,0 0-33,9 3-10,-9-3-12,4 5-15,-4-5-8,3 6-12,-3-6-2,6 9-15,-4-3-15,0 3-21,2 0 5,-3 1-33,1-2-11,1 2-13,1-1-2,-2 0-13,3 0-13,-1 2-10,-2-3-12,0 1-44,2 0-33,-2 1-40,-2-2-46,2-2-53,-2-6-61,2 14-71,-2-9-200,0-5-532,0 0 236</inkml:trace>
  <inkml:trace contextRef="#ctx0" brushRef="#br0" timeOffset="20484.0459">9907 7858 167,'0'0'186,"-6"-4"-6,6 4-1,-9-2 2,9 2-10,-7-5-11,7 5-19,-9-1-10,9 1-5,-11-1-11,11 1-10,-10 1-8,2 3-4,3-2-4,5-2-8,-14 3-3,6-1-6,-1 5-6,0-4-5,0 2-6,2 1-4,-2 1 9,-3 2 0,1 1-6,-2 3-5,-1-2-3,1 3-7,-1 0-3,5 1-2,-3 2-3,2-3 1,-1 2-6,2 0 0,0 1-3,2-1 1,1 3-4,-1-1 4,0-2-1,2 2 0,1 0-2,2 0 7,0-2-6,1 1-2,1 1 11,1-1-9,1-1 0,-2 4-2,4-2 17,-2 0-16,3-2-1,2 3-2,0-1 1,3 0-2,-3-1 6,5 1 1,1 4 2,-1-4-3,-2-2 1,1 2 0,2-1-2,4 2-8,-3-3 5,1-2-6,5 4 1,-8-5-3,4-1 4,-1-1 0,1 0 0,0 1-2,4-4-4,-2 0 5,0-1-2,2-2-4,0 0 2,0-1 4,7 0-4,-6-3 1,1 0 8,-2 0-10,3 0 2,6-2 1,-2 1-5,-7-1 4,9-1-4,-4-2 3,-2 0 0,-1 3-2,-2-4 1,2 1-1,0 0 4,-5-1-4,3-1 0,0 0 4,-2-2 2,0 2 7,0 0-11,-4-3 1,5 3 5,-4-3-1,2-2 8,0 1-1,-2 1 2,-1-1-6,-1-3 12,-2 1-7,-2-1-3,2-2 4,-2 0 12,-2-2-4,1 1 12,-2 2-19,-1-2 6,3-1-4,-4 0-2,-2 6-4,1-5 6,-3 0 5,0-1-6,0 1 2,0-1-2,-2 1 4,2-2-3,-2 3-6,-1-2-3,1 0 8,-5-1-5,0-1 1,-1 1-2,1-2-2,-5-2 1,4 4 3,-2-5 0,-3 1 0,2 1 2,-3-1-10,3 6 11,-4-4-5,-1 0 4,3 5 5,-8-1-3,2-1-9,4 4-1,-3 1 2,-4-3-2,1 1-4,1 4 0,-5-1-1,3 0-1,-2-2-5,-3 5 0,8 4-1,-9-3-1,1 6-7,-1-2 0,0 3-16,5 2-17,-4 1-18,4 2-21,3-1-26,-1 1-7,-6 4-31,2 2-17,0-2-6,6 1-21,4 3-12,-4 5-14,2-4-19,1 4-8,1-4-25,5 1-26,-3 5-185,3-4-511,0 2 226</inkml:trace>
  <inkml:trace contextRef="#ctx0" brushRef="#br0" timeOffset="21306.0086">10202 8261 8,'-5'-10'203,"0"1"-9,-1-1-17,1-1-3,-3 1-13,3 0-12,-4-2-8,2 2-8,0 1-12,-5-1-9,6 3-2,-2 0-8,-1 0-4,-3 2 0,5-1-6,-3 1-13,2 4-1,1-2-6,-3 2-10,10 1-5,-17 2-7,5 2-3,2 3-6,-1 0-2,-4 0 2,3 1-8,3 0 1,1 6-6,-4-1 0,3 1-3,2 1-3,-1 1 3,2 0 1,2-4-6,2 5-4,2-2-1,0-2 5,0 2-4,2-3-2,1-2-3,-1 5 3,3-5-5,-3-4 3,2-1-1,0 1-1,3-1-4,-2 0 6,-1-3-3,-4-2 3,12 2-3,-12-2 1,11-2-5,-11 2 3,12-9-2,-2 2 1,-3 0 4,-1-3-6,2-1 0,3-2 1,-1-1-1,-2-1-2,3-1 1,-3 2 2,-1 0 1,-1 2 1,0 3 3,-2-3 6,1 3 7,-1 1 3,-2 2 5,2-1 5,-4 7-2,4-8-5,-4 8 2,0-6-5,0 6-5,0 0-2,0 0 2,0 0-7,0 0 1,0 0 1,11 16 1,-10-5 0,2-2 18,-3 7-18,2 0 2,0 1 0,2 4-3,-2 3 2,-2-4 3,8 5-5,-6 2 0,1-1-8,1 1 5,-4-1 0,4-1 3,-3 1-5,0 1 1,-2-2-2,1-6-4,1 1-1,-2-5-2,1-3-4,3-2 2,-5-2 4,2-8 0,0 12 16,0-6-16,0-6-1,0 0 7,0 10 13,0-10 8,0 0 5,0 0-4,0 0-1,0 0-4,0 0-3,0 0-7,-1-30 1,0 20-1,1-1 1,-2 0-1,2 0 10,-2-2-11,0-3-2,2 3 16,0 2-11,0-1 4,0-4-2,2 1 0,-2 1-12,0 3 12,2 0-12,1 0 18,0 0-19,0 1 6,-1-1-1,7 4-2,-4-2-9,0 1 5,-1 0-4,6 1 1,-4 0-2,-1 2 6,1 0-7,1 2-6,-7 3-19,13-5-16,-6 2-19,1 1-23,-8 2-22,14 0-21,-14 0-12,13 3-21,-6-1-19,-2 0-27,2 2-9,-7-4-12,11 6-16,-5-4-20,-1 2-173,-5-4-468,9 9 207</inkml:trace>
  <inkml:trace contextRef="#ctx0" brushRef="#br0" timeOffset="21658.5325">10397 8435 1,'0'0'167,"9"-2"-10,-9 2-6,0 0-10,0 0-1,7 5-8,-7-5 5,0 0-3,5 4 1,-5-4-2,0 0-3,0 10-4,0-10-4,0 0 0,-6 13-8,2-8-2,-2 1 0,-3 1-7,2 2-3,-2-2-5,0 2-7,-2 0-9,1-4 0,1 3-9,-1-2-2,2-3-9,4 3-9,4-6-4,-6 6 0,3-3-6,3-3-2,-4 6-7,4-6 8,0 0-8,0 0 0,0 0-1,12 8-6,-3-8 5,-9 0-5,19-3-1,-5 1-1,4-3-6,0 2 2,-1-3-5,4 2-2,1-2-1,-3 0-20,3 0-7,-4 0-16,1 3-20,-3-3-21,-3 1-18,-1 0-26,-3-1-16,-3 4-24,2-3-29,-1 0-26,-3 2-218,-4 3-464,0 0 206</inkml:trace>
  <inkml:trace contextRef="#ctx0" brushRef="#br0" timeOffset="23274.4407">10783 8060 11,'3'-10'154,"-1"0"-17,0 1-6,-1-1-10,2 3 2,-2-3-18,1 0-7,-2 0-11,-2 0-1,2 1-5,0-1-1,0 0-11,2-2 19,-4 4-15,1-5 0,-2 1 0,2 2-1,-1-1-3,-3 1 1,1-2-2,-3-2-1,1 3-3,1 1-3,-3-1 3,2 0-2,-2 1-3,0 0-6,-3 1-2,-2-3-2,4 0-2,-7 2 0,5-3 2,-1 2 5,-3 1-4,-1-3-3,3 1-1,0 2-3,-3-2 6,0 1 2,0 0-6,1 2-2,-1-2 0,-2 3-9,2-5-1,-2 3 3,2 1-1,0-2-6,-1 4 2,3-2-2,-1 1-1,-1 0-3,1 1-2,3 2-1,0 0-3,-1-1-1,2 2 2,0 0 0,-1-1 3,1 0-5,0 2 1,1-1-2,-1 2-4,0-1 8,1-2-11,-2 3 0,1 1-3,-1-1 4,2 0-2,-2 3-4,12-1-2,-20-1 5,9 2 1,-1 0-4,-1-1-2,3 4 5,-2-4-2,1 3 6,-1-2-4,-1 1-2,-1 2-1,3-1 0,-2-2 2,1 2-2,1-1 3,-1 2-6,-1-3 3,2 2 0,2-1-1,-2 1 3,2 0-4,-2 0 1,3 2 3,-2-2-6,1 0 4,0 3-2,0-2 4,-2 1-4,1-1 3,1 3-5,-1-2 4,1 2-4,2-3 8,-2 3-9,0 0 1,-1-2 1,2 0-3,1 0-1,-3 2 3,1-2-2,-1 1 2,0-1-1,4 2 2,-5 1 2,4 0-3,-1 0 2,-2 1-2,3-1 0,-2 1-3,-2 0 2,4-1 2,-2 1-1,0 0 3,2 1-6,-1 0 4,-1-2 7,-1 1-6,4 1 1,-1 0-3,1 0-3,-4 0 0,5 1 1,-3-2 7,3 0-6,-1 2 3,-2 1-4,2-2 4,0 2-5,-1 2 1,3-2-2,-6 1 5,4-1 2,1-1-4,-1 0-1,1 0 0,-4-1 0,4 2 1,-1-4 0,-1 4 3,3-2-6,-2 0 7,0 0-6,1 0 5,1 0-5,-2 1 4,0-2-1,2 3-1,2 1 1,-2-3 5,-1 2 4,3 0-10,0-3 0,-2 2 11,4-1-11,-3 4 3,1-3-3,2-2 1,-3 3-5,3-1 4,0 1 10,-3 0-3,3-1-1,0 2 5,0 2-11,3-3 7,0 5 2,-3-3-1,0 1-4,0-2 4,2 3-2,1-2-2,1 5 3,-2-4 1,0 2-6,3-1 12,-1-1-10,-2-4 8,2 4-1,0 1-1,2-5 0,-1 4-6,1-1 2,-2-2-2,4 3 3,-2-4 2,1 4 2,1 0-7,-2-1 10,1-3-1,1 2 6,-1-2-13,3 2 2,0 0-3,-5-2 3,5 2 1,0-3 4,1 3-10,-3-2 7,-1-1-6,5 2 3,-3-4 2,1 1 1,-2-2-3,1-1 0,2 1 4,-2 0-6,2-2 2,0 1 7,3 0 1,-1-1-2,-1-1-1,5 3-1,-3-4 1,-1-1-3,4 3 1,-4-3 2,5 1-2,-5 1 4,6-2-11,-2 0 8,-3 1-4,1-2 0,3 0 2,-2-1-1,-2 2 2,1-2 1,-3 2-7,5-1 4,-6-1 0,3 0-3,-1 0 16,1 0-13,2 2-2,-2-2 6,-1-2-3,1 1-1,3-1 2,-5 4-2,1-4 5,6 2-5,-6 0 0,-1 0 4,5-1-9,-1 0 4,-5 1 0,2 0 0,1-1 2,1 1-1,1 0-9,-3-1 7,-1 1-1,1 0-1,0-1 6,1-1 3,2 0-3,-3 2 1,-2-1 2,1 1 4,-1-1 2,0-2-1,3 2-4,-1-3 4,1 1 4,3-2-4,-1 2 2,-3 0-4,-3-1-5,3 1 4,-4-1-6,0 2 4,4-2 5,-3 1-9,-1 0 4,0 0-5,-2-1 5,1-1-8,1 2 15,-1-2-1,-2 1-4,5 0 1,0-2-1,-4 2-3,2-2-5,0-1 6,2 2-2,-2-2-3,-2 1 2,3-2-2,-2 1-1,0 0 1,3 0-2,-3 0 12,-2 0-13,3 3 5,0-2-2,0 0 0,-2 0-9,-1 0 17,4 1-15,-3 0 5,-5 2-4,5-3 7,-4 1-15,5 0 9,-1-2-2,0 1 3,2 0 0,-4 1 2,4-2-1,-3 2 6,0-2-4,0-1 3,2-1-5,-2 0 5,-1-2-2,2 1 12,-5 2 3,3-3-4,3-5-2,-5 5 1,0-5-2,0 5 3,1 0 5,-1-5-1,-1-1 1,1 2-2,-1-1 0,-1-1-2,-2-2-2,-1 4 6,0-3-6,-1-1 12,-3 3 1,-1-3-3,-2 1 0,-3-6-3,0 1 0,-2-1-3,0 1 3,-6 2-7,3 0 3,-4 2-9,1-4 2,0 5-4,-5 0 1,0-2-8,0 3-2,1 2-13,-3-2-18,-2 3-13,2 3-30,-1-2-27,-2 4-19,-2-1-49,0 2-36,-3 4-45,-2 2-80,1 1-78,1 1-287,-1 1-751,2 1 333</inkml:trace>
  <inkml:trace contextRef="#ctx0" brushRef="#br0" timeOffset="26006.3754">5129 8298 11,'18'0'177,"-3"2"1,3-1-12,4-2-7,7 2-8,2-4-9,1 5-9,3-2-15,4-2-2,0 1-5,0 2-4,12-4-12,-14 3-3,1 0-10,0 0-9,16-3-6,-16 1-4,14 0-6,-14 1-3,-1 1 4,-1-1-12,0 0-2,-3-1-3,2 2 8,-3 0-12,0-2-5,-3-1 3,-1 1 1,-1 0-1,-7 1-4,-1 1 2,1-1 1,-2 0-2,-4 0 5,-3 1-2,2-2-2,-2 2-3,0-1 2,-3 2-5,-8-1-5,13-1-3,-13 1-2,11 1 0,-11-1 3,10 2-6,-10-2-2,7 0-4,-7 0 2,11 2-1,-11-2-1,10 2 4,-5-1-3,-5-1-2,10 3 0,-10-3-4,12 3 5,-7-2-6,-5-1 6,10 4-7,-10-4 6,8 1-3,-8-1 0,9 3-1,-9-3 2,5 2-5,-5-2 2,0 0-3,9 1 3,-9-1-2,0 0 0,7 2 2,-7-2-3,0 0 3,13 0 3,-8 2-2,-5-2-2,11-1 1,-11 1-3,15-1 2,-8 2 2,4-4-3,-1 2 5,-10 1-5,13-1 3,-6 0-6,2-1 5,-9 2-1,13-1 1,-5 0-3,-8 1 2,14-3-3,-7 3 2,-7 0-2,16 0 4,-7 0 1,-9 0-1,15 0-2,-7-1-2,2 1 2,-10 0 0,17-1-1,-5 2 0,-5-1 2,1 0 2,-8 0 2,15 1-4,-15-1-3,11-1 2,-4 0 0,-7 1 2,10-3-2,-10 3 2,10-2-4,-10 2 2,11 0 0,-11 0 0,8 2 4,-8-2 1,0 0 4,10-2 2,-10 2 0,0 0 4,12-1-3,-12 1 0,9-2-4,-9 2 2,0 0-4,10 1 0,-10-1-3,0 0 1,7-2 3,-7 2-3,0 0 1,0 0-2,0 0 0,0 0 3,0 0-4,0 0-1,0 0 3,0 0-1,7-1-4,-7 1 6,0 0-5,0 0 0,0 0 2,0 0 2,0 0-4,0 0 0,0 0 3,0 0-3,0 0-4,0 0-7,0 0-3,0 0-8,0 0-11,0 0-9,0 0-13,0 0-9,-20-8 2,12 4-7,8 4 2,-14-8-6,9 4 2,-6-3 4,2 1 3,-2 0-7,0-1 6,2 0 8,0 0 3,0 0 5,-1-1 7,2 1 4,-1 0 5,2 1 11,-1-2 11,3 5 8,0-1 10,5 4 14,-7-9 8,7 9 7,-6-3 1,6 3-4,-5-5 0,5 5-7,0 0 0,0 0-2,0 0-1,0 0 8,0 0 3,0 0 4,-12 11 14,11-4 4,-2 3 2,1-1 0,-1 3-1,2-1 3,-3 1 5,3 5 2,0-6-3,-2 3 0,2 2-1,-1-1-8,1 1-5,1-3-6,-1-3 2,1 2-8,-1-1 0,1-1-6,-2 0 1,2-1-6,-1-3-5,1-6 0,3 11-1,-3-11 1,1 8 0,-1-8-3,0 7 10,0-7 2,0 0 8,4 7-6,-4-7 5,0 0 4,0 0-7,0 0-6,0 0-3,4-23-3,-4 12 2,2 0-3,-2-1-4,0-4 0,3 0-7,-3 0 5,1-1-5,0 2-2,-1 1-1,-1-1 0,0 4 0,-2 1-5,3 0 0,-1 0 4,1 2-3,0 8 3,0-12 5,0 12 4,-1-11 6,1 11-6,0 0 3,0-9-2,0 9 0,0 0-7,-3-7 0,3 7-1,0 0-5,0 0 12,0 0-19,0 0 5,0 0-1,0 0-2,0 0 4,0 0-6,0 0 3,0 0 2,0 0 8,14 22-9,-9-15 0,0-1 3,2 2-6,0-1 12,2 0-10,2 1 0,-4-2-1,3 2 6,1-1 0,-3-1 5,4-1-12,-2 0-4,-2 2-5,0-4 5,-3-1 1,1 1 0,-1 1-4,-5-4 8,9 3-5,-9-3 0,0 0-1,5 3 0,-5-3 5,0 0 0,0 0 2,0 0-6,3 7-1,-3-7 3,0 0 1,0 0 0,-11 8-5,11-8 5,-7 7-2,2-4 2,-2 0 0,0 2-5,0 0-1,-3 0-10,2 2-7,-4-1-20,3 0-16,-3 2-13,1-2-21,-1 1-24,0 1-18,1-4-29,0 3-19,1 0-15,-1-1-13,2 2-23,-3-1-215,3-2-490,-2 1 216</inkml:trace>
  <inkml:trace contextRef="#ctx0" brushRef="#br0" timeOffset="26481.6816">6109 8657 245,'0'0'270,"0"0"-20,0 0-15,-9-4-15,9 4-21,0 0-14,0 0-17,-10 0-18,10 0-11,-8 5-13,3-1-11,1 2-8,-2-2-7,0 5-5,0-1-6,0 2-10,1 0-6,-2 1 1,3 1-13,-2-1-4,2 2-6,2-1 0,1 4-6,-1-4-5,1 0-2,2 1-3,1-1-8,0 1-1,1-3 1,2 1-6,0-2-1,4 3 2,-1-4-4,2-1-1,-1-1 2,2-2-5,2-1 0,1 0 0,-1-4 0,6-1-5,-2-1-11,2-3-1,1-1 3,-2-3 1,0-1-3,-3 0 2,1-1 0,-3-1-3,-1 0 9,-1 0-8,-4-1 4,0 0 1,-5 2 8,3 0 8,-4 0 3,-1 0-1,-2 2-2,-2 0-4,-3 2 1,0 0 0,-1 2-6,-3-1-2,1 2 2,-2 0-42,-2 2-25,1 0-42,-1 1-55,2 0-73,-2 2-300,3-1-570,0 0 253</inkml:trace>
  <inkml:trace contextRef="#ctx0" brushRef="#br0" timeOffset="28205.9712">7937 8356 67,'0'0'248,"-9"-3"-12,9 3-10,0 0-21,0 0-22,0 0-14,0 0-16,0 0-11,0 0-13,0 0-7,41-4-4,-21 1-4,2 2-7,9 1-6,4 0-4,-1 2-5,4-2-7,13 0-10,1-2-5,2 0-7,-2 1-4,1 1-4,-1-3-5,0 4-6,-3 2-3,3-3-1,-13 0-6,12-1-5,-15-1-1,4 0-1,-2-2-2,0 0-2,-6 1-7,4 1-4,-7-2 7,2 2-5,-4 0-1,-6 0 3,-1 1-1,-2 0 4,-1-2-1,-3 1-3,-3 1 0,1 0 3,-3 1 2,5 0-1,-3 1-1,-1-1-3,0 0 1,1 0 2,-2 0-3,-1 0-4,2 0 4,-3 3-6,3-3 3,-1 4-2,1-3-1,-1 0 0,5 0 1,-6 1-4,1-1 2,2 0-2,-1-1 5,0 3-4,-3-3-4,3 1 0,-10-1-1,13 0 1,-5 0 1,-8 0 0,12-1-2,-12 1 2,11 0 5,-6 2-6,-5-2 5,0 0 7,9 0-2,-9 0 2,0 0 0,0 0 0,11 0 0,-11 0 1,0 0-5,0 0 3,0 0-4,0 0-2,7-2 0,-7 2 4,0 0-3,0 0-1,0 0-6,0 0-3,0 0-3,0 0-3,0 0-4,0 0-5,0 0-6,0 0-4,0 0-11,0 0-11,0 0 0,0 0-9,0 0-3,0 0-5,-16-13-3,16 13 0,-11-1-1,11 1 3,-12-3-5,6 2-1,-2-3-5,8 4 12,-13-5 2,5 3 5,-2-1 4,3 1 3,1-2 3,-3 1 5,0-2 0,4 3 6,-3-1 4,8 3 0,-9-6 7,9 6 3,-10-4 2,10 4 6,-9-6 2,9 6 3,-10-3 7,10 3 1,-8-5 4,8 5 0,-8-3 7,8 3 11,-5-7 5,5 7 9,-6-4 3,6 4 4,0 0 4,-7-4-2,7 4 0,0 0-3,0 0-6,0 0 0,0 0 5,0 0 11,0 0 2,-14 7-7,12-2 5,2-5 1,-7 11 2,5-2 2,2 0-2,-2 2-3,0-1-1,0 3-4,2-2-5,0-1-5,-2 3 1,2-2-7,0 1-5,0-1 1,-1-2-1,-2 3-6,7-4 5,-5 2-3,1-10-3,0 12-6,0-12 0,1 8 0,-1-8 1,0 9-1,0-9 1,0 0 1,0 0 3,0 8 5,0-8 0,0 0-4,0 0 1,0 0-2,0 0-4,8-25 0,-6 15-4,1-3 2,3-1 0,-2-3-2,-1-1-2,-3 0 2,5 2-8,-3-2 1,2-1 5,-1 0-4,-3 2-1,0 0-2,0 1 4,0 5-3,0 0-2,-3 2 11,3 3-7,0 6 3,-2-14 6,2 14-2,-2-9-10,2 9 13,-2-6-9,2 6-2,0 0-1,0 0 4,0 0 0,0 0-3,0 0 0,0 0 3,0 0 0,4 23-4,1-14 1,-3 1 5,0 0-5,2 1-1,1 0 1,1 3-2,2 0 4,0-2 1,-1 1-2,3-2 6,0 2-10,1-1-4,1-1-4,1 1 0,-4-5-4,1 0-1,-2 2-1,-3-6-2,-1 2 6,0-2 0,2 1 2,-6-4 3,4 7 3,-4-7 16,4 5 0,-4-5 2,0 0 5,3 5 2,-3-5 2,0 0-4,0 0 2,0 0-3,-11 8 0,11-8-7,-10 0 1,3 2 7,-1 0-11,-4 0-3,3 2 3,-4 0-7,-3 2-16,3-2-8,-3 1-22,0 2-14,2-3-19,-3 2-28,3 3-27,1 0-29,2-3-31,-3 3-29,3 0-43,-1 3-211,2-5-514,-4 4 227</inkml:trace>
  <inkml:trace contextRef="#ctx0" brushRef="#br0" timeOffset="28708.2109">9016 8796 233,'-1'-9'244,"1"9"-16,-4-9-12,4 9-14,-2-6-14,2 6-14,-4-7-15,4 7-15,0 0-13,-8-6-23,8 6-4,0 0-6,-11 2-6,11-2-6,-11 7-2,5-4 2,0 1 2,-2 3-7,1 1-6,-1 2-6,-4 0-9,5-1-2,-1 1-3,-4 3-8,3 0-1,2-2 2,-1 2-3,3-1-5,0-1-7,1 2-1,4-3-2,0 2-2,0-2-5,4 1-4,-2 1 1,1-2 0,4-1-1,-3-1-2,3-1-6,1 0 4,2-2-1,-1 0-4,2-1 1,1-3-1,-2-1 0,3 0 1,-1-2-1,-1-1-2,3-1-1,-3-2 1,0-1-6,1-1 4,-3-1-1,3-2-1,3-1 1,-7 1-4,-1 2 6,1-2 10,-2 0 0,-4-1 11,0 1 0,0 0 10,-1-2-1,-2 1-7,-3 2 3,-2-1 0,0 2 0,-3 1-9,1 0-7,-3-1-8,-1 3-17,1 0-20,-3 2-25,1 1-28,-7 0-42,7-1-39,-6 3-59,8-1-44,-7 1-250,5 1-558,1 0 248</inkml:trace>
  <inkml:trace contextRef="#ctx0" brushRef="#br0" timeOffset="30668.4292">4284 7716 138,'0'0'142,"0"0"-10,0 0 3,0 0-14,0 0-7,0 0-10,0 0-1,0 0-8,0 0-2,0 0-2,0 0 0,0 0 6,0 0 3,0 0 0,0 0 3,0 0 2,0 0-1,0 0-6,0 0-9,0 0 2,0 0-9,0 0-6,0 0-9,0 0-2,-15-18 6,15 18 7,-5-6-2,5 6-6,-8-8-7,0 2 2,2-1-12,-2-1 0,1-1-7,-2-1-8,1 0 5,-1-3-2,-1 2-1,1-6-8,0 5-2,1-4-3,-1 3 1,2-3-2,0 0-6,1 1 11,0-1-3,-2 0 0,5 4-3,-1-4 5,3-2-4,0 2-2,0-1-3,-2 1-1,2-1-4,1-1-1,2 2-1,0-4-4,1 1-1,1-1 0,1 2 1,1 0-6,1-1 2,2-5-3,-2 5-4,4-4 3,-1 6 2,1 0 1,2 2 0,3-6-4,-1 7-2,-1-3-1,1 5-12,1-2 3,2 3 1,5-5-3,0 4 5,-7 3 0,1 0 1,1 1 5,-2 3-4,4 0-1,-1 0 2,-1 0 0,0 0 0,-1 1-1,3 0-1,-2 0 4,0 2-3,1 1 1,0 1 3,1 2 0,-1 1 2,1-1-2,1 5-2,-2-1 1,-2 2 3,1 1 1,-1-1-2,1 2-3,-2 2 3,-3 1-2,1 1 3,-1 2 0,3 3 4,-5 0-6,-1 3 2,-1 1 3,-4-4-3,2 6 1,-3 0 3,3-2 3,-3 1-5,-3 2 16,2-8-2,-1 2-10,2 3 4,-4-3 2,0-1 2,0 6-5,1-6 8,2 2-7,-2-3 3,-1-1 1,-4 1-2,4 1 7,0-1-5,-1-2 1,-2-3-2,1-2 3,-1 2-3,2 0-1,0-1-1,-3-2-1,1 7-6,1-7 9,-1-1-5,0-2-2,3 2 13,-2 0-11,0-4-5,2-5-8,-4 10-8,2-5-2,2-5-12,-1 9-14,1-9-12,-5 7-13,5-7-21,-3 10-16,3-10-18,-3 6-18,3-6-10,-6 5-17,6-5-3,0 0-11,-2 5-14,2-5-17,0 0-163,0 0-406,-12 1 180</inkml:trace>
  <inkml:trace contextRef="#ctx0" brushRef="#br0" timeOffset="31066.4309">4771 7663 11,'0'0'199,"0"0"-10,0 0-3,0 0-10,0 0-9,0 0-9,-4-7-11,4 7-11,0 0-6,0 0-13,0 0-11,0 0-5,0 0-5,0 0 3,0 0-9,0 0-5,0 0-6,0 0-9,14 18-2,-13-11 7,-1-7-2,4 7-7,0-2-3,-1 0-3,1 0-6,1-1-5,-3 2-8,-2-6-4,8 9 6,-4-5-11,-4-4-6,6 5 2,-1 1-2,0-5-6,-5-1 6,14 4-6,-7-2-3,2-4 0,-9 2-1,15-2-2,-3 0-2,-2-3-1,0 1-4,2 0 4,3-6-7,-1 1 7,-1-2-12,1-1 0,-1-2 0,-1 2-3,-1 0 2,-1 0 5,-1 4-4,-3-1 2,-1 5 2,-1-1 6,0 1 1,-4 4 7,4-7-1,-4 7 3,0 0-8,0 0-3,0 0 4,-10-9-4,10 9-3,-18 1-2,4 0-4,-3 2 1,-1 5-15,2 0-8,0 2-8,-2 0-5,4-3-16,-1 3-24,2 0-17,0 0-20,6 0-10,-1-2-18,2-2-23,2 1-8,0-1-21,0-1-166,0 0-388,4-5 172</inkml:trace>
  <inkml:trace contextRef="#ctx0" brushRef="#br0" timeOffset="31497.4304">5262 6896 214,'1'-8'229,"-1"8"-5,0 0-8,0 0-9,-1-11-11,1 11-18,0 0-15,0 0-11,1-9-21,-1 9-11,0 0-10,0 0 3,0 0-2,0 0-3,0 0 4,10 27-7,-6-20-1,-1 5-10,1-2 0,1 8-1,-1-2-7,-1-1-9,-1 2-3,2 2-3,-1-2-15,0-1-3,-1 1-4,1 1-4,-2-1-4,0 0-9,-1 0-7,0 0-18,0-1-32,0 1-23,-1-2-41,1 0-45,-1-2-58,1-2-58,-1-1-242,-1 0-533,4-5 235</inkml:trace>
  <inkml:trace contextRef="#ctx0" brushRef="#br0" timeOffset="33453.6784">7509 8731 134,'0'0'196,"0"0"-14,0 0-9,0 0-8,0 0-7,0 0-15,0 0-8,0 0-8,-8-3-14,8 3-9,0 0-7,0 0-6,0 0-9,0 0-5,0 0-2,0 0-5,0 0-4,0 0-2,0 0 1,0 0-6,0 0-2,0 0-1,0 0-3,0 0-1,0 0 0,0 0-7,0 0 3,0 0-5,0 0-3,0 0 1,0 0-4,0 0-1,0 0-2,0 0-3,0 0-5,0 0 1,0 0-1,0 0-2,0 0-6,0 0-1,0 0-1,0 0-1,0 0-4,0 0 2,0 0-4,0 0-3,0 0-4,0 0-1,0 0-9,0 0-2,0 0-10,0 0-11,0 0-17,0 0-12,0 0-16,0 0-16,0 0-17,0 0-22,0 0-15,-8 7-17,8-7-25,0 0-167,0 0-386,0 0 171</inkml:trace>
  <inkml:trace contextRef="#ctx0" brushRef="#br0" timeOffset="33808.0326">7493 8765 135,'0'0'140,"0"0"-20,0 0-13,0 0-10,0 0-9,0 0-15,0 0-7,0 0-13,0 0-6,0 0-11,0 0-12,0 0-10,0 0-13,0 0-20,0 0-20,0 0-32,0 0-75,0 0-157,0 0 69</inkml:trace>
  <inkml:trace contextRef="#ctx0" brushRef="#br0" timeOffset="36733.8855">7449 8653 36,'0'0'167,"0"0"-16,0 0-7,0 0-12,0 0-5,0 0-13,0 0-3,0 0-12,0 0-4,0 0-6,0 0-5,3 5-3,-3-5-2,0 0-9,0 0 3,0 0 1,0 0-5,0 0 0,0 0 0,0 0-1,0 0 0,0 0 2,0 0-5,0 0-3,0 0 0,0 0-2,0 0-4,0 0-3,0 0 0,0 0-2,0 0-6,0 0-3,0 0-3,0 0-3,0 0 1,0 0-1,0 0-3,0 0-2,0 0-2,0 0-2,0 0-3,0 0-1,0 0 2,0 0 0,0 0-1,0 0-4,0 0 0,0 0-2,0 0-1,0 0 1,0 0-2,0 0 2,0 0-4,0 0 0,0 0 3,0 0-5,0 0-2,0 0 2,0 0-1,0 0-1,0 0 0,0 0-1,0 0 0,0 0-3,0 0 0,0 0 3,0 0-4,0 0-1,0 0 1,0 0 0,0 0-1,0 0 2,0 0-1,0 0-1,0 0 0,0 0-1,0 0-1,0 0 4,0 0-6,0 0 0,0 0 1,0 0 0,0 0 3,0 0 2,0 0-3,0 0-1,0 0-3,0 0 3,0 0-2,0 0 0,0 0 2,0 0 0,0 0 2,0 0-4,0 0 1,0 0-2,0 0 2,0 0 2,0 0-1,0 8-3,0-8-1,0 0 3,0 0-2,0 0 3,0 0-3,0 0 2,0 0 2,0 0-3,0 0 0,0 0-2,0 0 4,0 0 0,0 0-1,0 0-1,0 0 1,0 0 1,0 0 0,0 0-3,0 0 0,0 0 3,0 0 0,0 0-3,0 0 4,0 0-3,0 0 0,0 0-1,0 0-1,0 0 3,0 0-1,0 0 2,0 0-5,0 0 4,0 0-1,0 0 0,0 0 1,0 0 0,0 0-1,0 0 2,0 0-2,0 0-2,0 0-2,0 0 2,0 0-1,0 0 6,0 0-3,0 0 1,0 0 4,0 0 1,0 0-4,0 0-3,0 0 0,0 0 3,0 0-4,0 0 1,0 0 1,0 0 2,0 0 1,0 0-5,0 0 1,0 0 2,0 0 0,0 0 2,0 0-2,0 0 3,0 0-2,0 0-2,0 0-1,0 0 3,0 0-1,0 0 2,0 0-5,0 0 2,0 0-2,0 0 5,0 0-5,0 0 2,0 0-1,0 0 4,0 0-5,0 0 0,0 0 2,0 0 0,0 0-3,0 0 8,0 0-5,0 0 2,0 0-6,0 0 4,0 0-3,0 0 3,0 0-2,0 0 2,0 0-4,0 0 8,0 0-7,0 0 2,0 0-1,0 0 1,0 0 1,0 0 0,0 0 1,0 0-5,0 0 2,0 0 0,0 0 1,0 0 2,0 0-2,0 0-1,0 0 1,0 0 2,0 0-1,0 0 0,0 0 0,0 0 1,0 0-3,0 0 0,0 0 2,0 0-3,0 0 3,0 0 0,0 0-5,0 0 4,0 0 4,0 0-3,0 0 3,0 0-5,0 0 1,0 0 1,0 0 4,0 0-4,0 0 1,0 0-3,0 0-3,0 0 1,0 0 0,0 0 4,0 0-4,0 0 4,0 0-5,0 0-1,0 0 1,0 0 0,0 0-2,0 0 2,0 0 1,0 0-1,0 0-3,0 0 2,0 0-3,0 0 7,0 0-2,0 0-1,0 0-1,0 0 1,0 0-1,0 0-4,0 0-8,0 0-1,0 0-7,0 0-4,0 0-5,0 0-1,0 0-3,-7 9-3,7-9-12,0 0-15,0 0-17,0 0-21,-4 7-17,4-7-26,0 0-14,0 0-35,-8 6-156,8-6-383,-6 4 170</inkml:trace>
  <inkml:trace contextRef="#ctx0" brushRef="#br0" timeOffset="39543.4738">7436 8760 143,'5'-6'148,"-5"6"-3,0 0-7,0 0-1,0 0-5,0 0-3,0 0-9,0 0-4,0 0-4,0 0 1,0 0-9,0 0-4,0 0-7,0 0-8,0 0-4,0 0-7,0 0-5,0 0-8,0 0-8,0 0-5,0 0-5,0 0-1,0 0-5,0 0 1,0 0 5,4 14-1,-4-14-2,1 14 8,2-8-4,0 5 3,-3-3-3,2 3 0,0 0 1,-4-1 1,2 6 4,0-4-4,0 4-1,0 0-4,0 0 0,-2 1-8,-3 0 1,3 2-6,-2 0 0,-1-1 0,-1 0-2,1 0-6,-3 6 7,1-7-7,2 1 3,-5-1-6,2-1-1,-1 0-4,-1 0 7,0-2-9,1 0 3,0 1-4,1-1 5,1-3-6,-1-2 1,0-1 2,1 3 0,-2-3 6,-3 4-3,-2-3 0,4 0 3,-3 0-4,-4 0-1,1-1-6,-1-1 7,-1 0-3,2 0 6,-2-1-1,-2 0 1,0-1-1,0 1-4,-7 0 5,9-2-5,-10 4 4,1-3 3,5-1-8,2 1-3,-2-1 0,-5 2 5,0 0-2,7-3 2,-3 1-2,1-2-1,2 2-3,-8 1 2,-1-2 1,3 1 3,-2-2-4,1 1-1,6 0 4,1 0-3,-2-2-3,0 0 6,1 0-3,0 0-2,-7 2-4,8-2 6,-1-1-6,-1 3 7,2-3-9,-8 2-1,0-2 3,-1 2 2,0-1-2,-4-1-2,1 2 0,-1-1-2,1-4 4,-1 3 1,1-1-5,0 0 2,3-1-1,-5-2 5,5-1-6,-3 0 0,0 1 4,0-3-1,0 3-1,1-3 0,1-1 0,2 4 3,1-5-2,-1 3 3,0 0-6,8 2 2,-1-1 0,-6-3 4,6 3-1,1-1 2,1-1 0,2 2 2,-1-2 3,4 0 2,-2-1-4,4 2 0,1-1 3,0 0 0,0-1-2,0 0 7,1 0-4,1 0-2,1 0 0,0-2-6,-1 1 11,1 1-8,0-1 5,1-2-5,-1 2-4,0-3 6,1 2-7,1-1 3,-2 0-3,-1-3 8,-1 2-10,2 1-1,0 2-1,0-1 2,0-1 3,1 1-1,0 1-1,-1-4 0,0 3 1,2-1 1,-2 1-3,0 1-2,1-2-2,2 2 4,0-2 0,1 1 3,-1 1-4,-1-1 1,2 0 3,-2 1 0,3-1-4,-1 0 3,0-1-6,-3 2 2,5-1 4,-2 0-7,0-1 1,0 1-1,2 1 5,1-1 3,-2 3-5,0-2-13,2 2 2,1 7 4,-2-13-3,2 13-1,-3-12 6,3 12-4,-1-8 6,1 8-3,-3-8 4,3 8-3,-2-10 1,2 10-5,-3-6 4,3 6 6,0 0-3,-3-10-4,3 10 3,0 0-2,-2-9 3,2 9 4,0 0 2,0 0-1,-2-6-2,2 6 2,0 0-3,0 0 4,-3-8-5,3 8 0,0 0 2,0 0-2,0 0 4,0 0-6,-4-7 7,4 7-1,0 0-2,0 0 3,0 0-1,0 0 0,0 0 1,0 0-9,-4-4 8,4 4-3,0 0 9,0 0-9,0 0-5,0 0 4,0 0-4,0 0-3,0 0 3,0 0 3,-10 14-4,8-7 5,0-1 0,-5 3 1,3 0 2,0 1-2,-1-1 3,-1 3-3,-1 2 0,-1 1-1,3-4-2,0 1 5,2 2-5,-3-3 5,1 1 0,-1-1-4,2 0 8,-1-2-4,1 0-3,0-2 3,0-1 6,2 0-9,-2 0-1,4-6 6,-4 7-3,4-7 2,-3 6-1,3-6 0,0 0 4,0 0 1,0 0 1,-2 6-2,2-6-1,0 0 5,0 0-5,0 0-3,0 0 3,-3-25-1,2 14-4,1-1 1,-1 0 9,1-5-8,0 5-1,1 1 1,-2-5-1,1 5 2,0 0-6,1-1 7,0 2-7,1 1 7,-2 0-3,1 0 1,1 2-3,-2 7-1,4-12-3,-2 5 8,-2 7-9,3-10 6,-3 10-4,6-8 5,-4 4-7,-2 4 7,5-5-4,-5 5-1,10-3 5,-10 3 3,16 1-12,-9-1 6,4 2 6,-1-1-1,5 4-2,-5 0-6,8 2 5,-1 2-3,1-1 2,1 2 1,-2 0 1,-1 1-3,0 1 0,-1 1 4,-4-2-7,1 1 1,-3-1 2,-3-2-1,-1 1-4,0-2 1,-2 0 2,0-3-2,0-1 9,-3-4-7,3 10 3,-3-10-1,0 9 6,0-9-4,-6 13 0,2-8 2,-4 3-2,0-1 2,-2 1 4,0 0-12,-6 3 0,-1-3-4,1 5-10,-2-2 1,1-1-17,-1-1 4,2 1-9,2 0-14,2-2-9,3 0-9,0 2-9,-1-3-22,0 2-21,1 0-20,3 0-19,0 1-11,0-1-22,3 3-197,0 0-428,3-3 190</inkml:trace>
  <inkml:trace contextRef="#ctx0" brushRef="#br0" timeOffset="39981.5742">6237 9728 128,'0'0'292,"0"0"-24,0 0-24,0 0-23,0 0-23,0 0-12,0 0-19,0 0-18,0 0-9,0 0-21,0 0-7,0 0-14,0 0-4,0 0-3,2 29 2,-2-17-1,3 1-5,-2-2-6,2 4-2,-2-2-5,-1-1-5,1 4 0,1-3-8,-2 3-2,0-5-2,0-1-4,1 1-4,0-2-8,1 0-1,-2-9-6,0 13 1,1-7-9,-1-6-2,0 11-8,0-11-19,4 7-25,-4-7-32,1 7-35,-1-7-54,0 7-61,0-7-55,0 0-208,0 0-513,0 0 228</inkml:trace>
  <inkml:trace contextRef="#ctx0" brushRef="#br0" timeOffset="47366.4258">10204 8909 59,'0'0'172,"0"0"-8,0 0-5,7-2-12,-7 2-10,0 0-5,0 0-11,0 0-5,0 0-11,0 0-10,0 0-5,0 0-5,0 0-5,0 0-5,0 0-5,4 9-3,-4-9-4,0 0 0,0 11 2,0-11 4,0 11-5,0-11-1,-4 15-4,2-6 3,-1 0-8,-3 2-2,2 0-5,-2 0 1,2 1-1,-1 3-6,-3 0 0,-2 0-5,3 0 1,-4 1-6,-2-1 3,1-1-2,2 3-4,-4 5-2,-1-1 5,3-6-11,3 2-2,-4-2 2,4 1 1,-5-3-7,2 3 0,-1-1 1,3 1-3,-4-3 1,2 3-2,0-2-1,-4 6 1,2-6-5,4-1 4,-2 1-2,-2 2 0,2-3-2,-5 1 3,3 1-7,-4 4 4,0 0 0,2-5-1,-4 2 0,5-3-1,-4 0 1,4 0-5,-1 0 5,-4 2-5,-2 1 3,-1-1 0,3 2-1,2-5-1,2-1 0,-6 4 4,5-3-1,0-3 0,-6 7-1,4-8-3,-2 8 5,-2-3-1,7-1 2,-3-1-4,-4 4 4,6-5 1,-2 0-2,-4 4 1,-1-2-2,6-5 1,-7 6-1,1 1 4,10-5-2,-4 1 1,3 0-5,-4 0 0,2 0-1,-1 2 2,-1-2 2,2 0-2,-2 0-3,-7 2-1,0 0 2,0 0 1,-1 0 0,2 1 2,-2 0-4,0-1 0,0-2 3,-1 0-2,1 0-1,-2 0 1,2-4 2,-1 3 2,1-1-3,5-3 2,-7 2 2,3 1 0,1 0-1,0 2-2,4-3 2,1-2 0,-6 5-3,7-2 0,-4-2 2,-3-2 0,-4 4 0,6-1-3,2-1 2,-4 1-2,-1 3 4,8-5-4,-4 1 2,-4 1-3,7-1-1,2 0 1,-9 3 0,4-5 1,3 4 1,0-2-2,-2-2-1,-6 4 4,8-2-2,0-1 2,-1 2-2,2-3 4,0 1-5,-1-3 0,2 1 0,0 0-2,-5 2 3,4-2 2,-2 1-5,-7 2 7,8-2-6,-3 0 4,1-1-2,-6 2-3,1-5 0,5 2 3,2-1 4,-10 1-4,2-2 2,-2-2 2,3 2-4,0 0 6,5 2 3,-5-4 1,3 1 6,2-2-3,-6 0 1,6 2-2,-4 0-2,-1-1 4,5 3-3,-1-1 6,-3-1-3,1 1-2,-4 0 1,8-1 2,1 1-3,-7-2 3,5 1 4,0 0-6,1-1-1,1 1 2,-7-1-2,5 2-3,0-2 0,1-1-1,-1 3 6,-1 0-4,3-2 5,0 1 0,-2 0-1,3-2-1,-8 1 0,8 2 5,-2-3-12,-6 0 8,7 3-9,2-2 1,-1 2-2,0 0 0,1-2 8,-1 1-7,0 0-1,2 0-2,-1 1 3,0-3 0,2 1 2,-1 1-3,-1-1-3,2 0 13,-2 1-7,5 1-1,-6-3 4,2 1 3,-1-2-7,0 3-5,6-1 9,-6-2-3,0 2-2,0-1 2,-1 0-3,1-2 1,-3 0-2,5 0-2,-3 1 11,1-1-4,0 0-4,-1 1 7,2-3-9,-1 1 2,0 0 1,0 2 6,1 1 5,0 0-7,-2-3-3,1 0 4,0 3-3,2-1-3,0-1 10,3 2-10,-5-4-2,1 1-1,-1-3 5,1 2-2,2 0 6,-3 1-2,1-1 2,1-3 1,0 2-2,0-1-1,-1 0 3,2-1-10,2 4 1,-1-3 2,-2 1-5,2 0 10,0-1-5,2 4 3,0-3 4,0 2-5,0-1 4,-2 1-6,0 0 3,3 1-5,-2-1 10,1 0-8,0-3-1,-3 0-5,3 3 7,2 1 2,-1-2-3,-1 0 2,2 3-1,-1-2-2,-2-4-2,1 3-1,2 0 2,1 1 1,-1-1-4,1-1 2,1 2 5,-2-1-8,0 1 4,3-2 9,0 2-10,0-1 12,0-1-13,0 1 3,2-2 0,-1 2-4,-2-1 10,2-1-11,1 1 0,-1-1 2,1 0 3,0-1-11,-2 1 4,3-1 5,-1 1-4,0-1 0,1 2 2,-3-2 2,1 0-7,0 1 1,-1-1 2,1 0 7,-2 2-5,3-2 0,0 1 2,0-1-4,-2 1 5,2-1 3,-1 0 2,1 0-11,-2-1-3,1-1 9,-2-1-3,-1-3 0,2 1-5,-4-1 5,3-2-6,-3 1 0,2 0 6,-4-1 4,3 1-5,-3-3 7,-2-1-12,6 4 1,-3-5 1,4 5 13,-1 3-11,-1-3-5,-2 2 2,3 3 0,0-4 7,0 1-3,3 6-3,0-2 2,-1 0 7,0 2-9,1-2-2,1 1 0,-1 2 1,2-3 0,-1 2 2,-1-1 6,3-1-5,-1-1 1,0 1-9,0-1 1,2 2 3,-2 0 2,0-2-5,-1 0 2,1 1-3,1 0 0,-1 0 9,0 2-7,0-1 6,1 2-6,-1-2 5,2 1-3,0 0 1,-1 1-2,0-2 5,1 1 0,1-2-17,-2 3-3,0-2 12,1 2-14,-1-3 6,2 1-3,-2 1 1,1-1 4,-2 0-4,0-1 13,2 3-17,-2-3 2,1 2 5,-1 0 3,2 0-3,-2-1-1,0 0 2,2 5 5,-2-3-5,1-2 4,1 4-2,-1-1 1,3 7-2,-4-8 2,4 8-1,-2-8-1,2 8-1,-2-9 1,2 9-2,-3-5-3,3 5-1,-2-10-2,2 10 0,-2-8-2,2 8-1,0 0 3,0-12-3,0 12 7,0 0-1,2-11 3,-2 11 0,0 0 0,0 0 1,-1-9 1,1 9 3,0 0-1,0 0-4,0 0 2,1-7-3,-1 7-5,0 0 1,0 0-1,0 0-4,0 0 2,0 0-1,0 0-1,0 0-2,0 0 7,0 0-1,0 0 5,0 0 1,2 24 3,-2-16 0,0 4 1,1 1 3,0 2 2,-2 2-1,1 1 3,-1 0 0,1 0 0,0 0 2,-2-2-2,2 0 3,-2 2-2,0-6-1,1 5 4,0-5 2,-1 1 2,0-2-3,0 0-1,0-2-1,0 0 3,1-3-3,1-6 4,-3 11-4,3-11 1,0 9 5,0-9 0,0 0-1,-3 8 1,3-8-1,0 0 0,0 0 1,0 0-1,0 0-1,0 0 1,0 0 1,0 0-1,0 0-2,-3-27 2,0 17-3,-1-1 2,3 1 2,-1-6-2,1 3-5,-1 1 3,1 1-1,-2 0 0,3 1 2,0 0 0,-1-1-1,1 11 0,0-14 1,0 6-1,0 8 0,1-11 6,-1 4-9,0 7 1,2-10 0,-2 10 6,1-9-6,-1 9 3,3-9-3,1 4 4,-4 5-2,5-9-4,-1 7 1,-4 2 0,5-5-2,-5 5 6,9-4-7,-3 2 1,-6 2 1,13 2-1,-13-2 1,21 4 2,-10-1-3,0 0 4,0 1-5,-2 2 3,0 1-2,4 0 6,-4 1-3,1 0 3,-1 0 0,0 1 2,1-1-5,-1 0 2,-1-2 1,-2 2-2,0-1-2,3-1 5,-5-2-1,-1 0-1,-1 1 1,-2-5-1,4 9-1,-4-9 4,3 8 0,-3-8-3,-4 10 1,0-6 4,0 5-1,-6-2-2,2 0-1,1 3 3,-5-1-3,1 2 1,-2 1-4,-2-1 4,5-2-16,-1 3-18,-2 2-16,3-1-14,-1 1-30,3 1-22,1-4-12,2 0-19,0 0-19,0 4-32,1-3-148,2 0-374,-1-1 165</inkml:trace>
  <inkml:trace contextRef="#ctx0" brushRef="#br0" timeOffset="48420.3972">8189 10655 45,'0'0'250,"0"0"-21,0 0-19,0 0-12,0 0-13,0 0-13,0 0-13,0 0-11,0 0-15,0 0-12,0 0-12,0 0-6,-2-9-11,2 9-5,0 0-7,0 0-3,0 0-5,0 0-3,0 0-5,0 0-4,0 0-5,0 0 0,0 0-5,0 0 1,0 0-6,0 0 1,0 0 1,0 0-4,0 0 4,0 0 7,4 21-9,-4-21 0,0 17-3,0-5 3,-2 1-2,2-1 0,-2 0-2,2 5-1,-2-2-4,0 1-2,1-3-3,-1 3 3,4 2 0,-2-6-3,0 0-9,-2 0 4,4 3-4,-4-2 2,2-1-9,0-2 2,0 1-2,2-1 6,-2-1-8,0-2-2,0-7 1,0 14-10,0-8-6,0-6 8,0 9-19,0-9-2,-2 7-16,2-7-15,0 0-20,0 0-19,0 10-21,0-10-30,0 0-23,0 0-39,0 0-38,-2 7-227,2-7-503,0 0 222</inkml:trace>
  <inkml:trace contextRef="#ctx0" brushRef="#br0" timeOffset="50301.8088">9928 7564 106,'0'0'192,"0"0"-17,0 0-15,0 0-9,0 0-16,0 0-11,0 0-10,0 0-8,-21-2-16,21 2-2,0 0-4,0 0 1,0 0-6,0 0 9,0 0-7,-13-5 1,13 5 4,-5-7-7,1 2-8,1-1-6,-5 0-4,4-2-5,-6 0-12,3-3-2,-2-4 1,-1 2-2,0-2 4,1-2-3,-2-1-1,3 0 0,-2-7-3,1 1 0,-3-1-3,4-3-8,1 1 5,0 2 0,0 1-1,1-1 1,3 6-3,-1 1-3,0-2 1,2 2-2,-3 0 6,3 0-5,0 0-4,2 0-3,0 2 4,-3-1-3,3 2-3,3-2-3,-3-1 2,2-3-2,5 3-5,-1-5 0,5-3-4,1 4-2,-1 0 5,5-2-6,-3 4 0,-2 4 1,1 2 1,1 0-1,-1-1 0,-4 6 1,1-1-2,3-2-3,-2 3 2,5-1-1,-5 3-2,-1-1 5,8-1-4,-2 0 1,1-1-3,-3 0 3,2 3-4,2 0 1,1 0 4,-1 2-1,2-2-1,-2 4 0,2-3-3,-1 4 2,1-1 3,0 2-4,2 0 3,-2 2-1,2-1 1,-4 3 0,3 2-3,0-1 0,-4 0 1,1 2 2,0 1-1,-3 1-3,1 1 1,-3 1 1,-2 0 3,2 3-1,0 1 1,-4-1-2,1 4 2,2 1 1,-6 0-6,-1 7 6,2-1 0,1 5 2,-5-1 0,0-3-6,-1 3 4,2-2-1,-1 0 4,0 1-4,-2-6 4,2 4-4,-2 1-1,2 1 1,-2-2 1,0 2 2,0-7 5,0 0-10,-1-1 3,1 0 0,-1-1-1,-1-1 3,0-1-1,0 1-3,0-5 3,0 0 0,0-1-3,2 0 5,-1-2-3,0-1 2,1-8-3,-4 13 0,4-8 2,0-5-3,0 10 1,0-10 0,-2 10 7,2-10-2,-3 8-8,-1-2-3,4-6-7,-4 7-9,4-7-10,-4 8-4,2-2-8,2-6-16,-8 8-6,6-3-18,2-5-15,-7 8-13,7-8-8,-9 8-20,9-8-7,-7 7 0,7-7-7,-4 5-15,4-5-19,-7 2-107,7-2-317,0 0 142</inkml:trace>
  <inkml:trace contextRef="#ctx0" brushRef="#br0" timeOffset="50717.3236">10291 7406 157,'0'0'155,"0"0"-8,-4-4-15,4 4-13,0 0-9,0 0-7,0 0 0,0 0 1,0 0-7,0 0 3,0 0-7,12 21-7,-9-11-8,0-1 1,2 1-8,-3 1 1,2 2-8,0-2-6,2-1-4,-2 1 2,0 1-4,-2 1 1,2-3-9,1 0-5,0 0-4,-3-3-2,3-1-3,-3 0 0,2-1-2,-1 0 2,-3-5-4,8 8-2,-3-6 7,2 0-4,-7-2-2,13 0-3,-2-2 1,1-3 0,1-1-7,3-2 3,1-3-7,0 0-2,6-3-3,-4-3 5,1-3-1,1 3-4,-2-1-1,0 0 1,-8 3 1,0 2-3,3 1-3,-3-1 2,-5 5 0,1 1 3,-4 0 4,-1 2 6,-2 5-5,5-7 2,-5 7 1,3-8-3,-3 8-1,0 0-2,0 0-2,-15-2-1,2 4 2,1 2-2,-5 0 0,-3 0 1,2 3-2,-3 2-1,1-3-6,0 3-2,1 1-14,0-1-9,1 1-19,0 1-7,4 0-7,-1-2-17,1 1-13,5-3-20,1 0-11,2-1-4,6-6-10,-11 9-14,7-5-31,4-4-105,-5 8-307,5-8 137</inkml:trace>
  <inkml:trace contextRef="#ctx0" brushRef="#br0" timeOffset="51160.4422">10914 7100 109,'0'-3'218,"0"3"-19,0 0-19,0 0-18,0-11-14,0 11-15,0 0-13,0 0-13,0 0-12,0 0-8,0 0-10,0 0-6,-16 16-9,10-8-5,3-1-4,1 2-6,0 0-4,-1 1-7,2 1-4,-2 0-3,0 1-2,3-6-4,3 4-1,-3-2-5,2-1-2,0 0 3,1-1-3,-1-1 0,2 2-2,0-4-3,1 2 0,0-2 6,3-2 0,-8-1 2,16 0-1,-4-2 5,-1-2-1,1-3 6,-2-1 9,3-1-1,-3 1 4,-1-1 6,-1-1 3,-3 1 1,1-3-2,-1 0 6,-2-4-10,-1 2-3,-7-3-2,3 5-2,-2 0-3,-4 3-9,2-4 1,-3 3-6,0 2-15,-2 1-12,-3 3-23,1 1-29,0-1-29,-1 2-35,-3 2-33,5 0-48,-1 1-184,0 2-419,3-1 186</inkml:trace>
  <inkml:trace contextRef="#ctx0" brushRef="#br0" timeOffset="54683.5656">3379 8140 172,'0'0'194,"-6"-2"-20,6 2-16,0 0-19,0 0-9,0 0-19,0 0-4,0 0-14,0 0-8,0 0-10,0 0 2,0 0-3,0 0-2,0 0-5,33 7-2,-20-5-6,6-1-11,-1 2-2,1-3-2,2 1-6,7 0 0,0-1-7,0 0 0,-1 1-5,0 1-5,0-2 0,1 1 1,-7 1-7,-1-1 1,1 0-2,0 0-1,-4 0-1,1 0-6,-4-1 6,-2-1-4,-2 1 0,-1 1-2,-1-1 4,-8 0-1,11 4-2,-11-4-2,8 0-1,-8 0 6,0 0 7,0 0-5,13-2 6,-13 2 0,0 0 2,0 0-1,0 0 4,7 2-5,-7-2 1,0 0-1,0 0-2,0 0-3,0 0 2,0 0-4,0 0 1,8-5 1,-8 5 1,0 0-5,0 0 2,0 0-3,0 0 1,0 0-2,0 0-1,0 0 0,0 0 2,0 0-4,0 0 2,0 0-3,0-7 0,0 7 2,0 0-2,0 0-2,0 0 3,-8-14-2,8 14-1,-2-8 2,2 8 0,-5-8 2,1 4-4,4 4 1,-5-8 1,1 2-4,4 6-2,-6-8 7,6 8-3,-4-7 0,4 7 4,-7-6-1,7 6 0,-5-6-2,0 2 3,5 4 0,-5-5 4,5 5-1,-5-5 2,5 5 8,0 0-8,0 0 1,-5-4-1,5 4-8,0 0 3,0 0-5,0 0 2,0 0-1,0 0 0,0 0-3,0 0 4,-8 13-4,8-13 4,-4 12-1,2-3 1,2 0 2,2 2-1,-4 0-3,1 0 2,0 2-5,-1-2 6,2 2-1,-1-1-1,-1-1-1,1 0 1,1-2 1,-1-2 1,1-7 0,0 14 1,-1-7-2,1-7 7,0 8-4,0-8 0,0 0 9,-2 8 8,2-8 8,0 0 9,0 0 2,0 0-1,0 0-5,0 0-3,0 0 3,0 0-1,0 0-4,0 0-1,0 0-4,-5-32-2,4 21 0,-2 1-6,2-3-3,0 1-1,-2-3 2,1 3-3,-1 1-3,2-1 9,-2 0-13,2 2 3,-1 0-1,0 2 0,2 8-1,-2-12 0,2 12-2,-2-8 2,2 8-2,0 0-2,0-10 5,0 10-3,0 0 2,0 0-4,0 0-4,0 0 2,0-9-2,0 9-1,0 0-1,0 0-3,0 0 12,0 0-11,0 0 4,0 0-2,0 0 8,21 14-6,-14-9 2,1 1-1,2 0-3,-1 2 2,3-2-1,0 1 3,3 1 0,1-1 0,-4-2 0,-1 0 10,1 1-13,-2 0 3,-1-4-1,-2 2-1,0-3 2,-2 3 1,-5-4-1,8 4 17,-8-4-9,5 3 9,-5-3-2,0 0 0,0 0 7,0 0-5,-14 15-3,3-10 6,-1 1-6,-4 2 3,-1 1-3,-1-1-4,-3 3-6,-4-1-21,0 2-23,7-4-35,1 2-49,-4 1-52,7-3-60,-1 3-274,3-3-552,3-1 245</inkml:trace>
  <inkml:trace contextRef="#ctx0" brushRef="#br0" timeOffset="59123.3973">3798 11810 142,'0'0'268,"0"0"-12,0 0-20,0 0-22,0 0-12,0 0-12,0 0-14,0 0-13,0 0-20,0 0-5,0 0-8,0 0-4,-12 15-1,9-4-6,-1 3 4,-1 3-6,-3 7-1,-2 0-6,3 1-7,-2 0 5,-2 3-19,1 2-6,0 1-2,-3 1-15,3 0 5,0 0-14,-2 0-2,2-2-16,0 1 11,0-6-6,2 4-7,-1-7 0,3-2-11,-1-4-5,2 1 10,-1-1-10,2-4-12,-1 0-17,2-1-15,1-1-14,-2 1-19,0-5-15,3 2-24,1-8-19,-3 9-15,3-9-15,-4 7-18,4-7-19,-2 5-6,2-5-25,0 0-43,0 0-153,0 0-442,0 0 195</inkml:trace>
  <inkml:trace contextRef="#ctx0" brushRef="#br0" timeOffset="59777.3966">3392 12009 61,'-1'-11'226,"0"1"-12,1-2-14,0 0-13,1-1-20,5-2-12,1-2-5,2 0-14,1-1-6,6-2-16,2-1-12,2 3-8,1 0-7,2 1-10,-2 2-4,3 0-5,1 3-7,-8 4-7,1 1-4,-2 1-7,3 0-6,-6 4-6,0 1 2,3 1-6,-5 0-3,1 4-7,0 1 5,-3 1-4,4 4 0,-3 0-5,-2 5 1,1 2 1,0-1 3,-3 2-4,-2 1 2,1-2-2,-1 2 0,3 7-4,-3-7 4,-1-1-4,0 0 3,-2-1-5,2-7 3,0 6-2,-1-6-1,-1-1-1,2-3 4,0-1 1,1 1 3,-4-6 2,5 7 0,-5-7-2,7 5 5,-7-5-4,7 1 3,-7-1 0,12-5 5,-2-1-9,0-1 0,2-4-1,3 1-4,-5-4 4,4 0-2,-2-1-4,2 1 1,-3-2-5,1 0 7,-1-1-7,0 2 4,-1 1 0,-1 1-2,-3 3-1,2 0 3,-2 1 4,2 1 5,-3 0-3,-1 4 8,-2-2-6,-2 6 1,7-7-3,-7 7-1,4-4-7,-4 4-1,0 0 2,0 0-3,0 0-3,11 10 4,-8-4-2,-3 2 0,1 3 10,3 3 4,-4 2-2,2 0 10,1 2-4,-2 0 6,2 0-3,1-1-6,-1 1 4,-1 0-2,4 0 0,-6 0-2,0 1 1,3-1-1,-2-1-4,-1-1-2,1 1-3,-1-3 5,-1-1-4,2-2 0,1 1-4,-1 0 3,-1-2-2,0-3-2,0 1-1,0-8-2,1 13 1,-1-13 2,0 11 7,0-11-9,0 0-3,1 12-7,-1-12-11,2 8-6,-2-8-9,0 0-8,1 5-14,-1-5-17,0 0-12,0 0-10,0 0-16,0 0-14,0 0-20,0 0-18,0 0-13,0 0-35,16-1-195,-16 1-439,0 0 194</inkml:trace>
  <inkml:trace contextRef="#ctx0" brushRef="#br0" timeOffset="60001.0014">4429 12072 273,'0'0'323,"8"3"-19,-8-3-21,0 0-26,8 2-22,-8-2-27,0 0-20,0 0-21,10-1-12,-10 1-20,18-1-8,-5-2-14,0 1-16,6-2-22,0 0-20,0 2-29,1 1-25,-4-3-29,3 2-25,-1 1-31,-6 0-28,1 1-26,-1-1-29,0-1-34,-12 2-173,11 2-404,-11-2 179</inkml:trace>
  <inkml:trace contextRef="#ctx0" brushRef="#br0" timeOffset="60182.7511">4573 12248 103,'-3'6'220,"3"-6"-11,-4 6-1,4-6-17,0 0-16,0 0-14,0 0-10,-1 8-12,1-8-10,0 0-15,11 3-8,-11-3-17,16 0-4,-4-2-15,-1-1-18,3 0-25,-1 2-19,0-1-20,7-3-29,-1 3-25,0-6-20,8 1-22,-6-2-45,-1 3-143,0-1-320,-3-2 142</inkml:trace>
  <inkml:trace contextRef="#ctx0" brushRef="#br0" timeOffset="61209.8115">5633 11817 113,'1'-12'271,"-1"-1"-21,1 1-15,2 2-19,-3-1-26,1-1-18,0 0-16,-1 4-16,-1-2-12,1 10-15,-1-13-9,1 13-13,-3-11-10,1 5-10,2 6-7,-8-6-7,3 3-7,-3-2-7,-3 4-7,-2 0-5,-6-1-2,3 2-1,-6 3-5,1 0-1,-5 3 0,-3 0-5,8 0-2,-4 4 0,4-3-1,5 0 1,-2 3-3,4-1-2,1-3 1,4 3 1,1-1 2,3 1-8,-2 0 0,5 2 4,2-1-3,0 3 8,4 1 0,2 2-1,1 1-1,2-1 3,0 1 3,5 6 1,-6-7-3,1 2 0,1 0 0,0 6 0,0-2 0,-4-5 0,0 0 0,-1-2-1,-1 2-1,-3 0 5,0-4-2,-1 1 4,-1 0-4,-3 3 4,-1-3-1,-2-2 4,1 2-2,-3 1-1,-1-3 6,0-3-2,2 2 1,-1-3 1,-1 0-2,1-2 0,3-2 2,0 3-6,1-5 1,5-2 2,-10 6-5,10-6 2,-6 2 0,6-2-1,-5 3-2,5-3-7,0 0 3,0 0-1,0 0-4,0 0 1,0 0 2,0 0-4,0 0-4,0 0 3,7-22 1,-3 18-1,-4 4-5,12-9 1,-9 5-1,3 1-2,-6 3 4,6-6 0,-6 6-5,8-5 1,-8 5 4,3-5-5,-3 5 3,6-6-3,-6 6 6,0 0-7,7-3 0,-7 3-3,0 0 4,0 0 1,7-4 1,-7 4-4,0 0 0,0 0 1,0 0-2,0 0 1,10-1-2,-10 1 4,0 0-4,0 0 1,9 0-2,-9 0 4,0 0-6,0 0 4,0 0 0,0 0 0,0 0-2,0 0 0,0 0 1,0 0 2,5 6 1,-5-6-2,0 0 4,0 0-1,0 0-2,0 0 0,0 0 1,0 0 5,5 5-8,-5-5 4,0 0 2,0 0-5,0 0 7,5 4-11,-5-4 8,0 0 6,0 0-9,0 0 5,0 0-1,0 0-4,0 0 2,8 3-3,-8-3 0,0 0 1,0 0 1,0 0-2,0 0 3,0 0-1,0 0 2,4 7-5,-4-7 7,3 5-6,0-1 3,-3-4 4,4 12-3,0-4 1,-2 2 1,1-1 1,1 2 5,-2 2 1,1 3 2,-2 2 2,0 1 4,-1 0-3,-1 6 7,1-5 1,-1 5 4,-2-5-3,-3 4-8,2 0 5,0-6 3,0-1-4,2 1 3,-1-1-6,2 0 3,-2-6-4,3 2 0,-1-3-8,1 1 9,-1-2 0,2-2-7,-1-7 1,1 10-3,-1-10 8,4 9-3,-4-9 1,4 3 3,-4-3 1,9 2-4,-9-2-7,15-4 7,-3-1 6,-2 0-9,5-3 4,3 2-7,-8 1-2,1-1 3,1 0-20,-1 0 3,-2 0-18,0 0-12,-4 3-7,-5 3-15,9-6-12,-5 3-14,-4 3-17,6-3-11,-6 3-13,0 0-21,6-5-20,-6 5-29,0 0-21,0 0-26,0 0-212,0 0-494,0 0 219</inkml:trace>
  <inkml:trace contextRef="#ctx0" brushRef="#br0" timeOffset="62766.3362">5963 11879 36,'0'0'123,"2"-7"-15,-2 7-5,0 0-8,4-8-6,-4 8-4,5-9 0,-2 4 2,1-1 8,-1 0-8,1 0-2,-4 6-1,5-8-6,-4 2-2,-1 6 1,3-8-6,-3 8 0,0-7-4,0 7-2,0 0-2,-4-11-8,4 11-2,-5-9 1,5 9-3,-9-8-4,5 3-4,-1 2-1,5 3-1,-10-7-7,3 5-4,7 2-3,-12-4 0,5 3-3,-1 0-6,8 1-2,-19 1-2,9 1-3,-4 0 1,2 1-1,-3-1-1,4 5-3,2-4 3,-4 3 2,5 1 0,0-2 1,2 2-4,-1 1 2,3-1-2,1 2 0,2-1 6,0 3 0,2 0 6,0 2-6,2 3 18,3 1-1,-1 2 2,5 4 0,2-1-2,-1-1 0,0 3 9,-5-6-3,3 0-4,-3-1-3,-1 1 0,1-1 3,0 2 3,-2-1-1,1-2-7,-3 1 1,2-3-2,-5-2 2,2-2 3,-1 0-6,-2 0 3,-2 0-4,1-3 2,-3 1 5,3-3-5,0 1 5,-1 0-1,1 0 0,3-6 2,-6 8-6,2-4-5,4-4 2,-9 3 0,9-3-2,-10 3 8,10-3-4,-7 1-2,7-1-3,0 0 1,0 0-3,0 0 1,0 0-3,0 0-2,0 0-5,0 0 0,0 0 2,0 0-4,0 0-5,0 0 1,8-19 2,-8 19 3,6-6-9,-6 6 3,7-4-4,-7 4-1,11-3 3,-11 3-2,9 1 3,-9-1-5,8 7 1,1-2 4,-3 2-3,-1 4-3,1 1 6,-1 4 0,-1 0 4,0 2 5,-4 3 1,0-2 0,0 5 1,0 3 3,-1-8 4,0 1-1,-3-1-8,2 5 2,0-5 2,2-2 0,0 0 2,-2-1-9,1-5-2,2-1-2,-1 0 0,1-3 0,0-1 2,-1-6 0,6 11 4,-4-8 3,-2-3-7,6 6 1,-6-6-3,9 3 2,-2-2-2,3-1-5,-4 1-1,-6-1-7,13 0-16,-3-2-19,1 0-23,-2 0-16,2-1-32,-1 0-28,2-2-37,-1 2-29,3-6-56,-3 3-239,1-1-544,-1-1 241</inkml:trace>
  <inkml:trace contextRef="#ctx0" brushRef="#br0" timeOffset="67925.375">6217 12150 1,'0'0'128,"0"0"-8,0 0-12,0 0-9,7-2-1,-7 2-3,0 0-2,0 0-8,6-10 14,-3 7-15,-3 3 2,5-7-3,-5 7 3,4-9-1,-4 9 6,3-7-9,-3 7-3,1-9 0,-1 9 2,-1-10-4,1 10-7,-2-10-5,2 10 0,-6-14-2,2 9-6,0-1-8,-3 0-2,3-1-8,-3 2 2,2 1-3,5 4-8,-11-6-2,6 3-4,5 3-4,-11-2-4,11 2-1,-15 3-1,9 1-1,-3 0-1,1 5-2,-1-2 0,-2 5 0,3-1-4,-1 2 0,0 2-2,0 1 1,4 1-1,1 0 2,0-2-3,-1 2 1,4 0-3,1-1 1,0-1 1,1-3 1,1-1-4,-1-2 4,4 0-3,-5 0-3,2 0 3,1-3 1,-3-6-5,5 10 4,-2-7-1,-3-3 2,6 6 3,-6-6-3,5 1 2,-5-1 3,0 0 0,0 0-6,17-9 4,-11 0 5,2 2-2,-2-3 4,-1 3-6,2-3 5,-3 2-2,1-3 0,0 2 0,1-1 5,-3 1-3,-1 1 0,2 2 5,-3 1-1,2-5 3,0 4-3,-3 6-1,3-10-1,-3 10 3,3-7-3,-3 7-1,3-6-7,-3 6 1,0 0 8,8-3-8,-8 3-1,0 0-3,0 0 1,13 7-4,-9-4 5,1 4 1,1 3-1,0 0-5,-3 2 4,4 3-1,-1 2 3,3 1 0,-2 0-1,0 0 0,4 5 0,-4-5 0,-3 0-1,1 1-1,-1 7 5,0-8-3,0 2 3,0 5-3,-1 0 0,0-6-2,-3 0 4,0-2-6,1-1 2,-1-6-1,0 0 1,0-1-1,0-3 4,0-6 0,0 10 7,0-10 4,1 7 11,-1-7 5,0 0 0,0 0-2,0 0 1,0 0-8,0 0 2,0 0 1,5-29-4,-3 18 1,2-6 3,0 2-2,-1-2 0,1-2 4,1-1-3,3-2-3,-4 3 2,2-7-4,-1 8 0,2 1-2,-1-2-4,0 3-1,-2 6 0,3-7-1,-5 6-2,2 0-1,-2 0-3,1 6-1,0-2-5,-1-1-3,-1-1-9,2 3-10,-3 6 0,4-9-18,-4 9-12,0 0-20,0-9-17,0 9-22,0 0-21,0 0-26,0 0-8,0 0-16,0 0-15,0 0-202,0 0-433,0 0 191</inkml:trace>
  <inkml:trace contextRef="#ctx0" brushRef="#br0" timeOffset="68280.4286">6572 12293 51,'-3'7'202,"-3"2"-13,2 1-22,-1 5-12,2-3-15,1 1-14,0 1-12,-1 2-8,4-2-8,0-1-10,-1 1-9,1 0-9,2-2-3,1-1-10,0 0-7,1-2 2,1 0-4,-2-1-7,2-2-3,-2 0 3,1-2-1,1 1-2,0-3-1,-6-2 3,10 2-1,-10-2-4,14-4 6,-4-1-1,-1-1 2,0-3-1,3 1 0,-6 0 1,4-6-1,-6 4-2,3-2 2,-2-4 1,-1 1 3,-2 3-4,-1-2-2,3 4-3,-4-3 0,-2 4-6,2-1-2,-4 1-1,3 3-8,-5 0-10,1 1-13,5 5-15,-10-6-12,4 3-16,6 3-13,-13-1-21,13 1-18,0 0-19,-17 9-27,12-4-23,0 0-192,0 0-389,5-5 172</inkml:trace>
  <inkml:trace contextRef="#ctx0" brushRef="#br0" timeOffset="68643.7618">6918 12630 160,'0'0'160,"-1"7"-15,1-7-4,1 6-10,-1-6-3,0 0-2,0 0-5,0 9-4,0-9-2,0 0 0,0 0-4,0 0-7,0 0-8,0 0-14,0 0-3,0 0-11,0 0-4,0 0-3,-15-17-5,15 17-6,0 0-5,-1-13-8,1 13-1,1-7-7,-1 7 1,0 0-5,6-12-5,-6 12-4,4-5 2,-4 5-5,0 0 0,4-6 1,-4 6-4,0 0-3,0 0 4,0 0-3,0 0 6,0 0-3,13 9-2,-13-9 3,3 9 0,-3-9-1,0 14 1,-3-4-2,0-1 1,-1 3-1,-1 3-1,0-3-1,-3 2-11,-1 3-16,0-2-24,2-1-18,-1-5-24,0 2-19,2-1-35,1-3-29,0 0-178,1-2-373,-2-1 166</inkml:trace>
  <inkml:trace contextRef="#ctx0" brushRef="#br0" timeOffset="69419.4418">7238 12449 91,'2'-10'188,"2"3"-17,0 1-14,-3-1-7,2-2-3,-2 2-18,0-3-7,-1 2-10,0 8-2,0-17-2,-1 6-5,1-1-3,-4 1-5,1 0-3,-3 0-6,2 2 5,-2-2 5,1 2-11,1 4-7,-1-1-5,-1 0-8,-1 2-9,2 0-4,-1 1-8,-1-1-1,7 4-5,-13 0-4,13 0-6,-14 5 0,7 0-3,-2 0-4,0 4-2,-3 2-1,3-3-1,3 4-3,0 3-2,-1-2-2,2-2 3,-1 3-4,2 2-1,1-1 2,2-2-3,1-1 0,0 1-4,1-2 1,2-2-1,-1 1 4,4-1-8,-4-1 3,3-1 1,0-3 1,1 3-1,-3-3 2,2 0-1,-5-4 0,10 3-1,-10-3 3,11 0-2,-11 0 7,0 0-3,15-6 0,-6-1 0,-3-1 1,1-2 0,-1-1-4,3-2 1,0-1 2,-4 2 0,3-3 2,-1 0-5,0-1 1,-3 5 5,0 2 8,1-2 0,-3 2 0,0 2 4,2 1 3,0 0 4,-4 6 0,3-9-2,-3 9-3,0 0-1,1-10-6,-1 10-2,0 0 0,0 0-8,0 0 1,0 0 2,0 0 0,0 0 0,7 19-7,-5-8 3,1 1 10,0 4-14,-1 2 1,-1-2 1,0 4 0,2-1-1,-3 0 0,4 6-2,-4-6 0,1 7 2,0-6-6,2-1 14,-3-1-9,0 0-1,1-1-3,3 0 11,-4-5-7,0-1-3,0-3-1,1-1 0,-1-7 0,0 12-2,0-12 12,3 8-7,-3-8 7,1 7 7,-1-7-4,0 0 2,0 0 3,0 0 0,0 0 0,0 0 0,12-17 1,-6 7-6,-3-1 3,2 1 2,0-2-1,1-3-1,2 0 2,-2-1 1,-1 2 1,3-2-4,1 0 0,1 2-3,-7 3-2,2 2-3,0-1 0,4 2 3,-2-1-8,-5 4-8,3 1 2,-1-2-28,-4 6-11,2-9-18,-2 9-10,0 0-19,3-5-9,-3 5-10,0 0-15,0 0-20,0 0-17,0 0-16,0 0-20,11 11-31,-11-11-166,3 6-426,-3-6 188</inkml:trace>
  <inkml:trace contextRef="#ctx0" brushRef="#br0" timeOffset="69633.2166">7544 12565 107,'0'0'231,"4"7"-12,0-3-16,-4-4-20,6 9 0,-4-2-10,-1-1-10,0 1-14,2 2-15,-1 0-11,0 1-13,0 0-11,-2-1-12,2 0-7,-4 2-9,2-1-13,2-1-14,-1 1-20,-2-2-24,-1-1-28,2-7-24,0 13-20,0-13-30,0 8-24,0-8-29,0 0-163,0 9-344,0-9 152</inkml:trace>
  <inkml:trace contextRef="#ctx0" brushRef="#br0" timeOffset="70172.2617">7856 12575 137,'0'0'197,"0"0"-14,0 0-9,0 0-18,0 0-6,0 0-14,0 0-9,0 0-7,0 0-8,0 0-5,0 0-13,0 0-5,0 0-5,0 0-8,0 0-5,0 0-1,0 0-2,0 0-4,0 0-4,0 0-4,0 0-3,0 0-3,0 0-4,-11 10 2,11-10-3,0 0-2,0 0-3,0 0 2,-8 2-6,8-2-3,0 0-4,0 0 1,0 0-10,0 0 5,0 0-3,-5-8-4,5 8 0,0 0 4,0 0-8,0 0 1,0 0-4,0 0 2,0 0-2,0 0-2,0 0 3,0 0 1,0 0-5,0 0-2,0 0 0,17-7-1,-17 7 1,0 0 0,11 8 3,-11-8-2,6 10 2,-2-4-1,-4 3 1,3 1-1,-3 1-1,-2-1 0,1 2-4,-3 4-2,-4-1-17,0 1-20,1-2-25,-2 1-38,2 0-33,0-5-45,3 0-44,-3 0-181,3-1-436,0-4 193</inkml:trace>
  <inkml:trace contextRef="#ctx0" brushRef="#br0" timeOffset="70941.364">8322 12322 126,'-8'-6'171,"0"-2"-19,2-1-4,-1 0-16,-3 0-8,1 1-5,1 0-10,0 4-5,0 0-6,-1 1-6,-2-1-10,1 4-5,-1 1-6,-2-2-7,0 5-1,3-2-5,-3 3-5,2 0 5,0 3-3,1 0-8,-1 2 3,1-1 8,2 1-10,2 1-1,-1-1-5,3-1 2,2 3-2,-1-3-6,3 1 0,0 0-1,0-2-3,2 2-2,3-3 1,1 1 3,-1 0-4,2-5 1,0 3-1,2-2-3,-1-3-6,4-1 6,-4 0-6,3-1-6,-4 0 4,2-3-2,0 1-4,0-3 3,3-2-5,-5 0 6,1-1-2,-1 1 0,2-2 0,-2 0-1,-1-1 2,-2 1 8,1-1 6,0 1 4,-4 0-8,5 3 2,-4 0-3,0 1 7,0-1 15,-2 7-17,1-9-2,-1 9-4,2-7-2,-2 7-1,0 0-8,0 0 4,0 0-7,0 0 4,0 0-4,0 0-1,4 31 4,-2-15-1,0-1-3,1 3-7,0 3 5,1-2 1,1 6-3,-2-7 0,4 1-2,-3 0 2,1-1-1,2 0 1,2 7-2,-5-7 2,1-1-3,-2-1 5,3 0-1,-3-4 0,1-1-3,-2-1-1,-2 0-4,2-4 8,0-1-4,1 0 1,-3-5 1,2 8 1,-2-8 19,0 0-10,0 0-3,0 0 0,0 0 0,14-16 1,-14 7-3,2-3 1,0 0 3,1-4-3,1 1 1,-2-1 2,2-1-3,-2 1 4,4 1 3,-5-1-1,4-1-5,-4 4 5,2 1-1,-2 2 2,3 0-8,-2-1 14,-2 3-21,3 1-7,-2 0-12,-1 7-15,5-9-23,-5 9-13,2-6-21,-2 6-11,5-4-19,-5 4-15,11-1-20,-11 1-24,0 0-17,16 5-22,-9-4-191,-2 2-442,-5-3 195</inkml:trace>
  <inkml:trace contextRef="#ctx0" brushRef="#br0" timeOffset="71283.4244">8549 12432 100,'0'0'217,"0"0"-19,10-11-15,-10 11-24,10-6-13,-5 4-14,1-1-14,-6 3-9,13-7-7,-6 5-14,0 1-12,-7 1-4,15-3-8,-7 3-5,-8 0-2,13 1-2,-5-1-5,-4 5 0,5-3 2,-3 0 0,0 3 3,-3-1-10,3 2 1,-2 0 0,0 1-3,-2 2 2,-2 1 1,-2 2 0,0 4 5,-2-1-6,-2 2 2,1-1 1,-3-1-3,1 2-6,-3-3-1,2 1-5,-1-1 4,-1 0-4,6-1-2,0-4-5,-1 1 0,1-4-3,2 1-1,-2-2-6,4-5 5,-1 8-5,1-8-4,0 10-3,0-10 6,5 3-1,-5-3-2,11 0-4,-3 0-1,-8 0-11,19-6-10,-8 1-19,1 1-25,-2 0-34,1-1-38,3 0-40,1-5-42,-5 4-200,5-5-447,0-1 198</inkml:trace>
  <inkml:trace contextRef="#ctx0" brushRef="#br0" timeOffset="71972.0925">8728 12130 103,'0'-9'188,"2"-2"-21,1 1-20,1 0-10,3 0-12,4-2-13,0 1-9,4-1-13,-1 1-6,2 0-10,-2 3-5,-3 2-10,-1-2-4,2 4-5,-7 0-7,4 1-2,-4-1-5,-5 4 0,8-4 4,-8 4 1,9 0 1,-9 0 8,0 0 6,4 12 4,-4-12 5,0 14-3,-2-4 3,0 6 3,2-3 1,-4 4 0,0 2-7,3-1 2,-7 6-6,3 0 1,0-5-7,1-1-2,2 8-1,0-5-3,2 3-7,-1-3 1,2-3-5,-2 1-4,2-2-4,1-1 0,2 0-3,-2-4-2,0-1-1,1-2-8,-1-1 3,1-2 9,1-1-2,1 2 1,-1-5 5,2 3 1,-6-5-3,12 0-1,-12 0-4,18-4 0,-12-2-2,6 0-5,-1-2 2,0-4 0,-1 2-3,2-3-5,0 0 1,-3-1 1,-2 0-2,-3 4 3,0 0-5,4 1 6,-6 0-5,0-1-1,0 4 0,-2 6-2,0-11 1,0 11 0,0-8-4,0 8 4,0 0-8,0 0 4,0 0 1,-12 0-2,12 0 0,-11 17 5,5-9-6,-1 3 0,5 1-3,-7 3 3,6 3 0,1-2 1,2 3-3,0-1 3,2 2 1,1-1-7,1 0 6,1 0-2,6 5 1,-4-1 2,1-5-1,0-2 0,1 0-1,-3 0-5,0-2 1,0 0 6,0 0-4,-3-2-1,1-1 0,-2-2 2,2 2 1,-3 0 0,-1-1 1,0 0 2,-3-1 3,1 0-4,0-2-4,-2-2 4,-1 2-5,-5 2 1,2-2 2,-1 0-1,-3 1-2,2-1 0,-1 0-5,-5 0-6,5-1-8,-4 0-8,5 0-24,-1-1-15,-1-1-20,1 0-18,5 0-33,-4-1-25,5 0-20,5-3-39,-13 2-186,13-2-443,0 0 196</inkml:trace>
  <inkml:trace contextRef="#ctx0" brushRef="#br0" timeOffset="72399.2445">9262 12780 156,'0'0'255,"0"0"-27,0 0-19,0 0-18,0 0-14,-12 5-19,12-5-12,0 0-14,0 0-11,-14-3-16,14 3-1,-9-3-2,9 3-10,-7-5-7,7 5-1,-7-6-11,7 6-10,-5-6-7,1 2 0,4 4-4,-4-8-5,4 8-6,-5-8-2,5 8-5,-2-8-5,2 8-4,0 0 0,2-9-3,-2 9-2,0 0-5,5-7-1,-5 7 0,6-4-1,-6 4-1,10-2 0,-10 2-1,0 0 0,0 0-2,15 7 3,-8-2 0,-3 0 10,1 0-14,-2 2 7,-1 0-5,0 4 4,-2-2 2,0 3 1,-2 1-1,-6 3-3,0 0 1,-1-1-2,-2 1 0,-7 4-4,5-4-12,-1 0-17,3-3-29,0-1-30,-3 1-40,3-1-38,-1 0-35,3-3-55,1-2-147,-1 1-427,4-5 190</inkml:trace>
  <inkml:trace contextRef="#ctx0" brushRef="#br0" timeOffset="73272.8227">9792 11972 101,'0'0'211,"-4"-12"-12,2 5-18,-2 0-13,-1-1-18,1 2-7,0 0-7,-2 1-6,-1-1-15,-1-1-11,-4 3-12,3 1-1,-8-4-8,3 4-9,-3 2-8,-4-3-4,3 2-6,-2 1-3,0 2-3,1-1-1,0 1-7,5 0 6,1 2-2,2-1 0,-1 1 0,1 3 2,2-2 0,5 0-6,-4-1-3,2 4-3,2-3-2,4 6-1,-3-2 2,6 2 2,-1 0-3,4 2 7,1 1 4,5 3-4,-2 0-3,3 0-3,6 5-7,-1 1 3,0-3-7,0 1 8,-3-5-10,-1-1 6,1 7-10,-3-6-2,-3 2-2,-2 1 1,1-4-2,-2 3 2,-4-1-5,-2 0 3,0-3-2,-3 4-2,0-2-1,-7-1 5,-1 0-5,-3-3 0,0 2 2,-4-1 1,3-2 1,3-2 0,1-2 3,2-2-3,-4 0 0,4 0 0,0-2 2,5-1 10,4-1-12,-12 4-1,12-4 8,-7 1-9,7-1 1,0 0-1,0 0-1,0 0-2,0 0 0,0 0-8,0 0 3,0 0 2,17-15 5,-9 11-9,3-1 3,3 1 3,-3-1-4,0 3-5,3 1 10,-3 0 0,1 2-2,-1 0-2,-1 3-2,2 2 2,-3 0-3,2 1 0,-2 3 2,2 4 0,-2 2-4,-3 2 9,0 1-5,-2 0 4,-4 1-4,1 0 2,-1 5 3,-1 0-1,-3-6 6,2 5 5,-4-4-4,6-1 5,-2-2 1,2-5-3,0 3-3,0 1 4,0-3-2,0-1-5,0-1-2,4-2 7,-3 1-5,4-4 0,-1 1 0,1-2 0,1 0-2,1-1-1,4 0 2,-2-1-1,2-1-11,-1 0 7,-1-2-25,-1 0-12,2 0-15,-10 0-14,15 1-25,-6-2-21,-9 1-21,12 0-42,-6-2-27,-6 2-46,11-4-244,-8 0-528,-3 4 234</inkml:trace>
  <inkml:trace contextRef="#ctx0" brushRef="#br0" timeOffset="76106.3339">10058 12248 175,'0'-13'216,"0"13"-11,-2-8-8,2 8-16,0 0-9,-2-8-14,2 8-1,0 0-13,-5-7-9,5 7-19,0 0-10,-9-2-9,9 2-5,0 0-8,0 0-5,-18 13 0,12-6-8,-4 7-6,1-1-2,-1 4-6,-1-1 6,-1 5-8,3 3-8,1 0-3,2-5 1,3-1-6,0 7-2,0 1-1,5-7 0,-1 0-7,0-2 3,4 0-7,1-1-2,-1-6 0,4 5 5,0-2-8,0-5-2,7 1-1,-5-3 2,9-1-4,-7-2 0,6-2-2,-2 0-2,2-3 1,-3-3-2,1 0-1,1 0 2,-4-3 0,2-1-8,-3-2 2,-1 0 4,-1-1-3,-2-1 1,-2-3 2,0 0 0,-3 0 1,0-11-2,-4 9 2,-4 0-5,3-8-1,-8 2 0,4 7 1,-3 2 3,2-1-6,-3 1 2,-3 3-2,3-2 0,2 5 0,-2 4-3,1-1-7,-1 1-4,-1 0-14,1 4-10,9 1-18,-17 2-20,7 0-27,4 5-24,-3 0-27,5-3-34,-2 2-28,2 2-206,1 2-454,1-2 200</inkml:trace>
  <inkml:trace contextRef="#ctx0" brushRef="#br0" timeOffset="76524.6049">10481 12700 74,'0'0'216,"0"0"-18,0 0-16,0 0-14,0 8-10,0-8-11,0 0-12,0 0-10,0 0-11,0 0-12,-9 6-14,9-6-8,0 0-5,0 0-3,-15-6-3,15 6-6,-10-8-5,4 3 0,2 0-8,4 5-2,-6-11-1,3 5-1,3 6-6,-1-11-6,0 4-2,1 7-4,2-12-1,1 6-6,1 2 3,5-2-3,-2 1-6,-1 1 0,-1 1 0,-5 3-2,13-5-1,-6 4-5,-7 1 4,14 1-5,-8 1 3,1 2 2,-2 1 6,-1 1-2,0 0 0,-3 2 3,1 3 2,-4 1 10,2-1-7,-3 0-6,-3 3 2,0 1-3,-4 2 2,3-3-4,-1 1-2,-4 1-10,3-3-14,0 1-18,1-3-15,0 0-17,3-4-11,-3 3-16,4-5-14,0 3-14,0-2-16,0-3-12,4-3-7,-2 7-39,2-7-109,0 0-325,0 0 144</inkml:trace>
  <inkml:trace contextRef="#ctx0" brushRef="#br0" timeOffset="77083.6506">10793 12303 133,'-4'-6'247,"4"6"-23,0 0-15,0 0-26,0 0-15,0 0-18,0 0-12,0 0-15,8-7-16,-8 7-6,13-4-11,-4 1-9,-2 2-9,1-1-11,2 0-6,1-1-5,2 0-11,-1-3-8,-1 0 1,-2 0-4,2-1-2,-3 3-4,0-2-2,-1-1-6,0-1 4,-5 4-1,4-3-2,-6 7 1,2-11-5,1 6 5,-3 5 1,0-10 3,0 10 4,0-7 2,0 7 8,0 0-1,0 0-1,0 0 0,-2-12 3,2 12-4,0 0-4,0 0 0,0 0-5,-3-5-2,3 5 3,0 0-1,0 0 3,-8 18 1,4-10 13,3 5 1,-1 2 9,-1 0-4,-2 2 2,3 1 6,0 2 3,-1-1 1,-2 6-1,5-1-5,-3-4 2,3 5-3,-2-5 9,-2-1-10,1 0-7,1 7-4,-2-8-10,3-2 3,0 1-1,-2-2-8,1-2 0,2-2 0,0 0-5,0-1 4,-2 0-7,1-1-3,1-2 3,0-7-8,-1 11-14,1-11-3,0 10-14,-3-5-13,3-5-18,-1 7-18,1-7-18,0 0-26,-1 8-33,1-8-34,0 0-23,0 0-27,0 0-26,0 0-162,0 0-457,0 0 203</inkml:trace>
  <inkml:trace contextRef="#ctx0" brushRef="#br0" timeOffset="77298.4242">10851 12651 157,'0'0'242,"0"0"-5,-10-4-7,10 4-12,0 0-13,0 0-21,0 0-15,0 0-15,0 0-10,0 0-14,23-7-8,-12 6-15,3-2-10,2 1-12,1-2-2,2 2-6,-6 0-15,6 2-10,-5-3-9,-2 3-7,5 0-11,-4-1-15,1-2-7,-2 1-15,0 1-8,-3 1-18,-1-1-14,-8 1-7,12-1-17,-12 1-18,11-3-19,-6 2-26,-5 1-20,8-6-47,-3 2-112,-5 4-344,5-9 153</inkml:trace>
  <inkml:trace contextRef="#ctx0" brushRef="#br0" timeOffset="78033.8665">10966 12029 56,'-5'-11'233,"4"-1"-15,1 2-16,3-3-22,1 2-13,4-4-18,-2 4-11,5-2-14,3 2-12,-1 0-9,5 2-14,-4 0-8,4 2-5,0 1-8,0-1-9,-3 3-4,-1 2-8,-1 1-5,-1 0-2,0 2-4,-3 1-5,2 1-7,-4 0-1,-2 2-2,0 3-5,-2 2 1,3 1 2,-4 1 1,0 3 3,-4 3 2,0 1 6,-4 5 3,4 2 7,-4-1 2,2 1 4,-1 2-1,2 1 2,-2-1-2,2-1-8,0-1 0,2 3-5,1-1 1,0-2-4,-2-2-2,2-5-4,2 1-2,-1-1 1,2-1-6,2-4-1,-2-1 1,3-3-3,-4 0-5,5-3 5,-4-1-2,3-1 1,0 0 3,-1-4-2,-5-1-1,15 1 3,-3-3 1,1-1-4,-3-2-2,1-2 0,1 0-3,0-5-3,0 0 1,1 0 2,-2 0-1,-3 1 0,-1 0-1,-1 1-3,1 1 5,-1 1-3,-4 2 4,1 0-1,-3 6-1,1-11 2,-1 11 0,3-10-1,-3 10 1,0 0-4,-9-4-3,9 4-4,0 0 8,0 0-7,-17 11 2,12-2 0,1-1-2,0 4 3,3 0 8,-2 4-11,3-1 1,3 5-7,-1-2 7,2 1 0,2 1 0,0 3 5,0-5-7,3 5 0,-2-4 1,-1-1-2,4 0 5,-2 6-4,-3-7 2,-1 1-4,1 0 4,-1-2-4,-2 2 10,1-1-6,-3-1 1,-2-3 0,2-1 5,-2-1-6,-2 1 2,3-2 7,-3-1-11,0 2 1,2-4-1,-3 0 1,0-2-1,-1 3-1,0-4-14,-2 1-3,-2 0-5,1-1-13,-1 0-12,0 0-23,1 0-9,-4 1-24,2-2-22,2-2-23,2 2-24,1-2-28,6-1-197,-11 1-432,11-1 191</inkml:trace>
  <inkml:trace contextRef="#ctx0" brushRef="#br0" timeOffset="78435.7623">11630 12856 253,'0'0'253,"-13"-2"-24,13 2-19,0 0-22,0 0-18,0 0-17,0 0-13,0 0-20,-11-4-10,11 4-11,0 0-9,0 0-8,-4-7-8,4 7-10,0 0 0,-3-9-13,3 9-4,0 0-2,0-11-4,0 11-4,0 0 2,1-11-2,-1 11-2,4-7-4,-4 7-3,5-7-3,-1 4-1,-4 3-1,9-6-1,-9 6-2,8-4 1,-8 4-7,9-2 7,-9 2-8,10-1 3,-10 1 3,9 2 3,-9-2-1,9 7 3,-5-2-1,0 1 6,-2 1 5,1 3 2,-6 0 3,2 1 4,-3 2-4,-1 0-2,-2 0-5,-2 1 0,-3 3-3,-4 3-7,-1 0-12,-1-2-20,1-4-32,-4 2-40,4 2-48,1-5-55,7-3-55,-2-5-209,1 4-486,2-3 215</inkml:trace>
  <inkml:trace contextRef="#ctx0" brushRef="#br0" timeOffset="80356.2273">12085 12203 106,'0'0'183,"0"-12"-5,0 12-22,1-8-1,-1 8-15,3-11-5,-3 11-4,2-11-9,-2 4-13,0 7-13,3-16-10,-5 8-3,4-3-6,-4 2-6,1 2-2,1-5-1,-4 4-6,0 2 0,2-2 0,-3 1-3,0 0-11,-2 2-3,-2 0-6,3 2-7,-5 0-3,4 0 1,-3 2-1,10 1-7,-23 4 0,10-3-6,0 2 1,2 4-3,-2-3 0,4 3-4,-3 1 4,2-1-4,1 3 2,2-2-4,0 3-1,1-1-3,3 1 0,0 3 1,1 0-1,1 1 2,4 2-2,-1 0 6,4-1 2,2 2-2,0 0-3,1-1 2,2 1-1,2 2 0,4 0 1,-5 3 4,5 0-3,0-2-2,0 1 0,0-1 1,2 1 1,-3-2-5,0 1 2,-2 1 0,3-2 2,-7-4-4,-3-1 3,1 1-2,-1 0 2,-3-2-2,-2-1-1,-2-1 0,-2 0 1,-2 0 0,-1 0 2,-3-1-2,2 0 1,-4 0 1,-1-3 2,0 0 1,2-1-2,-4-4-2,3 1 4,-2-2 1,1-2-3,-1 0 4,-1-1-1,1-3-2,0 1-2,2-5 3,0 0 1,1 0 2,-1-3 2,1 2-1,4 0-1,0-3-1,2-1-1,-1-2 0,5 3 3,-2-4-5,5 1 3,1 0-4,-1 2 2,0 1-4,2 2 3,2-1-5,-2 0-1,1 2-2,-1 1 4,2 2-3,-2 1-6,0 2-9,1-2-12,-1 1-7,2 1-13,-8 3-9,11-4-9,-3 3-12,1 0-19,-1 0-8,2-1-23,0 1-10,3 0-10,-3 1-13,3-3-26,-2 3-149,-2-1-357,4 0 158</inkml:trace>
  <inkml:trace contextRef="#ctx0" brushRef="#br0" timeOffset="81140.3842">12487 12850 82,'0'0'218,"4"5"-20,-4-5-13,0 0-13,0 0-18,0 0-13,0 0-11,0 0-12,0 0-12,0 0-8,0 0-11,0 0-6,0 0-9,0 0-5,0 0-8,0 0-10,0 0 0,0 0-1,0 0-3,-20-11 5,20 11-7,-7-6-1,7 6-4,-6-5-2,6 5-3,-5-6 0,5 6 0,0 0-3,-6-7-4,6 7-1,0 0-5,0-10 1,0 10-4,0 0 0,12-9-2,-5 4-1,-2 2-7,0 0 6,2 0 0,-7 3-5,12-3-2,-12 3 0,12 0-3,-12 0 4,12 3 0,-8 0 0,-4-3 4,9 8 3,-4-3 1,-3 1 4,1 1 1,-2 0-4,-2 3 3,0 1-3,-5 0-6,-1 3 1,-3 0 0,-1 1-5,-4-1-7,4 0-21,-4-3-14,2 3-18,-1-1-20,2 0-18,0-1-18,3-5-23,0 1-23,1-3-25,-1 1-159,3-3-368,6-3 163</inkml:trace>
  <inkml:trace contextRef="#ctx0" brushRef="#br0" timeOffset="82408.01">13098 12039 36,'-1'-6'151,"1"6"-5,-1-12-6,-2 5 0,1 1-4,2 6-15,-2-12-11,1 4-4,1 8-2,-5-9-7,2 4-10,3 5-5,-5-8-4,5 8-15,-9-5-4,2 2-3,7 3-5,-12-3-7,2 3-7,1-1-3,-1 1 1,-2 0-6,0 1 5,-1 0-11,0 0 2,0 0-5,0-1-1,1 3 1,0 0 2,2-2-3,1 0-3,2 1 3,0 1 1,-1 0 0,2 1-2,-1-2-4,1 1-1,-1 0 1,-1 1-6,8-4 2,-8 7 0,4-4 4,4-3 4,-6 8-8,6-8 2,-7 7-2,4-4-2,3-3 2,-4 10-5,4-10 5,-3 7-3,3-7 1,-4 8 7,4-8 4,-2 8-1,2-8 7,-3 7-3,3-7 1,-1 6-3,1-6 3,0 0-5,-3 8-1,3-8 0,0 0 2,-1 7-1,1-7-2,0 0-1,0 9 0,0-9-2,0 0-2,-1 10 2,1-10-2,0 9-1,0-9 0,0 9-2,0-9 3,0 12 1,1-7 0,-1-5-3,0 11 5,0-11-3,0 9 3,0-9 1,1 9 0,-1-9 0,3 9 1,-2-5-3,-1-4-2,3 8-2,-3-8 4,2 7-4,-2-7-1,3 6-1,-3-6 3,0 0-2,0 0-2,0 0 0,2 8 1,-2-8-2,0 0-1,0 0 1,0 0 2,0 0-1,2 6-4,-2-6 3,0 0-1,0 0 3,0 0-3,0 0-2,0 0 2,0 0-1,0 0 2,0 0-2,0 0 3,0 0-1,0 0 4,3 6-6,-3-6 1,0 0-6,0 0 5,0 0-3,0 0 5,0 0-3,2 7 4,-2-7-2,5 6 2,-5-6 2,5 8-2,-1-4-3,2 5 3,-1-2 4,3 1 1,0 2-3,-1 0 2,1-2-2,2 2 1,-2 1-3,1 3-1,0 1 1,-2 0 2,1 0-3,-4 0 2,0-2-2,-2 1-2,2 2 2,-4 1-1,-2-4-2,-2 1 4,0 2-4,0-4 3,-4 4-2,1-3 2,-2 0-1,0 0-1,2-3 0,-2-2 6,1 1-7,-1-1 4,-1-1-6,1-1 4,1 0 0,0-2 10,1-1-7,-1 0-2,8-3 0,-13 2 8,13-2-5,-13 0-1,13 0 3,-7-3-1,7 3 3,-4-7-5,4 7-1,-1-9 0,1 9-1,0-12 1,0 12-3,6-14 8,-2 8-10,2-2 4,0 4-7,0-1 1,-1 2 0,-5 3 1,10-7-2,-10 7 2,9-3 0,-9 3-4,8-2 2,-8 2 0,9 5 3,-9-5 1,11 8-4,-7-1 2,1 3-2,-1 1 4,1 4-1,-1 2 3,-2 1 0,-2 0 5,0 1 1,1 1-3,-1-1 5,-1 6 3,-1-5-7,-1 4 3,-2 0 0,0-4-4,2-2 3,-1 0-2,0 0 2,2 0-5,0 0-1,2-2 3,0-4-3,0-1 1,4 2-2,-1-3 1,0-1-4,-1-1 1,2-1 6,1-3-5,2 1 0,2-3-1,-3 1 2,4-3 1,-1 2-3,0-2 4,1-1-4,1 1-1,0-3 0,-2 3-6,-1-2 6,-2 0-10,3 0-9,-9 2-1,14-5-11,-6 3-10,-1 1-14,0-1-12,-7 2-27,10-5-16,-10 5-28,8-4-34,-2 0-33,-6 4-60,8-3-138,-8 3-435,6-7 193</inkml:trace>
  <inkml:trace contextRef="#ctx0" brushRef="#br0" timeOffset="83534.3511">13410 12379 76,'1'-7'163,"-1"7"-11,0-7-17,0 7-8,3-8-11,-3 8-4,0 0-8,-1-15-3,1 15-5,-3-9-6,3 9-3,-5-11-9,0 5-3,0-4-7,1 2-7,-2 3-2,-2-1 1,-2 0-4,5 3-6,-4-2 0,0 1-7,0 3 5,-3-1-3,1 4-3,-2 1-4,-3 4 1,0 0-6,-1 2 3,1 1-7,0 0-1,2 1-2,3 5 0,-2-2 1,2 2-3,3 1 2,-2-2-3,6 1-9,1-2 1,2 2 4,0-4 1,3 0 1,3-1-4,1 0 8,0-3-3,0 0-2,2 1-1,1-4-3,2-1-1,0 0 0,1 1-1,-1-4-1,0-2 1,2 0-1,-2-3-6,2 0 5,-1 0-5,-1-3 0,4-2 3,-6 1-1,0-2-4,4-3 2,-5 4-2,2-4 4,-1 3-4,0-5 0,-3 0 1,0 5 9,-3-1 7,1 1 0,2 1 0,-2 3 4,-1 0 3,-2-1 5,-1 7 2,5-10 0,-5 10-4,4-7-2,-4 7-4,0 0 3,4-5-7,-4 5-6,0 0-2,0 0 0,0 0 0,0 0-1,4 26-4,-2-15 6,0 2 5,1 5 4,-1-2-2,2 5 6,-2 4-4,5 0-1,-4 1 0,5-1-1,-2 0-2,0 1-5,0 0 1,-2-1 0,2 0 1,0-3-5,0-3-4,-3 0 0,1-3 1,0-4 2,-1-1-6,-1 0 4,1-5-4,-1 1-1,1-2-1,-3-5 2,1 8 19,-1-8-5,4 4-5,-4-4 8,0 0 3,0 0-1,0 0 0,0 0-3,14-18-1,-9 8-5,1-4 2,0-2 3,-1 0-2,1-2-7,2 0-1,-3 2-2,0-1-7,-1-1 10,-2 3-5,4-1-2,-4 5 4,1 0-3,-2-1 0,-1 3 4,1 1-7,2 0-6,-2 2-11,-1 6-11,3-12-16,-3 12-17,0-10-18,0 10-23,0-8-28,0 8-34,0 0-21,3-6-26,-3 6-16,8-4-40,-8 4-153,9-3-454,-9 3 201</inkml:trace>
  <inkml:trace contextRef="#ctx0" brushRef="#br0" timeOffset="83872.4188">13810 12465 194,'0'0'243,"0"0"-13,0 0-21,-20 17-13,13-10-21,2 4-14,-2-1-12,3 1-12,0 4-13,-1 0-14,5-3-10,0-1-8,0 1-10,1-1-8,2 1-6,0-2-8,3-1-3,0 0-4,0 0-12,2-3 1,-1 0-6,1-2 0,1 0 1,2-1-6,0-3-1,-2 0-1,1-3-4,1-1-2,-1 0 0,0-1 5,1-2 7,-2 0-1,-1-2 1,-2 0 9,2-2-2,-3-1-2,-2 0-1,-1-5-3,-3 2 6,-2-2-12,-1 1-5,1 0 0,-5 2-4,2 3-1,-2 2-6,-1 2 1,-4-2-16,-1 3-12,-4 1-18,3 1-28,-4 1-25,6 3-27,-5-1-20,5 2-21,-1 2-13,3-2-30,0 0-46,0 1-128,5 0-398,6-2 176</inkml:trace>
  <inkml:trace contextRef="#ctx0" brushRef="#br0" timeOffset="84540.3409">13924 12097 180,'5'-11'232,"4"-4"-19,0 1-22,0-1-18,4 5-15,-1-3-20,2 0-11,1 5-14,-2 0-11,3 0-11,-5 2-5,0 2-14,0-2-3,-1 4-13,-2 0-1,-2 0-9,-6 2-5,12-2-3,-12 2-2,10 3-7,-10-3 1,6 5-2,-3 3 2,-2-2 6,-2 4 4,0 1 2,-2 2 4,-1 3-1,-1 2-2,-4 6-3,6 0 6,-4 1 0,1 1 1,0 0-4,2 1-1,-3 0-2,3-3 1,0 3-8,2-2-2,1-7-7,-1 1 5,4 0-6,-2-2-2,1 0-1,0-3-1,2 2-2,-1-7 1,1 2-6,-1-4 1,2-1 8,0-1-1,1 0 3,0-2 0,-5-3 1,12 5 3,-3-6-4,-9 1-4,16-6 1,-6 1 8,-1-1-12,2-2 1,-2-1-6,3-5 5,0 1-5,1-3 0,-3 3 1,-2-2-1,-1 1-1,0 3 6,-1 0 1,-2 0 5,-3 1-3,2 2-4,-2 2 4,-1 6-3,1-10 1,-1 10 1,0 0-1,0 0-8,0 0-1,0 0 1,0 0-5,-21 11-1,14-1 3,2 1-2,0 5 3,2 3-2,3 5 3,2 1-4,3 0-6,-1 2-6,1 2 0,1-4-8,3 2 3,0-1 0,-3-1-4,6 0 5,-3-7-2,-1 0 4,-1 0-4,2 2 5,-3-6-5,1 1 8,-3-4 0,2 2-2,-1-4 0,-2 1 4,-2 0-1,0-1 4,-1-2-3,0-7 3,-4 14-2,1-8 4,-2 2-1,-3 0 4,0-1 0,-2 2-4,-1-4 0,-1 2 4,-2 0-5,2-3-2,-3 3-6,2-1-11,0-3-14,0 0-22,1 0-16,-1-1-22,2 2-28,-1 0-25,4-3-18,0-1-43,8 0-237,-12-2-480,12 2 213</inkml:trace>
  <inkml:trace contextRef="#ctx0" brushRef="#br0" timeOffset="84951.939">14568 13009 201,'-10'5'301,"10"-5"-29,0 0-24,0 0-24,0 0-20,-17-7-15,17 7-18,-5-6-16,5 6-16,-6-7-13,2 3-14,4 4-9,-5-11-9,2 7-10,0-2-8,3 6-10,-3-11-8,3 11-7,0-13 0,1 5-10,-1 8-3,1-9-4,2 3-5,-3 6-2,2-10-2,-2 10-5,3-7 1,-3 7-3,4-6-3,-4 6-2,0 0-1,0 0 1,9-3-3,-9 3 0,0 0 8,0 0-10,0 0 2,16 10-4,-12-5-1,3 2-1,-4 2 6,0 0-4,-3 1 0,0 1-2,0 1 4,-1-1 0,-4 4 1,-1 3-1,0-5 0,-3 2-3,0 1 1,-2-1-5,-1-2 1,1 0-18,-2 0-9,-2 1-29,2-1-25,-4-1-39,6-3-36,-1 0-44,-1-3-42,2 0-177,1-2-451,5-1 199</inkml:trace>
  <inkml:trace contextRef="#ctx0" brushRef="#br0" timeOffset="85766.4189">15325 12150 150,'-4'-3'224,"-2"-2"-21,-2-2-19,1 1-20,-2 0-16,0-1-13,-2 2-14,-1-1-12,-7 1-12,2 1-10,4 1-6,-4-3-6,-1 2-12,-1-1-7,0 3-1,1-1-8,1 2-6,3 1-2,1 0 1,0-1-3,1 2 0,0-1-5,2 3-2,0-2 3,2 1 1,-1 0-2,3 1-4,6-3-2,-9 10 1,4-3 5,1 1 4,4 2 6,0 0 5,2 6 7,2 1 3,1 0-3,1 1-1,5 7-2,-1-1-3,-1 0-8,3 1 1,-1-1-5,-1-1-3,2 1-1,-2 0-6,-2 1 2,0-2-4,-4-4 0,0 0-4,-1 1 0,-2-1-1,-3 0-4,-1-2 0,-2 1 3,-3-3 1,3 2-3,-1-6 6,-2 0 2,-2 2-1,1-5-10,1 1 3,-2-2 2,5-1 1,-1-2 3,2 0 4,-1-1-4,5-3-3,-12 2 0,12-2 1,0 0-6,0 0-1,-10-7-1,10 7 9,0 0-11,5-14-1,-5 14 5,10-10-8,-2 5-6,1-1 3,-2 2 0,1-1 2,0 4-2,-2-2-2,-6 3-2,14-2 4,-6 2-3,-8 0-1,12 3-6,-7 1 7,-5-4 5,8 12-3,-4-4-2,0 2 2,-1 1 2,-1 0-4,0 2 2,-1-1-2,2-1-2,-2 3 2,1 2 1,1-1-2,-3-3 4,1 2-5,-1 0 1,3-3-1,-3 2 2,1-1 5,1-1-5,0 0 2,0 2-8,1-5-8,1 1-9,-2 1-2,1-5-10,0 0-7,2-2-2,3 3-6,0-3-4,2 0-9,1-3-3,1 2-15,0-4-6,-1 1-23,0-3-23,3 2-16,-4-1-12,1-2-28,1-1-210,-4 0-432,-1-1 191</inkml:trace>
  <inkml:trace contextRef="#ctx0" brushRef="#br0" timeOffset="86307.9768">15645 12193 147,'0'0'282,"4"-8"-14,-4 8-22,3-6-17,-3 6-18,0 0-25,0 0-10,0-10-21,0 10-19,0 0-13,-13-4-15,13 4-11,-16 1-11,4-1-8,2 1-9,-3-1-3,3 1-12,-2 3-6,-1-2-4,3 2-6,0-3-5,-3 3-6,2-1-2,0 1 0,0-1-6,2 2 2,-1-2-5,0 1-2,2-1-1,3 1-2,-2 0 1,1 0-3,6-4-1,-8 6-2,8-6 3,-5 6 6,5-6-10,-5 5 8,5-5-2,-3 6 3,3-6 4,-2 7 1,2-7 11,-3 8-4,3-8 7,0 13 11,0-8-10,0-5 1,0 15 0,-1-8-2,1-7-2,1 14-4,-1-8-2,0-6-4,0 11 0,0-4 0,0-7 5,1 11-1,-1-11 2,2 10 7,-2-5-16,0-5 2,0 0 2,-2 11-8,2-11-1,0 0 1,0 0 2,2 9 0,-2-9-4,0 0-6,0 0 2,0 0 0,0 0-3,0 7-5,0-7 4,0 0-2,0 0-5,0 0-13,0 0-7,0 0-11,0 0-12,-4 7-13,4-7-21,0 0-15,0 0-22,-4 9-32,4-9-29,-4 5-30,4-5-28,-5 4-206,5-4-480,0 0 213</inkml:trace>
  <inkml:trace contextRef="#ctx0" brushRef="#br0" timeOffset="87606.427">15645 12204 92,'-2'-4'107,"2"4"-6,-7-9-9,4 5-10,3 4 1,-8-8-14,0 2 5,2 1-28,-2 2 17,-1-2 1,-1 3 7,2-2-8,-2 1 2,0 2 5,2 0-3,-1 0-2,-1 1 1,-1 1-6,0 0 2,1 3-6,-4 0 0,2 0 5,-4 2 5,0 4-8,-3 1 1,4-2-5,-3 3 0,2 0-1,-2 5 4,3-1-4,-1 4-3,5-3-4,2 0-1,1-1-9,0 4-1,-2-3-4,7 0-1,2 1-2,0 0 3,2-1-7,2-5 1,2 4-4,0-4 0,1 3 3,1-2-4,-1-4-1,3 2-2,0-3-3,1 0-1,-1-1-1,3-3 0,-1 0 1,-1-1-3,2-2 2,-2-1 0,0-1-5,-1-3 1,3 1 0,-3-1 0,0-1-4,0-4 2,-2 0 1,5-6-3,-5 2 1,1-2-1,1-1 1,-1-1-4,-1-5 0,0 4 3,-2 0-1,2-8-4,-1 8 1,-3 0 5,3 3-1,-2-1 5,-2 4 0,1-1 1,-2 2 5,0 2 15,2 2 4,-3 7 2,2-12 1,-1 8-3,-1 4-2,0 0-2,2-10-5,-2 10 1,0 0-7,0 0 0,0 0 0,0 0 1,0 0 1,0 0 14,4 21 1,-3-10 0,-1 7 4,2-1 6,1 9 1,-2-6 2,2 6 0,-2 0-1,0 4-3,1-3-3,-1 1-3,-1 0-5,0 1-2,-1 0-11,-1 0 6,1 0-4,0-1-1,-2 0-4,1 0 0,-1-3-3,2-1 1,0-5 4,-1-2-5,1 0-5,1-7 2,0 1-4,0 0 1,-1-5-1,1-6 1,0 12 0,0-12 1,0 8 0,0-8 3,0 0 0,0 0 7,6 2-9,-6-2 17,0 0-19,12-16-1,-7 7 4,2-1-1,1-3-4,-1-3 1,0 2-6,1-3 6,-2 0 5,2 2-6,-2-1 2,1-1-4,0 2 3,-2 4 1,1-1-10,-3 0 4,0 0 2,1 0-1,1 2-5,-3-1-3,0 3-12,0 1-19,1-3-4,-2 4-27,-1 6-15,3-11-20,-3 11-24,2-7-30,-2 7-27,3-6-24,-3 6-28,6-4-31,-6 4-195,0 0-498,12-1 221</inkml:trace>
  <inkml:trace contextRef="#ctx0" brushRef="#br0" timeOffset="87982.0551">15788 12533 116,'0'-10'261,"0"10"-19,3-9-14,0 4-25,-3 5-20,6-12-14,3 5-15,-1 0-10,-1 1-14,1 0-10,2 1-15,-2-1-12,2 0-7,0 2-8,2 1-10,-2-1-5,1 1-6,1-1 1,0 1-14,-1 0-3,-2 2 2,-2 0-5,-7 1-7,13 0-5,-13 0-1,9 2 1,-9-2 0,5 6-6,-5-6 2,2 12 0,-4-4-3,0 4 2,-2-1-3,-1 5 7,0 0-4,-4 1 7,3 0-4,-1 1-2,-1-1 3,2-3 2,-2 2 1,5 0-2,-1-2 0,1-2-1,2 0 2,0 1-4,-2-1-1,2 0-3,1-2 0,0-2 0,1-1-4,-1 0 0,3 0 0,-1-1-6,1-1 1,2 2 0,-1-4 1,3 0-4,1-1-11,0-1-11,-8-1-12,16 0-15,-4-2-24,1 1-27,-1-4-27,0-1-39,6-3-36,-8 1-55,0-4-169,2 0-451,-2-2 199</inkml:trace>
  <inkml:trace contextRef="#ctx0" brushRef="#br0" timeOffset="88629.3952">16039 12076 126,'0'-7'225,"4"-2"-14,-2 1-25,7-1-15,-2 1-17,2 1-17,1 1-13,1 0-14,0 1-9,1 2-9,-1-1-9,1 0-7,2 2-6,-1 1-3,-1 0-10,-2-2-3,0 2-1,-2 1-6,-8 0-6,13 0-4,-7 2-1,-1 2 0,-2 1 0,-3-5-1,6 13-4,-6-1 5,-4 0-3,0 6 4,-2 1-5,0 7 4,-3-3-2,0 2-1,0 3 5,2 1-2,0 0-1,0-5-2,4 2 0,-3-1-8,2-5-2,3-1 0,-3 0-2,2 0-3,0 0 1,2-1-1,2-1 0,-1 0-4,2 0-1,-3-7-2,2 1-4,1 0 6,-1-1-7,2-4 4,0 2 1,0-3 1,1-2 3,0 1 3,-5-4-6,10 2 5,-2-2-6,-8 0-3,20-4-1,-11 0 1,1 0 0,1-4 1,-2 0-1,2-2 4,-2 2-7,0-1 1,-1 0 5,-1 0-2,-1 1 3,-3 2 4,0-1-1,1 2 0,-4 5 0,2-9-2,-2 9 4,0 0-6,0 0-4,0 0-1,-7-8 2,7 8-1,0 0-1,0 0-2,-18 20-2,13-9-1,2 1 4,2 4-6,0 3 2,-1 7 2,4-1 0,0 0 4,-1-5-9,1-1-6,1 8 4,-2-8-3,0 0-1,3 6 1,-4-7-4,0 0 4,0-1-3,0 1 5,0-3-1,0-5 5,-2 2-3,0-1 1,1-4-1,1-7 0,-3 14 2,2-6 0,-3-1-1,-1 2 4,-3-3-3,-1 1 5,0-1-2,-1 0 0,-1-1-4,-1-2 5,3 1-6,-5-1-6,5 1-12,0-2-29,-2 2-23,3-2-21,1 0-23,7-2-35,-11 2-34,11-2-64,-17-4-142,12 1-424,5 3 189</inkml:trace>
  <inkml:trace contextRef="#ctx0" brushRef="#br0" timeOffset="89472.5811">16532 11950 1,'5'-10'221,"-1"5"-16,4-3-21,-2 0-18,2 1-18,-2 2-8,3-1-18,1 1-9,1 0-13,1 4-11,0-2-7,0 3-2,2 0-11,-3 0-7,3 2-6,-2 0-5,-3 1-7,-1 3 1,-1-1-6,-1 0-2,-1 5-5,1-1-1,-3 3-1,-2 5-1,-2 1-6,-2 2 6,-4 5 0,2-1 1,-3 3 3,1 1 3,-1-2-2,2 3 8,0 1 2,0 0 0,1 2-4,0-3-2,1 1 3,3-1-3,1-2 2,-1-1-3,1-2-1,2-5 3,0 0 1,4-3-4,-3 0 2,1-1-10,0-4-2,0 0 10,3-3-5,-2 1 2,1-5 1,0 2 2,1-4-1,0 3 0,1-3 5,0-2-9,2 0-2,-10 0-2,22-5-3,-13 0-1,1 0-2,4 0-1,-5-2-2,0 1-3,0-2-1,-2-2 0,0 3 1,-1-1 1,-1 2-6,-2 0 1,-2 0-6,-1 6 1,0-10-4,0 10 3,0 0 1,-11-11-8,6 8 4,-3-1 1,8 4 0,-18-1-5,10 2 1,8-1 1,-14 5-2,7 0-2,0 2 5,1 2-1,1 2 3,3 1-3,0 3 0,0 1 0,4 2 0,-1-1-2,2 1 0,-2 6 1,3-3 0,1 3 1,-4 0 5,7-2-5,-4-2-2,2 3-1,-3-3 5,0-3 0,0-1 2,2 4-4,-2-2 3,-2 0-1,3-2-1,-2-4 2,-2-1 0,2 1-2,-6 0 8,4-1 3,-4 0-2,0 1 8,-2-1 0,-3-2 4,-4 4 2,-1 0 0,-3-3-2,1 0-2,-2-2 5,1 1-8,-3-3-4,-1-1 13,3 2-16,-1-1-5,-1-4-8,2 2-17,-2-3-19,0-2-27,0-2-32,-1 3-43,3-2-30,1-2-59,4 2-67,-4-4-173,6 0-508,-1 0 225</inkml:trace>
  <inkml:trace contextRef="#ctx0" brushRef="#br0" timeOffset="91095.5993">18471 6049 59,'6'-8'156,"0"3"-4,0-5-4,-1 3-10,-2-1 1,0 3-14,-1-1-1,-2 6-8,1-14-14,-1 9-7,0 5-9,-1-11-9,1 11-12,-8-11-9,1 5-1,-1 1-3,0 0-12,-1 1-1,-3 0-5,0 3-4,-1-2-1,0 3 0,-5 1-4,0-1-4,-2 2-1,3 4-1,-3-1 4,1-1 1,0 4-2,1 1-7,4 1-2,1-1 3,4-1 1,4 2-2,1 0 5,3 1 5,3 1-4,6 4 3,5-1 4,7 3 0,2 2-2,2-2-1,3 4-7,2 1 2,1 0-1,11 6-2,-12-8-1,-2 2-2,1-1 0,-1 2-1,-3-3 0,2 2 0,-5-3-2,-4-1-1,-3-3-1,-5-1 1,-1 0-4,-1 2 0,-4-5 2,-3-1 0,-1-1-1,-4 3 0,-4-4 0,0 1 6,-7-1-2,2 3 4,-4-3-4,-1-1 12,-1-1 2,-3-2 0,-4-1 0,-2-3 5,0-1-3,8-1 5,-1-2-2,3-2 6,0-2-3,2-1-1,2-3 3,1 0-4,1-2 2,2-1-2,4-2-4,2 4-2,2 1-4,3-2 0,2 0-7,-1 1 2,4 0-2,4 1-4,0 1 1,1 2-4,1 2-9,4-5-10,0 3-7,2 2-9,-5 1-13,1 1-20,1 3-24,0-1-14,3 0-22,-3-1-17,-3 3-23,3 0-12,-3 2-22,-3-1-163,1-1-389,-1 1 172</inkml:trace>
  <inkml:trace contextRef="#ctx0" brushRef="#br0" timeOffset="91496.4677">18012 6572 80,'0'0'224,"-4"5"-24,4-5-13,0 0-22,25 3-6,-7-2-9,10-1-7,5 1-13,5 0-16,1 0-4,14 1-8,1 1-11,2-2-9,-2-2-10,-1 4-6,5-1-6,-7-2-8,1 0-6,-17 1-9,6-1-1,-8 0-3,3 2-4,-6 0-5,-10-1-1,1 1-3,-3-1-6,-5-1 3,-3-1-2,-1 2-2,-2-1-1,-7 0 1,9 0 2,-9 0-4,0 0-3,10 0 2,-10 0-8,0 0 0,0 0 1,0 0-12,0 0-11,0 0-18,0 0-8,0 0-24,-23 11-11,10-8-14,3 1-5,-2 0-29,-3-1-5,0 1-22,-3 0-126,-1 0-306,3 1 135</inkml:trace>
  <inkml:trace contextRef="#ctx0" brushRef="#br0" timeOffset="91872.4358">17953 6761 122,'0'0'210,"-11"0"-13,11 0-10,0 0-19,0 0-10,0 0-13,0 0-15,0 0 2,32 0-9,-9 1-5,9-2-7,6 1-9,14-3-5,2-1-12,3 4-1,0-2-9,2 1-7,1-1-8,0-2-5,-1 1-2,3 1-6,-3 0-7,-2-2-6,-1 1-1,-3-1 11,1 5 3,-2-6 6,-12 4-1,11-2 2,-15 0-3,-2 2 2,-3 0-3,-2-2-5,-10 2 5,-4 1 3,-3-1 2,1 1 6,-5 0 3,0-1 5,-8 1 3,11 0 8,-11 0-14,8-3-7,-8 3-3,7-1-9,-7 1 2,0 0-11,0 0-8,8-2-9,-8 2-17,0 0-20,0 0-21,0 0-22,5-4-27,-5 4-27,0 0-25,0 0-32,0 0-23,0 0-34,0 0-18,0 0-201,0 0-483,12 5 214</inkml:trace>
  <inkml:trace contextRef="#ctx0" brushRef="#br0" timeOffset="93456.58">17813 7125 83,'0'0'183,"-3"-12"-18,3 12-10,-6-10-10,3 6-1,3 4-8,-10-12-19,5 8-7,-2-1-11,1 1-1,0 0-11,-1 1-7,7 3-7,-11-8-2,1 6-7,2 1-6,-1 1-4,-2 0-5,0 2-6,0 0-4,-2 3-3,2 0-3,-5 3-7,1 0-4,1 2-5,0 0-2,1-2 3,0 5-3,6-5-2,0 2 2,0 1-1,3 0 1,4 3 7,2-2 1,2 3 1,0 1 6,6-1-3,3 1 1,6 5-1,-1-1 3,2 2-6,5-1 3,-1 1-2,0-1-2,-2 0-1,4-1 1,-1 2-1,-1-3-3,1 0-1,-4 0-2,-4-5-4,-4 0 2,1-1-3,-3 3-3,-4-3 5,-2-2 0,-1 2-3,-2-3 1,-2 0-3,-2 2 5,-3-5 1,-2 4-4,2-2-2,-1-1 5,-3 0-2,-3-2 3,1 0 0,-3-3 12,3 0-4,-7 1-2,4-5 1,-3-2-3,0-1 0,4 0-4,2-4 1,-3-1-2,-2 0-1,7 0-2,-2-1 4,3 2 3,3-2-4,-1 0 2,3-1-4,-1 1 2,4 0-5,0-3 0,1 5-3,3-4-3,3 2-1,1 0 2,-1 2 2,3 0-2,4-3-1,2 2 1,-5 4-12,2-1-4,0 1-23,2 0-15,2 1-17,1-1-17,-2 1-26,3 0-30,-2 0-20,1 1-18,2-1-50,-3 0-129,5 0-389,-3-3 172</inkml:trace>
  <inkml:trace contextRef="#ctx0" brushRef="#br0" timeOffset="93755.0569">18362 7086 78,'2'-8'272,"-2"8"-21,0 0-28,0 0-22,0 0-17,0 0-21,0 0-17,-26 20-9,13-6-16,0 8-11,1 1-6,-2 1-7,3 2-11,1 1-5,1-1-7,2 4 2,0-2-10,3 1 3,-1 0-3,4 1-8,0-2-7,2-1-2,0-1-3,4 1-4,-2-1-2,3 4-9,-2-5-3,4 0 3,-2-6-18,2 0-12,1-2-15,-1 1-12,3-3-20,-1-2-13,3-2-24,2 2-14,1-4-28,3-2-10,0 0-27,2-4-28,-1-2-153,-2-2-373,2 0 165</inkml:trace>
  <inkml:trace contextRef="#ctx0" brushRef="#br0" timeOffset="94453.395">18691 7516 92,'-3'-12'206,"-2"1"-18,3 0-18,-4-1-15,-2 2-12,0-4-6,-2 1-15,-2 0-12,3 0-10,1 2-11,-1 3-5,2-2-12,-2 3-3,4-2-7,-2 4 2,3 0-7,0 1 3,4 4-6,-8-6-6,8 6-5,-13-2-8,13 2-2,-18 6-5,8-2-3,0 2 3,0 0-5,1 3-5,-1 0-2,2 1-6,4 0 3,-3 0 1,2 0 0,3 2-4,0-1-3,2-1 4,2 0-5,-2-3 1,2 2-1,2-1 0,-1 0 3,3-1 5,3 1 0,-3-2 4,0-2-5,0 0 1,-1 0-2,0-2 4,3 1 3,-8-3-2,13 0 1,-13 0 4,14-4-4,-8 2 1,0-4 0,3 2 1,1-3-1,-2-2-4,0-1 7,1 1-5,-3-2-3,2-3 0,-3 3 3,2 0 3,-4 0 10,4 2 13,-4 3 5,-1 1 11,-2 5-1,4-10 4,-4 10 1,5-5-6,-5 5-7,2-7-2,-2 7 0,0 0-11,0 0-6,0 0-1,0 0-6,0 0-3,0 0-1,7 18 1,-6-7 0,3 1-4,-2 4 3,2-1 1,0 3-3,0 6-3,0-4 1,2 6 4,-2 2 0,0-2 3,1 0-2,-3-2-3,3 3 3,1 0-7,-1-3 2,-4-4 0,2-1-4,-1 0-3,1-1 2,-2-1-3,1-2-1,0-2 1,-1-3 4,0-2-8,1-2 4,-1 1 1,-1-7-3,1 9 1,-1-9 8,1 8 10,-1-8 6,0 0 0,0 0-11,0 0 5,0 0-3,0 0-7,14-22-1,-12 11-1,2-2-4,-2-2 3,1 3-6,1-5 9,-3 2-8,1-3 5,2 1-2,0-1 2,1-1-5,0-5 3,0 6-5,-2 2 1,2-3 0,0 5 0,0-1-1,-1 2 0,1 1 1,-4 1-2,3 2-5,-2 3-2,-2 6 0,2-10-13,-2 10-16,3-9-10,-3 9-18,2-5-19,-2 5-21,0 0-27,0 0-24,6-6-27,-6 6-27,4-5-29,-4 5-33,8-4-207,-8 4-512,9-6 226</inkml:trace>
  <inkml:trace contextRef="#ctx0" brushRef="#br0" timeOffset="94790.3756">19032 7448 266,'0'0'263,"0"0"-31,0 0-16,0 0-19,-23 20-17,15-10-15,1 3-6,-1 2-19,3-3-8,1 6-14,-2-1-13,3-2-6,1 2-10,2-1-15,0-4-2,1 5-8,1-7-5,1 6-5,6-3-4,-3-1-5,-1-4-3,4 0-7,-1-1 0,2-1 0,1-3 4,0 1 1,-1-1 0,0-3-5,3-3 7,-4 2-5,3-4-1,-1 1 14,-2-2-12,0-2 4,1-1-6,-2-1-2,0 0-1,-2-1-2,2-6-2,-3 3-3,0 0-1,-4-3-8,0-1 1,-2 3-7,0-4-1,-3 8-13,3-1-10,-3 1-7,-2 1-14,2-2-16,-1 4-12,-1 1-24,1 1-26,0 2-23,5 4-30,-10-8-45,6 6-1,4 2-205,0 0-451,-7-3 200</inkml:trace>
  <inkml:trace contextRef="#ctx0" brushRef="#br0" timeOffset="95194.7244">19446 7747 155,'0'0'283,"0"7"-20,0-7-20,0 0-19,0 0-19,0 0-21,-6 5-19,6-5-17,0 0-14,0 0-16,0 0-11,-17-10-11,12 6-7,5 4-7,-9-10-12,5 5-4,-1 1-7,1-1-8,4 5-3,-2-14-6,0 8-3,2 6-3,0-12 2,0 12-5,2-11-2,-1 5-8,-1 6-2,5-9-2,-2 4 3,4 1-8,-2 0 0,-5 4-5,9-4 1,-3 2-2,-6 2-2,0 0 0,15 0 0,-15 0 5,9 5-1,-3 0 4,1 0-1,-1 1 3,-1 1-6,0-1-1,-5 5 4,1 1 5,-2-1 8,-4 2-5,-1 2 2,-4 1-4,-2-2 4,-6 6-9,7-4-1,-9 2-1,2 0-10,3-5-19,0 2-19,1-2-18,0-1-29,-2 0-39,4-1-31,1-4-32,1-1-39,4 0-203,-1-5-462,7-1 204</inkml:trace>
  <inkml:trace contextRef="#ctx0" brushRef="#br0" timeOffset="95772.4331">19740 7434 157,'-10'2'236,"1"5"-14,-4-3-16,3 3-19,-2 1-15,3 0-6,-2 4-9,3 2-10,1 3-16,2-1-14,1-1-9,4 4-10,0-1-11,2-2-8,2 0-3,5-1-12,-1-1-7,2 0-4,3-2-5,-1 1-4,5-5-7,-2 3-2,3-5-2,-5-2-3,0-2-1,2 1-3,-1-5-4,-1 1 0,3-1 8,-1-2-6,-4-1 3,3-7-3,-4 5 1,1-6-3,-1 1 3,-1-5 1,-3-1-7,-1-1-2,-2 1-1,-2-7-3,-2 7-1,-2-2-8,-2 2 2,0 2-4,-3-1 2,0 2 0,-4 1-4,3 5-2,-1 0 3,0 2-5,-1 1-1,-2 2-8,3 1-5,0 1-9,-1 0-13,11 2-19,-17 2-15,9 1-22,1 2-29,0 0-25,2-1-34,1 1-208,-1 0-425,5-5 189</inkml:trace>
  <inkml:trace contextRef="#ctx0" brushRef="#br0" timeOffset="96100.4359">19923 7234 52,'0'0'239,"0"0"-24,0 0-19,0 0 5,0 0-6,21 5-6,-9 3-6,3 1-9,10 5-19,-5 2-12,6 5-14,0-1-10,-1 3-12,-3-2-6,2 4-13,-1-1-9,-2 0-6,-4-1-8,0 1-9,-4 1-3,-1-2-5,-5-4-2,-2 6-4,-3-6-5,1-1-5,-7 0 0,0 0-3,-5 7-2,1-9-4,-2 0-1,1 0-3,-5 0-4,2-3-1,-1 0-5,3-1-18,-2 1-26,2-5-23,4 1-28,-1 0-36,1-3-44,0-1-34,5-1-223,1-4-456,0 0 202</inkml:trace>
  <inkml:trace contextRef="#ctx0" brushRef="#br0" timeOffset="96323.2682">20531 7573 264,'0'0'302,"5"-3"-24,-5 3-30,8-5-23,-8 5-25,14-2-20,-1 3-22,-1-2-16,1 0-29,6 1-24,0 0-38,0 0-29,-3 0-35,3 0-23,-1 0-31,-1 1-24,-2-3-37,2 0-44,-7 2-123,0-2-318,-3-1 141</inkml:trace>
  <inkml:trace contextRef="#ctx0" brushRef="#br0" timeOffset="96518.7674">20502 7763 174,'0'0'303,"0"0"-16,0 0-21,0 0-19,16 9-26,-3-9-15,-3 0-24,9 0-16,4 0-16,-5-1-20,4 0-29,-3-1-25,0 1-37,-2-1-30,-4 2-39,2-2-37,-2-1-37,1 1-37,-1-2-54,-3 1-142,3-2-365,-4 0 162</inkml:trace>
  <inkml:trace contextRef="#ctx0" brushRef="#br0" timeOffset="98105.7591">21312 7489 45,'4'-7'180,"-4"7"-12,6-9-16,-6 9-12,2-8-6,-2 8-7,2-15-11,1 10-9,-1-5-12,-3 0-4,1 0-7,-1 0-8,-2-1-3,-1-1-7,0 1-5,1 0 0,-2 1-4,-1 0-6,-3 2-8,2 1-2,-3 1-6,0 0-2,-1 3-3,-1 1-3,-5 2-3,1 1-4,5 4-2,-3 1 0,1 1-1,-4 3 1,6 3-2,0 0 1,2 0-2,2-1 0,3 0-2,0 3 3,0 2 1,4-5 4,-1 4 0,2-4 1,1-1-7,0 1 3,2-1-1,1-1 4,1-5 2,1 3-3,0-1 2,0 0 0,3-2 5,0-1 0,-3-2 3,3-2 2,2-2 2,-1 0-3,-2-1-1,5-4-2,-4 2 4,1-2-1,0-2 0,-1 0 0,-1-4 1,3 1-1,-3-2-1,1-1-2,-2-1-11,-1 1 0,-1 5 8,-2 0 10,-1 0 2,0 3 2,3 1 2,-6 6 1,2-8-6,1 4 2,-3 4-3,4-5-8,-4 5 8,0 0-10,0 0-6,0 0 2,0 0 8,4 25-1,-2-9 8,-2 2-4,2 2 2,0-1 2,3 8-11,-4 1 3,-1 1 2,7 1-7,-1-1-2,-2 0 5,5 3-6,-5-2-4,4 0 1,-2-3-4,-1-1 2,-1-3-5,1-3 13,0-2-15,-1-2 8,-2 1-12,0-6 2,0-1-1,1-5-1,-1 2 4,-2-7-2,2 10 9,0-7 13,-2-3 1,0 0 3,0 0-4,0 0-3,0 0-2,13-21-5,-7 7-2,0-2-3,1-2 4,-1-8-2,4 1-1,1 0 19,-3-1-15,4-1-12,-1 2 10,-4-1-1,-1 8-10,6-5 10,-3 6-4,-1 0 5,-3 6-9,2-1 2,-4 2 5,1 1-8,0 3 2,-1 0-10,-3 6-6,6-7-18,-6 7-11,2-7-14,-2 7-14,0 0-7,0 0-24,7-3-13,-7 3-20,0 0-16,0 0-30,10 14-37,-6-10-34,0 1-52,0 1-172,2-1-507,0-1 225</inkml:trace>
  <inkml:trace contextRef="#ctx0" brushRef="#br0" timeOffset="98339.4414">21863 7615 139,'0'0'287,"0"0"-10,6 7-7,-6 0-27,5 0-16,-2 6-6,-1-2-15,2 6-12,-1-2-16,-1 1-19,0 3-12,0-1-15,-2 0-13,4 1-9,-1-1-10,-3-1-4,1 1-18,0-1-9,-1 0-5,0-1-10,0-1-17,3-2-26,-1-2-24,-4 1-30,4-1-38,-7 0-45,4-1-56,1-3-43,-1-1-233,1-6-497,-7 8 220</inkml:trace>
  <inkml:trace contextRef="#ctx0" brushRef="#br0" timeOffset="99282.3644">17923 8340 157,'7'-9'189,"-2"0"-12,2 2-4,-5-2-13,2 0-6,-1 0-15,-1 4-5,0-5-7,-2 10-11,-2-14-7,2 14-7,-5-15-1,3 9-12,-3-1-11,-3 0-1,2 2-3,-2-2-12,0 2-2,-1 0-10,-3 3-5,0 1-3,-3-1-2,-2 2-6,-2 3 0,0-1-3,-3 3-1,3 2-5,1-1-5,3 3 0,3-4-4,1 4 0,3-1 0,1-1-2,2 9 0,4-5 3,4 6 1,3-2 2,3 2 8,8 6 1,1-1 0,5 0-3,1 2-1,1 0-3,1-2 1,0 1-4,-1 0 1,1-2 2,-3 1-14,-2 0-2,-3-4 1,0 3-1,-6-5-4,-2-2 5,-4-2 0,-1 3-4,-2-4 1,-3 0 0,-1 2 4,-2-3-7,-2 0 2,-4-2 0,0 0 8,-1-3-1,-3 1 11,4-2-3,-3 0 5,-3-4-4,2 0 2,0-4-6,0 0 4,-2-2-1,0-3 0,3-2 1,3 1 1,0-3-3,0-1 9,3 3-6,1-1 5,2 0-3,1 1 1,4-1-4,1 0-4,3-1 0,1 3-5,2-3-2,0 1 3,5 1-1,0 1 1,3 2-2,-2 0-4,3 1 0,-1 0-9,-1 1-10,-3 3-18,5-1-19,-4 3-18,3-2-31,-5 2-15,6-1-34,-5 1-18,5 1-33,-1 0-40,-5-1-166,1-1-439,0 1 193</inkml:trace>
  <inkml:trace contextRef="#ctx0" brushRef="#br0" timeOffset="99572.6849">18461 8276 231,'-4'-5'249,"4"5"-28,-9-3-21,9 3-20,0 0-13,-15 5-11,8-2-16,-3 5-10,2 1-12,-1 5-4,-1 4-10,0 4-4,2 2-9,-1 3-3,3-1-4,1 2-5,0 1-3,3 0-7,1 0-2,0 2-6,2-2-7,3-2 2,0 2-10,0-3-4,-3 0-6,7 0-1,-3-8-7,1-1-2,1 2 0,3-3-15,0 0-13,0 0-12,3-3-19,-3 0-20,2-1-20,3-2-26,-5-3-30,5 0-17,2-3-36,1-3-211,-5-1-425,6-1 188</inkml:trace>
  <inkml:trace contextRef="#ctx0" brushRef="#br0" timeOffset="100222.4275">18886 8584 170,'-3'-11'209,"1"2"-17,-3-2-23,1 0-14,0-1-19,-1 1-12,1 2-7,-1 0-5,1 1-17,0 2-7,-2-2-8,0 4-11,-2-2-3,0 3-4,1 2-9,-3 1-2,10 0-2,-22 6-5,12-1-5,-8 4-2,6 2 0,0 1-6,-1 1-1,2-1 0,1 2 3,1 2 0,3-3 0,0 3-6,2-5-2,0 0-6,4 1 7,-1 0-5,-1-1 0,2-2 1,3-1 0,1 2-4,0-4-1,-1 0 1,5 1 0,-1-4-6,-1-1 2,1 1 0,0-2 0,-7-1-4,15-3-2,-5 1 2,1-2-1,-2-4-1,3 2 0,1-5 0,0 1-3,0-3 2,-3 1-5,3-1 3,-6 4 4,0-1 6,0 0 9,1 1 6,-3 1 12,-1 5 3,0-3 6,-4 6-3,5-7-6,-5 7-10,5-5 0,-5 5-1,0 0 1,0 0-2,0 0 7,13 12 2,-12-4-2,1 3 1,-1 2-3,0 2 6,0 3 5,1 1 3,0 0-5,-2 6-3,2 1 6,-2-1-11,0 1 1,0-1-9,-2 0 12,4 2-15,-4-2-2,2 0-3,0 0-2,-2-2-3,0-3 2,1-6-1,1-1-2,-1-1-1,0-2-3,1 0-3,0-2 0,1-1 2,-1-7-1,0 11-1,0-11 17,2 7 7,-2-7-3,0 0 3,0 0-6,0 0 5,0 0-2,18-15-4,-13 6 4,-1-2-6,4-5-19,0 2 9,0-2 2,-1-2-3,1 1-5,1-1 3,-2 1-1,0 0 12,0 1-15,1 1-5,-2 3-4,-2 0-5,0 0-18,-2 2-14,2 2-16,-1-2-21,0 3-17,-2 0-28,1 1-20,-2 6-27,4-10-22,1 5-23,0 2-15,-1-2-19,-4 5-206,8-7-492,-3 3 218</inkml:trace>
  <inkml:trace contextRef="#ctx0" brushRef="#br0" timeOffset="100532.1121">19147 8678 17,'3'-7'237,"-3"7"4,0 0-1,0 0-18,0 0-13,0 0-24,0 0-15,0 0-13,0 0-7,0 0-9,0 0-7,-15 24-17,13-13-7,-3 5-12,2-2-9,2 3-11,-1-4-6,2-1-4,2 4-5,0 0-12,1-5-4,2 0-5,-1 0 9,1-1-14,0-2-3,1-1-2,-1-1 2,2-2 1,-2 0 4,2-2 3,-7-2 4,13 1 2,-13-1 3,14-3 0,-8-1-3,3-1-4,0-1-1,-2-1-1,0-3-3,-3 2-7,2-4 4,-2 0 1,0-4-18,-2 3 2,0-2-2,-2-1-11,-2 4-11,-2 1-9,2 0-12,-4 2-15,-1 0-14,2 3-29,-1 1-24,-1 0-33,-3 3-41,2 0-16,8 2-32,-11 0-48,11 0-139,-14 2-449,10 2 198</inkml:trace>
  <inkml:trace contextRef="#ctx0" brushRef="#br0" timeOffset="100928.2832">19369 9006 253,'0'0'283,"0"0"-17,0 0-31,0 0-21,-14-6-21,14 6-17,-6-4-22,6 4-15,-6-7-12,6 7-13,-5-4-14,5 4-8,-4-9-11,4 9-3,-3-8-13,3 8-2,-3-8-8,3 8-8,0-9-4,0 9-3,0-11-5,0 11 0,2-8-10,-2 8 0,5-7-5,-5 7-2,3-6-2,-3 6-1,5-4 1,-5 4-5,8-2-2,-8 2 3,0 0 0,12 5-1,-6-3-3,-6-2 1,11 7-2,-8-1 5,1 0-4,-1 4 1,1-2 0,-4 2 5,1-1 2,-2 3 2,-1 0-3,-1 3-3,-4 1 2,-3-3 1,2 4-6,-2-1 4,-4-1-12,2 0-13,2 1-22,-2-1-23,1-2-37,2-3-31,0 0-26,2-3-37,3-1-63,-3-1-142,5-2-425,2-3 188</inkml:trace>
  <inkml:trace contextRef="#ctx0" brushRef="#br0" timeOffset="101430.0191">19713 8651 192,'0'0'285,"-2"-9"-19,2 9-14,0 0-31,0 0-17,4-14-20,-4 14-19,7-7-18,-3 4-13,-4 3-16,9-8-10,-3 4-12,2-2-7,0 1-8,-1 0-17,3-1-11,-2 1-7,0-1-8,0-1-2,-5 2-2,3-1-5,-2 0-2,0 0-2,-4 6 0,6-10-1,-6 10 6,2-7 4,-2 7 4,3-7 0,-3 7-2,2-5-2,-2 5-3,0 0-4,0 0-5,0 0-4,0 0-3,0 0 2,0 0 2,0 0 9,0 0 0,6 19 9,-4-9 5,-1 1-5,2 2 5,-1-1-2,-1 4 3,1-3 0,-1 4-3,-1-2 9,1 1-10,-2 0-13,4 0 6,-3 2-5,1-2 3,-1 1-10,1-3-1,-1-1-7,1 3 2,1-4 5,0 1-10,-2-2-9,3-1-22,0 0-15,-3-2-27,2 1-24,-1-1-27,2 1-28,1-3-40,-2-1-41,2 0-32,-4-5-219,6 6-514,-6-6 228</inkml:trace>
  <inkml:trace contextRef="#ctx0" brushRef="#br0" timeOffset="101681.7852">19758 8934 7,'-10'0'266,"10"0"-2,0 0-10,-13 2-18,13-2-16,0 0-23,0 0-14,-8 2-18,8-2-13,0 0-14,0 0-6,0 0-10,0 0-11,23 4-10,-13-4-2,2 0-20,2-2-4,5 1-12,-1-1-3,2-2-8,0-1-3,1 1-5,0-1-5,-1-1-9,1 0-6,-1 0-13,-1-1-10,1 1-12,-4 0-17,2-2-13,-8 3-7,2-1-16,-2-2-18,-1 1-22,0-1-14,-1 1-12,-3 0-11,1 0-8,-1-1-30,0-1-168,-4 0-375,2-2 166</inkml:trace>
  <inkml:trace contextRef="#ctx0" brushRef="#br0" timeOffset="101971.3757">19934 8322 101,'0'0'247,"10"-5"-15,-3 4-18,-7 1-15,18 0-6,-5 4-9,-1 1-8,5 3-8,2 3-16,4 7-8,0 0-7,0 2-8,-1 2-8,-3-1-10,1 2-9,0-1-11,-6 1-7,4 1-13,-7-1-3,-4-3-8,0 5-5,1-1-3,-7 2-10,2-1 1,-2 1 6,-5-2-14,0-5-7,-6 6-2,2-5-2,-1-2 2,-2 3-21,-4-1-10,3-4-17,1 0-19,1-3-28,-2 0-23,4-2-38,1-3-36,1 0-43,1-2-231,0-3-476,-1-1 211</inkml:trace>
  <inkml:trace contextRef="#ctx0" brushRef="#br0" timeOffset="102211.6613">20619 8642 118,'0'0'348,"0"0"-19,-4-7-26,4 7-24,0 0-28,0 0-27,0 0-18,11-7-26,-11 7-17,17-1-23,-6 2-23,2-2-29,-1 2-39,1 2-38,1-2-45,-1 1-34,-3-1-49,3 1-37,-2-1-51,-3 0-167,1-2-402,-9 1 178</inkml:trace>
  <inkml:trace contextRef="#ctx0" brushRef="#br0" timeOffset="102385.3265">20635 8795 121,'-3'10'209,"3"-10"-10,3 8-16,-3-8-12,10 7-14,-4-5-15,2 0-11,5 0-14,-2 0-13,1-2-24,3 1-18,-2-4-27,2 3-20,1-2-41,-3-1-37,0 0-48,0-2-144,1 2-276,-3-5 124</inkml:trace>
  <inkml:trace contextRef="#ctx0" brushRef="#br0" timeOffset="103125.79">21327 8723 96,'0'0'285,"3"-12"-26,0 2-27,-1 1-16,0-1-26,-2-2-20,2 2-14,-2-3-17,0 3-14,0 1-12,0 9-14,-2-17-11,0 10-1,0 0-19,-1 1-2,-1 0-11,-2 2-5,6 4-6,-12-7-5,6 4-1,-5 3-2,1-1-7,-1 2-2,-2-1-2,1 4-3,1 2-5,-7 1 4,1 1 1,1 3-1,0 0 1,0 0 1,3 3 5,-1-1-2,5 2 3,0 0-1,2-1-4,0-1 2,3 0-2,2 0-2,0-1-2,4 1 2,0-2-6,2 0 3,-1-2-3,1-1-3,3 0-2,-3-2 10,1-2-9,2 0 3,2 0-4,-2-2 0,-7-2-2,15 1 2,-3-4-3,-6 2-1,3-6-2,-1 1 3,1 1-2,1-5-1,-3 0-5,5-3 7,-4 4-4,3-6-2,-5 1 2,2 3-2,-1 0 2,-3 0 4,-2 0 2,2 2 11,1 1-1,-3 0 5,0 1 11,-2 7 5,5-8 3,-5 8-1,1-10 0,-1 10-3,4-5-6,-4 5-4,0 0-7,0 0-2,0 0-2,0 0 15,0 0 7,11 12-1,-7-2 15,0-1-18,0 3 3,2 4 1,-1 1 1,1 2 1,-2 0-4,-2 6-4,6-1 1,-4 1-3,-2-2 1,1-2 2,1 4-9,-2-6-7,-2 2 4,3 3-1,-3 0-1,6-5-10,-2-2 17,-4 1-15,3-6-5,-3 0 6,2 0 4,-1-3-12,1 1 8,0-4-9,0 0 5,-2-6 3,3 8-4,1-4-4,-4-4 7,8 2-5,-8-2 17,0 0-17,0 0-5,15-13 9,-7 5-4,-2-3 4,4-2-3,1-2-5,-2-2 1,-3 2-2,4-2 6,-3-2-9,1 1 2,-1 0-6,3 1-3,-2 0 6,-2 2 4,1-1 3,-2 6-9,0-2-21,-3 3-15,0-1-7,0 3-11,3-1-13,-3 2-16,-2 6-15,2-10-19,-2 10-23,2-7-27,-2 7-30,0 0-20,6-5-15,-6 5-24,0 0-231,0 0-529,0 0 234</inkml:trace>
  <inkml:trace contextRef="#ctx0" brushRef="#br0" timeOffset="103469.9694">21773 8807 149,'0'0'273,"0"0"-14,0 0-17,0 0-11,0 0-17,3 12-12,-3-12-8,-3 13-17,0-2-12,-1-1-16,2 0-15,2 1-15,0 0-9,-2 3-12,4-4-11,-2 2-5,2-1-8,0 0-7,3 1-7,-2-3 1,1 2-14,1-3-3,-1 1-2,0-3-9,3 2 3,-3-3-2,0-1-6,4-2-1,-2 3 2,1-4-3,-7-1 1,18 0-3,-18 0 1,16-5 0,-7 1 2,0-2 0,2 1-2,1-2 4,-4-2 8,1 0 0,0-1 2,0-3-5,0-3-9,-6 2 3,-2-2 0,-1-1-2,-4 3-1,2 2-8,-7-4-16,0 1-9,-4 1-25,2 3-23,-3 0-26,-2 1-47,0 0-42,1 3-49,-1 0-77,-2-1-204,2 2-542,-1 1 239</inkml:trace>
  <inkml:trace contextRef="#ctx0" brushRef="#br0" timeOffset="105018.0921">18154 9644 19,'0'0'148,"-5"-8"-13,2 4 8,3 4-14,-7-10-11,4 4-8,-1 0-6,0-1-5,1 1 1,-1-3-11,0 2-5,-2-1-2,1 2-6,1 0-4,-3-1-6,1-1-4,-4 2-1,1 2-7,0-1-3,-4 2-5,1 2-3,0 2-1,-2-1-2,-3 4 8,0 1-1,4-2 0,1 2-2,0 2-2,5 1 1,-2 0-2,1 2-6,4-1-3,2 3 0,2 4 11,3-2-5,3 3 0,4-2-3,5 7 3,-1-6-3,3 3-2,4 1 5,0 2-7,2-3-5,3 3 0,-2-3-3,-2 0 1,-2 0-5,2 1 0,-4-2-4,-2-6 1,-3 2-2,-3-4-5,-3 0-1,-1 0 5,-1 0-3,-1 0 1,-1-4-2,-3 2-1,0-1-1,-5 0 1,-2 0-3,-1-2 2,1 1 2,-5-1-5,-1-2 5,1 0 0,0-2-3,-1-1-2,-1-2-1,3-2 5,-3-1-7,3 0 4,1-3 2,0-1 3,4 2-2,-1-1 2,2 2-2,1-3 4,1-1-3,3 2 3,1-2-7,1-1 5,2 2-6,1 1 4,3 0-3,0 1 2,3-1-3,1 1-4,-1 1 4,1 0-7,0 2-6,2 0-12,-1-1-14,5 0-13,-5 3-11,5-1-17,-5 2-18,4-1-28,1 1-14,3-2-27,-2 3-36,-2-2-183,2 1-411,-1-1 182</inkml:trace>
  <inkml:trace contextRef="#ctx0" brushRef="#br0" timeOffset="105346.2338">18729 9608 219,'0'0'253,"-9"-4"-19,1 4-17,-2 0-16,-2 4-16,-5 3-5,-1 1-13,0 4-10,0 6-14,4-2-13,-2 5-2,0 3 3,5 2-15,2 1 2,2 3-13,0 1-2,3 4-7,3-1 0,1 1-12,4-5-2,1 3-9,2 0-7,2-1-2,-4-5-8,6 3 0,0-4-1,-2-1-11,5-2-8,-5-7-4,5 6 0,-1-7-3,0 0-10,-3 0-12,4-2-15,0-4-18,-1 1-11,1-3-19,4-1-12,-1-2-23,1-1-18,1-1-15,1-2-23,1-3-13,0 0 0,-1-2-20,2-1-9,-2 0 0,0 0-16,-2-3-123,-3 1-355,-1-2 157</inkml:trace>
  <inkml:trace contextRef="#ctx0" brushRef="#br0" timeOffset="105971.837">19075 10193 188,'8'-8'67,"1"-3"4,1-2 8,-3 2 7,0-3 5,0-2 3,-2 4 9,1-3 3,-1-2 7,0 2-3,-2-3-2,-2 0-2,2-1-4,-3 2-3,0 0-3,0-1-4,-3 3-2,1-2-8,-2 3 0,0-1-7,0 4 2,-1 0-6,0 1-7,1 0-6,0 1-3,-2 1 1,2 3 3,0 1-8,4 4 1,-10-4-11,10 4 0,-17 3-4,5 0-3,-1 2-4,0 0-1,-1 4-6,1 1 0,2-3-4,2 3-2,0 3 0,0-3 1,4 0-5,1 1-4,1 1-1,1-1 4,2-2-4,0-2-3,0 2 0,2-2 2,1-1-1,2 1 3,-1-3-3,5 2 1,-3-2-4,1-2 2,-1 1-1,-6-3 1,17 0-4,-8-2 4,-2 0-3,3-3 7,1-1-4,-1 2-2,4-7 1,-5 2 6,1 0-8,2-5 3,-5 4 5,1 2 1,0-2 9,-2 2 6,-2 2 9,-2 0 3,2 1 8,-4 5 7,6-9 2,-6 9-6,2-6 3,-2 6-9,0 0-4,0 0-4,0 0-4,0 0-5,0 0 5,0 0 5,-1 34-3,1-16 10,-1 2-7,1 1-1,1 2 2,0 4-4,-1 0-3,2-2-2,-1 3 2,0-1-7,3 0-4,-2 0-1,1-1 2,2 1-1,-3-1-8,1-1-2,0-1 4,-1-6 2,3-3 6,-3 1 0,0-5-15,0-2-2,0-1 2,-2-2 2,0-6-3,2 8-2,-2-8 3,4 4-3,-4-4 3,0 0 1,0 0-3,13-15 2,-5 5-1,-3-1 1,2-5 0,0-1-3,2-5 5,0-3-1,-4 5-4,3-4 0,-3 5 4,2 1 4,-2 0-4,3 0-3,-3-1 3,0 1 1,-1 2-10,1 5 8,-1 0 8,-1 2 0,-1 3-17,-1-4 3,2 6-2,-3 4-12,1-13-4,-1 13-25,3-5-12,-3 5-16,0 0-16,0-9-22,0 9-20,0 0-27,0 0-22,0 0-23,0 0-17,5-6-24,-5 6-235,0 0-515,0 0 229</inkml:trace>
  <inkml:trace contextRef="#ctx0" brushRef="#br0" timeOffset="106722.7498">19588 10008 231,'0'0'254,"-5"-3"-10,5 3-12,0 0-11,0 0-19,0 0-13,-7-4-21,7 4-18,0 0-17,0 0-6,0 0 2,0 0-10,0 18-1,-1-9 0,0 1-3,0 2-12,1 5 0,-2 0-8,2-1 2,2 1-20,-1 1 7,0-1-1,3 0-4,-3 1-11,2-2 0,-2-1-11,0-1 0,1-2-5,-1 1-3,-1-2-11,6-1 13,-4 0-18,-2-3-2,1-1-6,-1-6 3,1 13-7,0-8 1,-1-5 7,2 9-19,-2-9-14,0 0-6,0 0-13,0 8-16,0-8-20,0 0-20,0 0-24,0 0-42,0 0-36,0 0-43,0 0-37,0 0-236,10-18-539,-6 7 238</inkml:trace>
  <inkml:trace contextRef="#ctx0" brushRef="#br0" timeOffset="107282.4817">19768 10149 42,'1'8'245,"2"-3"-9,-3-5-11,3 12-13,2-3-8,-3 1-18,-1 1-11,2 1-14,-2 4-16,1-5-11,-2 2-13,-2 0-11,1-1-9,0 0-10,-2 1-17,1-2-10,-4 1-6,1 0-6,-1-2-5,0 1-7,-1-1-8,-1 1-17,-3-1-15,-1 1-20,2-3-20,0 0-24,1-1-17,-2 1-22,3-4-22,3 1-20,0-3-26,5-2-167,-10 4-364,10-4 162</inkml:trace>
  <inkml:trace contextRef="#ctx0" brushRef="#br0" timeOffset="107741.7224">20166 10076 60,'0'0'252,"-4"-10"-13,4 10-18,-4-8-16,4 8-14,-7-7-22,7 7-15,-7-1-16,7 1-17,0 0-6,0 0-15,-15 8-6,11-2-12,1 1-8,-1 3-6,1 0 2,1 1-9,-2 1-1,2-1-5,-1 6 4,3-5-12,0 2-8,2 3-2,-1-5-1,3-1-3,3 4-6,0-1 1,-1-4-6,3 0-2,0-2 1,-1-1 1,2-2-5,3 1 1,-2-3 8,-1-2-4,3-1 3,-3-1-1,3-4 6,5 1-4,-6-2 5,2-4-3,-7 1 8,1-1 0,3-3 2,-2-2 4,-3-1-8,-4-2-1,-2-1-3,0 0-3,-5 1 4,-1 1-11,-3 0-3,-3 1 11,-1 0-14,-1 2-5,0 3-6,-1 3-10,3 1-21,0-1-5,-1 0-20,1 5-20,1 0-21,2 1-29,1 2-24,8 0-22,-14 0-27,14 0-28,-10 3-179,10-3-438,-4 4 194</inkml:trace>
  <inkml:trace contextRef="#ctx0" brushRef="#br0" timeOffset="108068.3505">20262 9700 100,'0'0'207,"0"0"-5,17 8-10,-8 1-6,5 2-5,-1 1-4,1 4-6,4 7-5,2 0-9,-2-1-10,0 3-6,0 1-8,-1 2-7,1-3-13,-4 0-3,-3 1-10,3 1 1,-5-3-14,0 1-10,3 1-4,-6-3-6,-2-3-2,-1 0-14,-3 4-6,-2 1-1,0-4-6,-3 2-7,-2-3 0,-2 2-5,-2-5-4,0 0-19,1-4-18,-3 0-19,2 1-25,0-1-30,0-4-40,4-2-38,0-3-40,3 0-238,-1 0-483,5-4 214</inkml:trace>
  <inkml:trace contextRef="#ctx0" brushRef="#br0" timeOffset="108292.7618">20803 10120 325,'0'0'353,"13"-5"-19,-8 2-26,6 1-29,-2-1-28,2-1-30,3 3-20,4 0-20,2 1-19,9-1-24,-8 3-28,-2-3-34,2 2-36,-1 1-26,-2 0-31,2-1-25,-4 1-37,-1 0-34,-3-1-24,0-1-35,-2 0-30,-3-1-171,2 0-402,-9 1 178</inkml:trace>
  <inkml:trace contextRef="#ctx0" brushRef="#br0" timeOffset="108470.7845">20862 10260 47,'-3'5'262,"3"-5"0,-5 5-3,5-5-15,0 0-16,12 6-7,0-6-21,1 0-23,4 0-17,4-1-15,0-2-12,0 0-16,8 1-15,-2-4-15,0 2-21,0-1-26,-6 2-25,0 0-32,0-1-54,0-1-56,-4-1-58,-1-2-210,-2 0-427,-2 1 190</inkml:trace>
  <inkml:trace contextRef="#ctx0" brushRef="#br0" timeOffset="109330.408">21674 10028 166,'0'0'170,"0"-14"-5,0 4-18,-2 0-11,2-1-11,-2 2-18,-3-4-6,1 3-8,0 1-10,-4 0-4,2 1-6,-3 2-8,1 3-2,-3 1-6,1-1-2,-2 2 0,3 2-2,-4 0-1,-1 3 3,3 1 1,0 3 4,-3 2-1,1 2 2,0-1 2,2 3 3,4-3-3,-1 3 4,2 2-5,2-4-2,1 0-3,1 0 3,0 1 7,4-3 4,-2 3 5,0-3-2,2-1-6,1-2 0,1 0-4,-2-1 0,5-2-2,-4 0-2,-3-4-6,11 4-4,-5-4 1,-6 0-10,18-2-3,-9 0-5,2-2-4,1-2-2,-3-2-4,-1 0-2,6-3-7,-3-3-3,1 1 2,-3-4 1,2 3-3,-1-1-7,-2 6 1,-3-2 4,3 1-4,-4 1 3,2 1-2,-4 3 8,2 0-4,-4 5 4,3-8-2,-3 8-1,4-5-3,-4 5-2,0 0 2,0 0 0,0 0 0,0 0 3,6 15 6,-6-3 3,0 0 5,2 5-2,1 1 13,-2-1-13,2 2-1,2 6 1,-5-5-3,1-2-1,-1 3 2,2 4-3,-2-4-3,0-2 2,2-1-2,-2-1-5,2 1 4,0-1-3,-2-1-4,2-4 6,3 4 4,-3-4-8,-2-3-6,2-2-1,0 0 2,-2-7-1,1 9 4,-1-9-5,3 7 5,-3-7 0,8 2-3,-8-2 2,0 0-1,0 0-5,17-11 1,-7 5 4,-1-3 7,-1 1-9,1-5-1,3-2 8,-3 1-3,-2-3-3,2 2 2,0-2-11,-3 0 10,0-1-9,2 2-5,-4 4-1,1-3-5,-1 4-14,0 1-2,-1 1-11,-3-1-9,4 0-13,-4 3-15,2 0-14,-2 7-16,3-11-22,-3 11-22,1-8-22,-1 8-28,1-6-31,-1 6-33,0 0-181,0 0-483,0 0 214</inkml:trace>
  <inkml:trace contextRef="#ctx0" brushRef="#br0" timeOffset="109745.8866">21998 10156 144,'0'0'314,"13"-5"-9,-4 4-27,3 0-22,-2 1-15,3 0-14,-1 0-19,1 1-18,1 0-20,-1 0-19,-1 1-12,-1 1-9,-2 1-17,-4-2-9,6 0-17,-4-2-2,-1 3-9,-6-3-8,9 7-7,-4-2-10,-2 0-1,-3-5-3,4 12-6,-2-5-6,-2 3-2,0-1-4,-4 2 4,1-1-13,-1 2 2,-5-3-6,2 2 6,-4 2-1,-3 0-3,1-1-7,0 2 0,-1-4 3,0 1-4,5-2 6,-2 0 0,3-2 4,-2 1-4,5-4 1,1 2-4,0-2 5,4-4 13,-5 7-5,5-7 7,-5 5 4,5-5-4,0 0 1,0 0 0,16 3-4,-3-3 1,4-2-8,3-2-10,9 1-11,0 0-1,0-2-5,5 1-2,2 0-3,4 2-4,15 2 6,3 2 18,-6 1-18,3 0-5,-3 2-30,-18-2-23,-3-1-22,-8-1-30,-5 0-27,-7-1-26,-4 0-24,2 0-21,-9 0-30,8 0-39,-8 0-161,0 0-480,0 0 212</inkml:trace>
  <inkml:trace contextRef="#ctx0" brushRef="#br0" timeOffset="110818.4562">18222 10756 76,'0'0'223,"4"-7"-21,-4 7-10,0-9-6,0 9-14,0-10-16,0 10-12,0-11-19,0 11-9,-3-14-5,-1 9-8,0-3-11,0 2-10,-2-1-5,2 2 0,-3-1-5,-1 3-5,1 0-12,-1 0 0,-1-1-6,-3 4-9,-1 1-2,1 0-4,-1 1-2,-3 4-1,5-2-4,0 2-2,3-1-3,-1 4 0,4-4 2,0 5 11,2 1-1,4 0 1,1-1 5,5 7 4,0-3-2,2 2 0,6 5-9,2 0 0,0 3 4,3-3-4,0-2 0,3 3-3,-3-3-2,2 1 7,0-1-13,-1 1-3,-2-1-2,-4-3-1,-4-2-1,1 1 1,-3-6-5,-1 1 1,-3 0-6,-1-1 7,-2-1-6,-1-1 1,-2 1 7,1-8-6,-8 10 0,2-5 1,-3-1 4,-2-1 1,-4-2 1,2-1-1,-4-1-2,-4-3 1,2-3 0,3 0-2,-3-2-5,3-1 4,2-1-1,1-1 7,4 4 5,0-2 4,2 1 5,-1-1 1,3-1-5,-1 2 3,2-2-4,1 2-4,3 0-8,0-2 1,5 3 3,-1-1-2,4 2-7,1-1-2,1 0-5,1 2 4,0 1-5,0 1-11,3-1-17,3-1-18,1 1-20,0 4-19,-3-2-23,-1 2-27,4 1-20,1 1-29,-1 0-13,4-2-44,-1 1-208,0-3-484,-1 2 214</inkml:trace>
  <inkml:trace contextRef="#ctx0" brushRef="#br0" timeOffset="111104.2484">18865 10612 233,'-3'-5'254,"3"5"-17,-12-5-18,5 5-17,7 0-20,-17 5-13,5-1-16,0 3-6,-3 6-9,-3 6-6,2 3-6,2 0-7,2 5-9,3 2-9,2 0-10,2 1 0,2 1-8,1-1-9,2 1-4,2-1-8,0 1-7,3-2 5,0-1-16,2-2 0,0-1-2,3-1-5,-1-4-6,5 0-4,-3-2-7,1-3-8,6 4-10,-3-7-13,3 0-17,5 1-11,3-1-21,1-3-25,-1 0-21,0-3-34,2 0-27,2-5-33,-9-1-223,8-4-456,-2-2 202</inkml:trace>
  <inkml:trace contextRef="#ctx0" brushRef="#br0" timeOffset="111765.4982">19405 10897 163,'-4'-17'238,"-1"2"-16,-1-1-7,-1 1-17,-1 0-18,2 5-17,0 0-14,0-1-7,-3 3-12,4 2-11,0 2-9,5 4-14,-10-7-11,10 7-9,-7-5-10,7 5-4,-14 6-7,5-1-3,1 1-8,-2 1-3,1 3-4,0-1-7,-1 6 2,1 1-1,1-1-2,4-1 6,0-1-9,2-1 0,1 1-5,-3-1 1,5 0-3,2-2 1,-2-1-2,0 0-3,3 0 2,0-3 0,0-1-4,-2-1 10,-2-4 2,11 5 0,-4-5 4,-7 0-1,14-2 2,-6-3 0,2 0 1,0-2-4,2 0-2,-3-3 8,2-2-4,-2-1-2,3-1 2,-5-1 4,2 1-5,-2-1 3,2 3 6,-4 2 4,-1 0 13,-2 2 8,1 1 2,-1 0 7,-2 7 6,2-9-15,0 3 6,-2 6-10,0 0-8,5-9-2,-5 9-5,0 0-10,0 0-1,0 0-5,0 0 11,5 24-15,-2-12 19,1 5-8,0 2 7,-2 6-2,2 1 1,1 1-6,-1 1 2,1 0-7,-1 0 3,0-1-7,-2-1 1,1 1-8,1-2 8,-3-1-10,3-5 1,2-1-4,-3-1 5,-1-2-1,0-2-5,0-3 0,1 1 1,-3-3-7,0 0 5,0-8 1,0 10 1,0-10-2,0 8 4,0-8-2,0 0 2,0 0 4,0 0-12,0 0-1,0 0 1,6-21-4,-1 9 10,-3-1-5,2-4-3,2 0 2,-4-3 7,3 2-13,1-7 1,-5 7-4,4-1 2,0-1-9,-3 2 11,2 3 0,1-2-2,1 3-1,-2 2 1,-1-2-9,1 5-5,0 0-3,-2 2-13,0 3-5,-2 4-14,4-11-22,-4 11-14,3-6-15,-3 6-20,4-5-12,-4 5-13,0 0-14,0 0-16,0 0-17,14 9-16,-10-4-3,0 0-25,0 1-9,0 2-34,0 1-154,-1-1-467,4 2 207</inkml:trace>
  <inkml:trace contextRef="#ctx0" brushRef="#br0" timeOffset="112320.3907">19638 11103 108,'0'0'179,"0"0"2,0 0-5,0 0-21,0 0-9,0 0-14,0 0-5,0 0-13,14-18-2,-9 14-8,-5 4-4,8-5-6,-8 5 0,9-4-2,-4 1 1,-5 3-7,11-2 0,-6-1-7,-5 3-4,0 0-4,0 0-4,9-2-3,-9 2-3,0 0 1,0 0 0,0 0-5,0 0-1,0 0-1,9 5-4,-9-5 1,0 0-4,0 0 4,0 0-11,0 0-9,2 7 12,-2-7-12,0 0-2,0 0-4,0 0 0,0 0-4,0 0-2,0 0-5,0 0 3,0 0 3,0 0-5,0 0-5,0 0-2,0 0-3,0 0 3,0 0-1,0 0-1,3 7 6,-3-7-4,0 0 8,0 0-4,0 0 0,0 0 8,0 0-4,0 0 4,0 0-1,8 4 7,-8-4-2,8 5-3,-4-2-2,-1 1-1,1 0 3,1 2-3,0 3 5,-3-2 5,1 3-7,0-1-1,0 2-1,-2 1 5,-1 0-4,-1 0 13,-3 4-13,-3-2 10,1 0-2,-3 0-7,-1 0 8,2-3-6,-3 3 4,2-4-3,1-2-3,0 0 0,1 1-7,2-2 1,-1 1 3,3-4-14,-1 1 10,4-5-4,-5 8 4,5-8-10,-5 7 6,5-7 8,0 0-4,0 0 1,0 0 19,11 4-16,-11-4 1,22-4-2,-9 1 1,-1 1-17,4-2 18,-6 0 0,3 1-4,-1 1-10,2-1-3,-3 0-8,0-1-18,2 1-16,-3 1-14,2-2-15,-2 1-25,0 1-21,-1-1-25,3 0-17,-5 3-23,2-2-35,4 1-38,-3-1-24,2 0-218,1 0-535,-2 0 237</inkml:trace>
  <inkml:trace contextRef="#ctx0" brushRef="#br0" timeOffset="112693.6836">20163 11310 222,'8'2'244,"-8"-2"-11,0 0-10,12 2-14,-12-2-11,4 1-12,-4-1-13,0 0-6,0 0-10,0 0-15,0 0-9,0 0-8,5 4-8,-5-4-9,0 0-3,0 0-15,0 0-3,0 0-5,0 0-7,0 0-10,0 0-6,0 0-9,0 0-5,-19-17-1,19 17-11,-4-6 2,-1 2-16,5 4-6,-5-9-5,3 4 1,2 5-6,0 0-4,-3-10 1,3 10-1,0 0-4,0 0 1,0 0 1,4-12-2,-4 12-1,6-3-1,-6 3 1,8-2 0,-8 2 2,11 2 0,-11-2-2,0 0 0,13 2 3,-13-2-2,7 7 1,-7-7 3,4 7 2,-2-2 2,-2-5-2,-5 13 7,4-6 15,-3 2-6,-4 2 5,2 1 0,-7 0-6,-1 3 0,-2-5-5,-4 7 0,4-4-14,-2-2-19,-2 0-37,-2 1-32,-5 1-52,10-5-47,-2 2-71,1-4-200,0-1-500,5-1 222</inkml:trace>
  <inkml:trace contextRef="#ctx0" brushRef="#br0" timeOffset="114103.3139">20448 10982 12,'0'0'283,"1"-7"-11,-1 7-12,0 0-15,0 0-16,0 0-12,0 0-18,0 0-20,0 0-12,0 0-17,0 0-10,0 0-4,0 0-1,0 0-5,12 21-5,-7-9 3,-1 4-5,0 2-13,1 0-5,0 0-7,2 2-11,1-2-7,-1 1 1,-2-1-18,2 1-6,-2-2-2,3 1-8,-1-1-4,-1-1-4,-4-5-2,5 4-10,-2-4-21,-3-2-16,1-1-8,1-1-25,-2-1-24,-2-6-21,3 10-20,-2-6-11,-1-4-11,0 0-19,4 5-31,-4-5-30,0 0-43,0 0-196,9-19-485,-10 8 214</inkml:trace>
  <inkml:trace contextRef="#ctx0" brushRef="#br0" timeOffset="114415.2196">20540 10792 140,'8'2'270,"4"4"-8,3 0-11,2 4-10,8 6-10,0 2-7,1 1-15,4 1-11,1 3-27,5 8-11,-10-3-17,10 4-9,-4 5-12,-10-10-11,3 0-11,-4 2-12,-5-1-7,1-1-4,-6 1-10,-2-1-6,-6-1-4,-1-1-8,-6 0-9,-4-6 12,-1 4-18,-1-1-1,-8-2-2,4-1-1,-4-6-6,-2 3-10,4-6-8,-7 3-9,5-4-14,2-2-10,4 0-19,-1-2-14,3-2-18,1-1-23,0-1-35,9-1-31,0 0-41,-7-5-61,7 5-165,2-13-469,-2 13 208</inkml:trace>
  <inkml:trace contextRef="#ctx0" brushRef="#br0" timeOffset="114616.4754">21391 11170 303,'7'-2'327,"-1"-2"-9,-6 4-39,14-5-28,-5 3-25,5-1-19,1 0-22,4 2-21,2 2-23,-2 0-18,3 0-31,-2 0-34,1 3-34,1-2-38,-2 2-45,-2 0-41,-3-1-39,4-2-46,-10 3-183,3-2-396,-6-1 175</inkml:trace>
  <inkml:trace contextRef="#ctx0" brushRef="#br0" timeOffset="114769.6731">21432 11351 112,'0'0'225,"-5"5"-13,5-5-13,0 0-7,0 0-11,0 0-16,19 5-18,-6-6-12,5 1-22,1 0-29,2 1-41,-2-4-52,2 1-43,6-1-67,-8-2-153,2 2-293,6-4 129</inkml:trace>
  <inkml:trace contextRef="#ctx0" brushRef="#br0" timeOffset="115495.5116">22204 11147 242,'0'-10'242,"0"10"-31,0-11-11,-2 4-20,2 7-18,-2-15-17,2 5-14,0 1-11,0 0-11,-2-2-15,-1 1-7,-1 0-11,0 1-10,-1 0-3,0 0-6,0 3-3,1 2-2,-2-1-8,-1 3-3,-4-2-2,-1 3-3,0 4-1,-9 0 4,2 4-5,0 1 9,-4 4-8,5-1-3,0 0-6,2 1 4,1 3-5,1-1-4,5 0-1,-1 2 2,2-1-3,2-2-1,3-1 1,1 1 1,-2-2-9,4 0 0,0 2-1,2-4 0,0 1 0,2-2-3,-3-2 3,3-1-4,-4-5 1,9 7 1,-4-3 2,-5-4-4,10 0 2,-10 0 1,15-4-4,-9 0 5,1 0-5,2-2 4,0-3-1,0 1 0,-1 1 1,1-4 2,1 1-2,-1-1 5,-3-1 8,2 4-6,-6 0 7,2 2 13,0-2 2,-1 4 2,-1-2 0,-2 6-1,4-10-7,-2 5 10,-2 5-10,3-6-9,-3 6 3,0 0-5,0 0 1,0 0-4,0 0 0,0 0 9,16 17 4,-14-7-3,2 3 6,0 2-9,-4-3 1,3 6 2,-1 2-3,6 4 3,-6-5-3,0 0 1,4 6-6,-4-6-6,1 1 3,1-1 2,1-1-11,-1 1-2,1 6 9,-1-6-2,-2-3 0,1 0-6,1-3 1,-4-4 3,2-1-2,-2-2-1,3 1 1,-1-2-3,-2-5 0,2 7 17,-2-7 5,0 0-6,7 2 3,-7-2-5,0 0 4,13-15-8,-8 6 0,3-1 1,2-2 1,-1-3 0,-1 1-7,2-2-2,-1 2 4,-3-1-7,3 0 4,-1 4 1,-2-3 3,3-1 8,-1 5-11,0 0-5,-2 0-1,-1 2-1,-1-1 4,0 3-6,1 0-12,0 0-19,-3 0-14,1 2-12,-3 4-15,6-10-15,-4 6-21,-2 4-24,5-6-27,-5 6-19,4-5-21,-4 5-22,10-4-21,-4 0-52,-1 1-147,3 0-475,2 0 211</inkml:trace>
  <inkml:trace contextRef="#ctx0" brushRef="#br0" timeOffset="115807.01">22591 11195 27,'0'0'266,"-7"18"-12,2-9-9,1 0-11,-3 3-22,5-1-18,-2 1-14,-3 4-13,5 0-14,-3 0-11,5 0-13,0 0-16,0 0-11,3-4-8,-3 0-2,4 3-14,0-2-12,1-3 4,1 1-9,-1-3-9,2 1 1,2-2-7,-1-2-2,1-2 4,-1-1-4,3-2 5,0 0-1,0-2 18,0-3-12,3 2-1,-5-4-6,2-1-6,1-2 8,-1 1-2,-1-4 7,-5 2 4,4-4-10,-4-1-2,-5 0-4,0-2-3,0 1 1,-5-1-4,-1 2-9,-2-2-4,-2 2-9,-1 0-27,1 1-29,-5 1-24,-1 1-43,-2 0-33,2 3-59,-1 0-46,-2 2-292,-1-2-581,4 2 257</inkml:trace>
  <inkml:trace contextRef="#ctx0" brushRef="#br0" timeOffset="116972.3701">18504 12154 19,'0'0'171,"-4"-8"-1,4 8-10,2-10-17,-2 10-13,0 0-6,1-14-6,2 6-5,-3 8-8,1-14 2,-1 8-10,0 6-8,0-15 1,0 15-7,-3-11 2,2 3 0,1 8-11,-5-15-6,-2 7-5,3 4-1,-4-4-14,1 2-3,-2 2-2,0 0-6,-2 1-2,-1 0-6,1 2-1,-1 1-3,1 1-2,-1 0-5,2 2 1,1-1-4,-2 3 0,3 1-3,2 1-3,-1 0 4,2 3-5,1-2 3,3 3 3,2 1 2,3 0 1,2 4 5,2-2 4,2-1 5,3 4 3,-1 0 0,5 2-2,3 3-3,1-2-3,0 1-2,-2 2 1,5-3-4,-6-1 1,0 1-3,0 2-3,-8-4 0,3-1-1,-5-1 2,-2-1-2,-5 0-4,2 0 0,-4-2-2,-2 3 1,-1-3 0,-2-3 2,-2-1-5,-2 1 5,0-2-6,-1 0-1,1-4 0,4 0 2,-3-1 2,1-2 0,8-1 3,-18-3 0,8-1-1,1 0-3,2-4 1,-2-1 2,0-2-4,0-2 6,5 1 3,-1-4-4,2 4-1,3-3 3,1-1 0,3 0-2,-1 4 6,3-4 3,2 2-1,1 5 2,1-3-2,-1 2-2,5-1-7,-5 5 0,1 0 0,2 3 2,-3-1-9,3 0-10,0 2-14,0 1-19,1 2-19,-1-1-22,6 2-25,-1 2-24,2-3-31,-1 3-28,1-2-35,0 1-195,-1-2-452,1-1 199</inkml:trace>
  <inkml:trace contextRef="#ctx0" brushRef="#br0" timeOffset="117262.0561">19174 11987 230,'0'0'256,"-16"-2"-17,5 4-17,1 3-18,-5 4-22,0 1-13,0 3-10,-2 10-9,2 1-8,2 2-9,2 5-11,3-3-2,0 5-13,6 0-12,-1 1-7,3-1-6,2 0-9,3 0-5,-3 1-9,4 1-5,1-5-6,-1 0-4,2-3-3,1 0-8,1-4 0,-1-6-11,0 1-12,2-3-17,0 0-16,1-4-14,1 0-19,2 0-15,1-2-28,1-5-23,1 1-33,1-3-16,0-4-35,1 0-167,-3-2-405,1-3 179</inkml:trace>
  <inkml:trace contextRef="#ctx0" brushRef="#br0" timeOffset="118054.4993">19547 12369 106,'1'-17'202,"-2"1"-15,0 4-10,-2-3-6,1 3-9,-4-4-3,3 7-4,-4 0-14,2 1-16,0-1-1,-3 4-11,-2 1-5,3-1-5,-4 0-11,0 1-7,1 4-10,-2-1-7,2 2-6,10-1-9,-18 2-7,7 2-4,2 2-5,1 0-3,1 1-1,0 2-4,3 0-2,0 4-2,2-3-1,-1-1-6,2 2 0,1 1-2,2-1-1,1-1-1,-2 1-5,2-3 2,1 2-3,2-2 4,-1 0-4,-1-2 1,2-3 0,1-1 0,1 1-1,-1-1 0,-7-2-2,13-3 1,-4 1-3,1-3 2,-1-2-1,0-1 0,2 1-1,-2-2 0,4-1 4,-7-1 4,2 2 5,-1-2 1,-3-1 12,3 2 4,-2 2 11,-2 0 4,-1 3 5,1-1 1,-3 6-2,1-8-8,-1 8-10,0 0 0,0 0-6,0 0 0,0 0 1,0 0-2,5 26 4,-6-10-2,1 1 1,1 3 2,-1 5-1,-1 1 5,2-1-7,-1 2 4,2 0-1,-1 0-4,-1-2 1,2 3-2,2-2-4,0 0-6,-4 1-1,0-2 0,0 2-2,-1-3-1,-2-4 0,2-2 2,1-2-1,-1 0-9,-1-4 2,1-2 0,-1-2-6,0-2 8,2-6 0,-1 9-13,1-9 7,-1 7 6,1-7 2,0 0 3,0 0-6,0 0 4,0 0 3,0 0-3,0 0 0,0 0-9,0 0 18,0 0-19,0 0 4,0 0 1,0 0-3,0 0 11,0 0-12,5-26 6,-5 26-1,-1-9-2,1 9-2,1-15 10,3 6-11,-4-1-2,1 0 2,0 1-3,-2-1 5,5 0 0,-2 0-9,1-1 7,-1 0-1,2 0-3,-1 1-3,-1-1-3,3-1 6,-2 0-9,3 2-4,-3 0 4,2-3-9,-2 3-1,2-2 2,-1 1-7,-2-1 0,3 1-2,1 1 2,1 0-4,-2-1-3,2 1 5,-2-1 2,1 1 1,-1 1 6,1 0 0,0 0-2,-1 1 1,0 1 0,0 1 3,-1 0 3,-2 1-10,-2 5 5,7-9-7,-5 5 10,-2 4-7,5-8-7,-1 3 1,-4 5-5,5-5 3,-5 5-4,5-5-1,-5 5 2,0 0-14,6-5-5,-6 5-6,0 0-5,0 0-6,0 0 1,0 0-6,0 0-6,0 0-17,0 0-27,0 0-17,0 0-28,0 0-19,0 0-55,0 0-124,0 0-395,0 0 176</inkml:trace>
  <inkml:trace contextRef="#ctx0" brushRef="#br0" timeOffset="118613.8031">19877 12521 230,'0'0'299,"-4"-6"-13,4 6-20,-1-8-20,1 8-19,0 0-25,6-11-19,-2 7-20,-4 4-13,11-5-20,1 3-12,-2 0-11,3 2-6,-2 0-16,1 0-7,2 0-7,-3 1-12,1 0-8,1 1-3,-2 1-5,-2 0-10,3 0-2,-3 1-3,1-1 0,-3 3-1,-3-1-7,0 0-2,0 2 2,-1 0 2,-3-7-8,0 18 0,-3-8-3,-1 2-4,-1-2 14,-4 4-15,-1 1 1,-4-1 9,0 0-9,1-1 0,-2-1-2,2-1 0,-1-1 3,1-1 2,4 0-1,0-2 6,2 0-2,1-2-2,1 0 3,0-2-6,5-3 4,-7 6 3,7-6 6,-6 5-4,6-5 16,-2 5-9,2-5 12,0 0 4,0 0 0,0 0 12,14 7 5,-6-6 2,3-2 3,2-2 1,4 1-7,2 0-10,-1-3-2,2 2 3,2-4-1,-2 1-3,1 3-14,-1-2 6,-1 0-1,0 0-8,-1 3 0,-4 0 0,-2 1-1,1-1-8,-6 1 0,0-1-1,-7 2-5,12 0 10,-12 0-20,9 0-3,-9 0-6,8-1-12,-8 1-5,0 0-10,0 0-17,0 0-13,0 0-8,11 1-19,-11-1-19,0 0-13,0 0-20,0 0-19,0 0-18,0 0-18,0 0-23,0 0-23,0 0-241,0 0-526,5-7 233</inkml:trace>
  <inkml:trace contextRef="#ctx0" brushRef="#br0" timeOffset="118870.5755">20390 12633 102,'0'0'216,"6"7"-13,-4-2-12,-2-5-17,5 10-17,-2-5-10,-1 3-13,1-1-14,-3 0-7,-1 2-10,2-2-12,-4 4-5,0-1-7,-4 1-8,-6 2-5,4 0-9,-4-1-2,-4 0-10,2 0-17,-2 0-26,-2-2-35,5 1-29,-2-3-41,6-1-50,1-1-163,-1-2-340,2 0 151</inkml:trace>
  <inkml:trace contextRef="#ctx0" brushRef="#br0" timeOffset="119318.4155">20784 12401 214,'-11'0'267,"11"0"-18,-16 3-16,7 0-17,-1 4-16,-2 0-14,-1 3-19,2 0-12,1 2-18,0 2-10,3 3-14,1 0-2,4-2-12,3 1-8,0 0-7,5-1-13,2 0-1,1-1-12,3-1-5,-1-4-2,3 1-8,0 0-1,4-2-6,-1-3-4,2-1 2,0-3-5,-5-1-2,-1-2-4,1-1 8,-1-2-1,1-2-1,-1-1 6,-4-2-1,-3-3-3,6-4-4,-7 1 0,-1-10-3,-2 7 1,-4-5-6,-1 4 4,0 2-3,-2 0-2,-5 2-4,1-1-4,-1 5-3,-2 0-5,3 3-17,-4 0-16,0 2-19,2 1-21,1 2-20,-1 2-28,0-2-23,5 3-27,6 1-23,-11-2-41,11 2-186,-8 0-453,8 0 201</inkml:trace>
  <inkml:trace contextRef="#ctx0" brushRef="#br0" timeOffset="119617.1691">20876 12156 80,'3'-7'257,"-3"7"-17,2-6-18,-2 6-19,8-2-17,-8 2-9,13 1-8,-3 3-9,5 0-5,1 6-12,3 2-4,4 6-8,-2 1-8,0 1-8,2 2-9,-4 1-10,0 0-8,-1 1-8,-1-2-6,0 3-8,-6-3-2,3 1-9,-4 1-3,-5-6-8,-2 0 0,-2 1-5,-3 7-6,0-7-7,-3-1 2,1 0 1,-6 0-4,4-1-7,-4-1 11,-1-3-14,-1 2-17,0-3-16,4-3-19,0 0-28,2-1-33,-3-1-39,5-3-50,-2 1-40,6-5-230,-4 6-495,4-6 219</inkml:trace>
  <inkml:trace contextRef="#ctx0" brushRef="#br0" timeOffset="119848.9202">21561 12543 138,'10'-5'351,"-10"5"-15,7-5-30,-1 2-29,-6 3-32,16-8-20,-5 6-20,2 0-25,6-1-19,-1 2-16,0 1-24,4 0-27,-1 0-29,-2 2-37,0 1-24,-3-1-29,-3-1-31,2 2-41,-1-2-35,-1 0-36,-1-1-59,-8 0-136,-4 0-393,13 0 174</inkml:trace>
  <inkml:trace contextRef="#ctx0" brushRef="#br0" timeOffset="120012.9003">21537 12708 115,'-5'4'200,"1"0"1,4-4-9,0 0-10,2 10-10,-2-10-10,14 5-13,-3-5-13,1 1-17,7-1-9,-2-1-13,4-1-13,0-1-18,0 2-33,1 0-34,-2-4-39,7-3-52,-7 1-26,-2-1-177,4 0-319,1-5 141</inkml:trace>
  <inkml:trace contextRef="#ctx0" brushRef="#br0" timeOffset="120726.449">22388 12436 26,'0'0'245,"5"-15"-21,-2 7-27,-1-2-16,0 0-13,0-1-15,-2 0-13,0 1-13,0 0-14,-2-4-12,2 5-8,-2 0-7,0 1-12,-2 1-9,2 0-1,0 0-12,2 7-2,-9-10-8,1 8-8,3-1 0,-6 3-6,-2-1 2,-4 2-9,2 3 4,-3 0-2,0 4-2,-2 0 4,2 1-1,4 2 5,-1 0-3,-5 7-4,10-4 2,-1 0-1,7-2-8,-3 0 0,5 3-2,2-2 0,0 3 0,2-1 0,2-3-2,-1-1 3,1-1-4,1 0-1,1-2 3,-1 1-1,4-3 0,-5-2 5,1 0 1,2-1 3,0-2-2,-7-1 5,10 0-2,-10 0 5,12-5-3,-3 1 0,-4-3-3,1 0-1,0-3-2,1 1-5,0-3 6,0 0-7,-3-1-4,1-3 7,-1-1-3,0 5 5,0 2 6,-2-2-3,2 1 6,0 2-2,-1 3 9,-3-1 5,0 7 3,4-11-4,-4 11-3,2-7-6,-2 7 1,0 0 3,0 0-8,0 0 12,0 0-9,0 0-3,9 21 11,-6-7-5,-1-3 2,3 4-3,-1 0-1,0 5-7,1-3 4,1 7-7,-1-5 6,0 5-11,-1-5 2,3 5 5,-3-5-4,-2-1-1,3-1-3,0 1 0,-3-1-4,0-5 0,3 3 1,-5-4 4,4-1-8,-2-3 6,0 0-6,-2-7 3,2 10 1,-2-10 4,3 5-6,-3-5-3,0 0 8,11-1-8,-11 1-3,13-9 3,-8 3 6,1-2 1,2-2-6,1-5 6,-1 3 1,0-3 2,0-1 9,3 1 0,-3-1 4,-2 6-4,-1-3-5,-1 3 2,2-1 0,-1-1-5,-3 1-1,3 1-3,-5 3-2,5 1-2,-5 0-19,0 6-14,4-10-20,-2 6-14,-2 4-20,0 0-19,5-9-26,-5 9-24,6-1-28,-6 1-37,0 0-21,12 1-40,-12-1-178,0 0-492,11 5 219</inkml:trace>
  <inkml:trace contextRef="#ctx0" brushRef="#br0" timeOffset="121145.4024">22788 12518 168,'8'-4'252,"4"1"-8,-1 1-19,1-2-11,6 2-21,0 1-12,-2 0-17,2 0-14,-5 1-13,5 2-15,1-1-12,-6 1-7,0 1-17,0 1-4,-4 0-10,5 2-1,-3-1-8,-4 1-9,2 0-6,-4 1-4,1 1-3,-2-1-6,-1 1-4,-1 2-1,-4 0-4,0 0 2,0 2-5,-7 1 0,1-2-5,-1 4 4,-3-3-1,-3 2 0,2-3-8,-5-1 1,1 1 1,-6 3 3,5-6-6,5 2 7,-4-2-4,6-1-2,1-2-6,-2 0 5,7-2-3,1 1 7,-1 0-7,5-4 1,-6 3 8,6-3 2,0 0 11,0 0-4,0 0 2,0 0-1,19 3 0,-6-6-1,2 0-3,5-2-5,0-1 0,0-1-4,1 0 0,6-2-1,-3-1-2,5 1 2,-2-1-6,0 1 3,1-1-6,-8 3 1,-2 0-8,0 2 0,-5 1-8,-2-1-5,-2 1-6,-2 1-19,-1 2-20,-6 1-22,8-4-34,-8 4-35,0 0-13,0 0-49,0 0-40,0 0-169,-27 0-455,13 3 202</inkml:trace>
  <inkml:trace contextRef="#ctx0" brushRef="#br0" timeOffset="122075.0308">18566 13269 67,'-4'-10'183,"4"10"-8,-2-9-16,1 1-13,1 8-12,-1-12-1,1 12-8,-3-13-7,1 7-6,2 6-5,-5-11-12,-1 7-8,-1-2-10,-2-1-6,-1 4-5,0-1-10,-2 1 0,-3 2-5,3 1 3,-7 0-3,1 2-1,-1 3-2,6-2-6,-1 2 3,4 1-3,0 0-5,-2 0 0,4 4 0,2-2 2,2 4 0,3 0 2,1 2 1,2 4 2,6-1 12,0 1-5,8 4-1,2 1-1,1 0-4,6-1-3,-3 1-1,6-2 3,-1 0-9,-3-1-3,4 0-3,0 0-1,-3-1-2,1-3-5,-5 1-4,-6-3 14,-2-1-14,-2 1-1,-1 1-1,-5-4-1,-2 2 0,-3-2-6,-3 1 5,-2-2-3,-1 4 0,-3-6 1,-5 2-2,0-4-1,4-1 1,-2-1-5,-2-1 2,1-3 2,-4 0-1,5-3-3,-1 0 2,-2-6 5,5 2-4,-3-4-2,1 0 1,2-3 4,4 4 3,1-1-1,3 0 2,0 0 0,2 0-5,1 1 3,0-1 0,3 0-4,2 0-4,2 1 2,4 0 0,-3 2-2,3 1 0,4-1-2,-4 3-9,1 3-13,0-3-24,1 3-16,-1-1-27,2 2-23,2 0-24,1 1-32,2-3-30,0 3-20,2 0-213,-1-2-464,-1-1 205</inkml:trace>
  <inkml:trace contextRef="#ctx0" brushRef="#br0" timeOffset="122364.7659">19194 13275 94,'0'0'251,"-7"-11"-8,7 11-22,-11-3-16,11 3-16,-18 7-11,8-3-16,0 4-9,-3 7-8,-1 5-10,-2 2-6,5 2-10,2 2-2,-2 3-9,3-2-8,4 3-4,1-3-13,3 1-1,1-1-10,1 0-4,2-3-8,1 2-4,1 1-3,1-9-8,3 6 0,-1-7-8,7 6-6,-5-7 2,3 0-10,3 3 2,-1-6-10,-1-1-10,1 0-16,1-1-13,1-3-17,1 1-18,6 0-19,-3-5-20,7-2-27,2-1-29,2 1-6,1-7-31,-2 0-47,-2-1-129,0-1-397,-2-1 176</inkml:trace>
  <inkml:trace contextRef="#ctx0" brushRef="#br0" timeOffset="123014.277">19828 13605 84,'5'-15'195,"-2"-3"-9,1 1-7,-3 1-14,-1-2-14,-1 1-4,-3 0-1,0 2-20,-1 0-6,2 4-6,-2-1-6,-1 1-13,-2 3-6,2 0-6,-2 1-8,-2 1-6,-2 2-2,2 1-8,-1 5-6,-3-1-2,-1 5-3,-2 0-6,3 5 3,-2-1-4,3 3-7,0-1-2,2 2 2,2 1-3,3 2 0,-2-2 0,6 0-2,-1-3-2,2 2 1,2-3-2,0 3-1,1-3-1,-1-2 2,2 0-5,0-1 1,1-4-2,1 3 4,0-4-3,0 0 5,-5-3-2,12 2 7,-3-2-3,1-4 1,0 2 0,3-2 2,-1-3-10,4-3 10,-2-1-8,-1-3 2,2 1 3,-1 0 3,1 0 1,-4 1-2,0-1 7,-3 3 11,0 2-3,1 0 8,-3 0 6,-1 2-5,-1 2-2,-4 4 7,7-8-13,-5 4-9,-2 4-3,7-3-1,-7 3-7,0 0 3,14 8-5,-9 1 5,2 1-15,-1 1 8,1 6-5,1-1 6,0 2-1,-2 0-8,3 0-2,-3 6 4,1-2-1,-2 5-6,-1-8 4,1 6-2,0-1 1,-1-5-6,-1 1 2,-1 0-9,0-5 5,2 2-2,-3-5 4,1-1-5,-1-1 7,-1-3-3,0-1 5,0-6-5,4 10 6,-4-10-7,2 7 20,-2-7-5,0 0-4,0 0-3,0 0 7,0 0-4,0 0 3,12-22-1,-8 9-3,2-3 2,1-4-9,0 1 1,0-8 3,0 4-7,1-2 15,-3 6-5,4-5-1,-1 4-4,-3 1-6,2 1 3,-2-2 2,2 5-2,-1-1 20,-1 4-7,-1 1 1,2 0-1,-3 1-5,1 3-2,1 0 2,-5 7 0,3-10-6,-1 7-16,-2 3-6,3-7-16,-3 7-27,0 0-23,3-7-29,-3 7-18,0 0-28,0 0-31,0 0-36,0 0-57,0 0-70,0 0-182,0 0-575,0 0 254</inkml:trace>
  <inkml:trace contextRef="#ctx0" brushRef="#br0" timeOffset="123674.2833">20248 13733 153,'-8'-4'225,"8"4"-11,-8-4-15,8 4-11,0 0-16,-5-4-12,5 4-19,0 0-10,0 0-10,0 0-9,18-10-4,-11 10-7,5-2 0,-1 0 2,1-1-10,1 2-3,0-1-8,-2 1-7,0 1-2,-3-2-1,3 1-10,0-1-1,-5 2-9,-6 0-4,12 2-7,-12-2 4,13 4-4,-10-2 2,-3-2-3,11 8-3,-7-4 0,-2 1-3,3 3-4,-5 0 2,2 0-1,-4 2-6,0-1 5,-1 2-5,-2 1-1,-3 3 0,-3 0-3,-2-2 7,-1 2-8,-4-2-1,-4 3-3,2-1-1,1-5-1,6 1-2,-4-1-1,3-2-2,3-1 0,1-2 1,3-1 4,0 1-3,1-1 1,1-1 2,5-3 3,-5 5-1,5-5 3,-6 5 1,6-5 1,0 0 2,0 0 10,0 0-5,16 2-3,-4-3-2,2 0-6,2-2 0,3 0 0,-2-2 3,3 3-5,0-2-3,2 0 0,0 1-4,-3 0 9,2-2-6,-3 3-3,-1-2-4,2 1-2,-2 1-23,-7 2-14,-3-1-16,-7 1-25,13 0-19,-13 0-33,9 0-27,-9 0-30,8 1-29,-8-1-22,10 0-54,-10 0-145,7 1-472,-7-1 209</inkml:trace>
  <inkml:trace contextRef="#ctx0" brushRef="#br0" timeOffset="124049.1842">20715 13924 201,'9'-2'290,"-9"2"-10,0 0-29,0 0-22,0 0-16,0 0-22,0 0-24,2-7-16,-2 7-15,0 0-13,0 0-13,-22-2-8,13 1-15,9 1-6,-16-1-10,10-1-8,6 2-3,-15-3-5,8 1-7,1-1-7,6 3-5,-10-7-7,7 3-1,3 4-5,-5-8-2,5 8-3,-4-5-4,4 5-1,0 0 0,0 0-2,0 0 2,0 0-6,8-11 1,-8 11-3,10 0 1,-10 0 0,0 0-3,17 6 4,-11-2 2,2-1-4,1 2 0,-2 1 2,1 0-4,1 3 6,-4-1-6,1 2-1,-2-1 0,-2 3 2,-2-2 0,0 2-2,-2-1 1,-2 1-3,-1 0 4,-2 5-3,-5-3-1,-1 1 5,-2 0-3,-4 3-6,4-6-9,-1-2-19,-2 3-20,2-2-16,-2-2-32,2 2-31,-1-2-40,6-2-35,-7-3-212,7-1-452,3-2 201</inkml:trace>
  <inkml:trace contextRef="#ctx0" brushRef="#br0" timeOffset="124435.3907">20904 13619 106,'0'0'301,"0"0"-10,0 0-15,0 0-21,0 0-22,0 0-15,0 0-32,0 0-13,0 0-9,0 0 0,0 0-7,0 0-9,11 25-2,-8-14-19,1 5-12,-1-4-9,1 2-9,-2 2 16,2 0-26,-4-2-8,4 1-4,-2 1-11,0 0-12,1-5 6,-3 2-5,3 0-11,-3-1-6,1 0-2,0 1-1,-1-5-2,2 2-5,-2-2-4,1-1-30,-1-7-29,-1 11-16,1-11-14,0 8-18,0-8-20,-2 8-22,2-8-23,0 0-31,0 0-48,0 0-49,0 0-180,0 0-497,-2-26 220</inkml:trace>
  <inkml:trace contextRef="#ctx0" brushRef="#br0" timeOffset="124750.4113">20897 13397 265,'0'0'269,"27"7"-12,-16-2-9,7 4-18,0 2-16,1 0-14,3 6-14,3 0-10,-6 3-17,0 3-12,0 1-18,0-1-8,-3 1-13,-1 0-9,-4 3-7,-1-1-9,-2-1-11,-5 3-2,1-3-8,-1 2-4,-3-8-8,3 6 7,-6 1-18,-5-1-4,4-8-3,-7-1-1,4 2-1,-9 4-5,5-6-8,-5 3-6,2-3-15,0-1-21,1-3-19,-1 1-26,1-1-43,-1 0-27,5-4-42,4-4-45,-2 0-235,3-1-499,4-3 221</inkml:trace>
  <inkml:trace contextRef="#ctx0" brushRef="#br0" timeOffset="124989.8443">21613 13810 311,'0'0'305,"7"-6"-18,-3 3-25,-4 3-26,16-5-27,-7 3-19,5 1-19,3-1-30,2 1-33,-5 1-35,3 2-44,2 0-35,-2 0-49,-3 0-50,-1-2-44,-2 1-186,1-1-362,-3-2 160</inkml:trace>
  <inkml:trace contextRef="#ctx0" brushRef="#br0" timeOffset="125156.1093">21587 13929 163,'0'7'233,"0"-7"-20,0 0-14,15 5-19,-3-4-18,2-1-14,3 0-17,1 0-14,1 0-30,3 0-31,0-1-33,-2-2-38,2-1-50,5-3-26,-4 4-57,-6-2-85,8-5-251,-6 1 112</inkml:trace>
  <inkml:trace contextRef="#ctx0" brushRef="#br0" timeOffset="125812.1973">22260 13636 146,'2'-5'217,"-2"5"-9,5-12-14,-3 7-22,0-2-11,-2 7-21,3-13-7,0 3-15,-3 2-5,-1-2-18,1 10-2,-2-14-11,-3 7-7,1-2-9,1 0-1,-3 1-12,-3 3-5,2-1-4,0 2-6,1 0-5,-7 1 0,3 2-4,-3 1-2,-1 3 0,1-1 1,2 5 0,-1 0-1,1 6 1,0-2-1,-3 2-2,3-1 4,2 2-4,0-1 4,5 0-6,2-1-4,2 2 10,0-2-3,0 4 6,0-5-6,6 4 0,-2-4-2,-3-3 9,6 0-1,-1-1-2,-5-4-1,5 2 1,0-3 1,-1 2-4,-5-4-3,12-1-5,-12 1 1,13-3-3,-9 0 6,6-2-9,-4 1 1,1-4-4,2 1 0,0-3-5,0 3 1,0-6 1,-1 3-2,0 0 0,0 1-1,-1-2-1,-2 3-1,2 0 1,-3 2-1,-1 3 5,1-1 2,-4 4-2,4-7 1,-4 7 2,0 0 0,7-4 7,-7 4 5,0 0 9,0 0 14,11 15 12,-6-5-7,-1 1-2,1 2 7,-1 2-4,3 3-5,-2 1 4,-1 8 0,0-3-2,1 1 0,-1 0-4,0-4 5,-4-2-17,5 6 4,-2-6-14,-1-1 5,3 6-1,-3-4-11,-2-5 5,4 0-4,0 1 6,-1-6-10,-1-1 1,0 1-7,0-4 5,3 0 0,-5-6 3,1 10-7,1-6 21,-2-4 6,0 0-3,6 6 11,-6-6-10,0 0-5,0 0 0,9-14 5,-3 7-12,0-4 10,0 1-14,1-5-3,-1-1 1,3 0-7,-2 0 2,0-1 4,-3 2-6,3-1-1,-1-2-3,0 3 0,0-1-9,-1-1-10,-1 3-7,0 1-12,1 3-4,0 0-21,-1 1-15,-1-1-21,-1 1-18,0 2-15,-2 7-28,4-8-28,-4 8-33,4-8-30,-1 4-44,-3 4-227,9-3-561,-9 3 249</inkml:trace>
  <inkml:trace contextRef="#ctx0" brushRef="#br0" timeOffset="141091.7018">22638 13741 15,'0'0'123,"0"0"-11,0 0-16,0 0-3,-7 0-17,7 0 1,0 0 3,0 0-12,0 0-10,0 0-2,0 0-5,0 0 3,0 0-5,0 0 1,0 0-2,0 0 0,0 0-2,0 0-3,0 0-4,0 0 2,0 0-2,0 0-2,0 0 2,0 0 0,0 0-6,0 0 4,0 0-5,0 0 2,0 0-5,0 0 2,0 0-7,0 0-4,0 0 1,0 0 0,0 0 2,0 0-3,0 0-3,0 0 1,0 0 6,0 0 1,0 10-4,0-10 0,-4 7-1,4-7-3,0 12 3,0-6-6,0 4 0,0-10 2,0 15 2,0-5 8,-3 0-10,3 2-1,0-3 1,3 0-1,-6 0-2,6 1-3,-3-1-3,0-1-2,4 0 15,0 1-1,-1 0 3,2 0-1,1-1-2,1 1-15,1 0 8,-3-2 4,5-1-4,-2 1-2,1 1 7,1-2-5,-2-1 1,3-2-5,-1 2-1,-4-3 1,1 2 3,1-1-5,-4-2 2,6 1-3,-10-2 1,13 0 0,-8 1 3,-5-1-3,14-3 6,-14 3-2,9-3 4,-9 3 4,9-4-2,-5 1 5,-4 3-6,10-5-1,-6 1 3,-2 0-2,2-2 2,0-1-4,-1 0 0,0-1 2,1 0 0,-1-2-1,-1 3 8,2-1-2,2-4 2,-5 3-6,1-1 3,-2-1-2,2 2 6,0 3 1,-2-1-1,2 0 5,-2-3 0,0 10-6,-2-13 1,0 5 4,-2 3 0,4 5-1,-3-15-1,-1 9-2,0 2-1,-1-3-4,1 1-6,-1 1 5,3-2-2,2 7-5,-11-8 1,6 2 0,-2 2-2,0-1-3,1 1 2,-3-2-5,1 2 0,-2-1 1,1 2-8,0-1-7,-1 2-12,-2 0-11,-3-1-23,5 0-38,-3 1-28,-4 0-32,6-2-54,-7 4-215,1-3-458,3-1 203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510791"/>
            <a:ext cx="558355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DFA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ntroduction of Finite Automata - GeeksforGeek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724400" cy="26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DFA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 Construct DFA with all strings over {</a:t>
            </a:r>
            <a:r>
              <a:rPr lang="en-IN" dirty="0" err="1" smtClean="0"/>
              <a:t>a,b</a:t>
            </a:r>
            <a:r>
              <a:rPr lang="en-IN" dirty="0" smtClean="0"/>
              <a:t>} ending with </a:t>
            </a:r>
            <a:r>
              <a:rPr lang="en-IN" dirty="0" err="1" smtClean="0"/>
              <a:t>ab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1169280" y="1220760"/>
              <a:ext cx="7738920" cy="2548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5680" y="1217160"/>
                <a:ext cx="7749000" cy="25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2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DFA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 Construct DFA for all Binary numbers divisible by 3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109800" y="1365120"/>
              <a:ext cx="9087120" cy="4189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80" y="1360080"/>
                <a:ext cx="9097560" cy="42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2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DFA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 Construct DFA for  all possible conditions of 0’s and 1’s which does not have </a:t>
            </a:r>
          </a:p>
          <a:p>
            <a:r>
              <a:rPr lang="en-IN" dirty="0"/>
              <a:t> </a:t>
            </a:r>
            <a:r>
              <a:rPr lang="en-IN" dirty="0" smtClean="0"/>
              <a:t>substring 011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360360" y="1160280"/>
              <a:ext cx="5884920" cy="425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760" y="1154880"/>
                <a:ext cx="5891040" cy="42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8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DFA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 Construct DFA that accepts a string which always ends with 00 over the alphabet {0,1}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214280" y="1902240"/>
              <a:ext cx="7148520" cy="3199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8880" y="1894680"/>
                <a:ext cx="7162200" cy="32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2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DFA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 Draw a DFA for the language accepting strings containing three consecutive ‘0’ over an input alphabet </a:t>
            </a:r>
            <a:r>
              <a:rPr lang="el-GR" dirty="0" smtClean="0">
                <a:latin typeface="Cambria Math"/>
                <a:ea typeface="Cambria Math"/>
              </a:rPr>
              <a:t>Σ</a:t>
            </a:r>
            <a:r>
              <a:rPr lang="en-IN" dirty="0" smtClean="0">
                <a:latin typeface="Cambria Math"/>
                <a:ea typeface="Cambria Math"/>
              </a:rPr>
              <a:t>={0,1}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7708BC-78EA-4E30-90BD-D1F8E2666B93}"/>
</file>

<file path=customXml/itemProps2.xml><?xml version="1.0" encoding="utf-8"?>
<ds:datastoreItem xmlns:ds="http://schemas.openxmlformats.org/officeDocument/2006/customXml" ds:itemID="{878C2794-8F58-44D2-9C7E-7C00D3CC733D}"/>
</file>

<file path=customXml/itemProps3.xml><?xml version="1.0" encoding="utf-8"?>
<ds:datastoreItem xmlns:ds="http://schemas.openxmlformats.org/officeDocument/2006/customXml" ds:itemID="{B7F9E344-CD10-47EC-B3B8-EBDCBA3C0E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10156</TotalTime>
  <Words>119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DFA</vt:lpstr>
      <vt:lpstr>Example of DFA</vt:lpstr>
      <vt:lpstr>Example of DFA</vt:lpstr>
      <vt:lpstr>Example of DFA</vt:lpstr>
      <vt:lpstr>Example of DFA</vt:lpstr>
      <vt:lpstr>Example of DFA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311</cp:revision>
  <dcterms:created xsi:type="dcterms:W3CDTF">2019-08-13T09:34:42Z</dcterms:created>
  <dcterms:modified xsi:type="dcterms:W3CDTF">2023-01-23T05:07:23Z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