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2.xml" ContentType="application/inkml+xml"/>
  <Override PartName="/ppt/ink/ink4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ink/ink3.xml" ContentType="application/inkml+xml"/>
  <Override PartName="/ppt/ink/ink1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"/>
  </p:notesMasterIdLst>
  <p:sldIdLst>
    <p:sldId id="336" r:id="rId2"/>
    <p:sldId id="337" r:id="rId3"/>
    <p:sldId id="338" r:id="rId4"/>
    <p:sldId id="339" r:id="rId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4660"/>
  </p:normalViewPr>
  <p:slideViewPr>
    <p:cSldViewPr>
      <p:cViewPr>
        <p:scale>
          <a:sx n="75" d="100"/>
          <a:sy n="75" d="100"/>
        </p:scale>
        <p:origin x="-1028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1T04:18:09.70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2637 5867 110,'0'0'111,"0"0"-4,0 0-10,0 0-6,0 0-3,0-5 6,0 5-4,0 0 0,0 0 0,0 0-3,0 0 6,-4-3 1,4 3-8,0 0-7,0 0-1,-4-2 4,4 2-5,0 0-3,-4-3 2,4 3-2,-4-2 0,4 2-2,0 0-9,-7-3-1,7 3-13,0 0-4,-6-1-1,6 1-1,0 0-10,-8-3 0,8 3 1,-3 0-2,3 0-5,-7-3-3,7 3-4,-7 0 7,7 0-2,-9-1 6,9 1 2,-7 0 2,7 0-2,-9-3 1,6 2-8,3 1 1,-9-1-3,9 1-5,-9 0-4,2-1 1,7 1-2,-7 1-2,7-1-1,-11 0 1,11 0-1,-9 1-2,3-1-1,0 1 1,6-1 4,-6 3-2,1-2-4,5-1 6,-8-1-2,8 1-2,-8 1 3,8-1-4,-6 1 1,6-1 4,-5 2-2,1 0-1,4-2 0,-9 3 0,1 0-8,2-2 4,1 2-2,1-1-1,-4 0 2,3 1 2,-2-2 4,2 1-9,-2 1 2,1-2-2,1 2 1,-2-1 1,2 3-3,0-2 3,0-1-4,0 0 5,0 1-3,-2 1-2,1 0 1,1 0 0,1-2-1,0 3 3,-2-2-4,-2 1 3,2 3 0,1-4 0,-2-1 0,5 1 0,-6 4-4,2-2 2,-1 0 9,3-1-9,-1 1-1,-1-2 7,2 0 0,-1 4 3,1-1 5,0-2-7,-1 1-1,0 0-2,0 2-2,0-2-2,4-1 3,-6 0 0,3 1-2,0 0 9,0 0-5,0 3 1,0-4-7,2 3 0,-4 1 12,2-2 0,-2 0-4,1 1 1,0 2 1,0-3 7,1 1-10,1-2 2,-1-1-5,2 2 2,-2-1 4,1 1-7,0-1 2,-1 0-2,1 1 4,-1-1 3,2-1-6,-2 3 0,0-2 4,1 3 1,1-3-7,-3 0 2,2 1 4,0-1-6,0 1 6,-1 1 2,0 1-2,-1 0 0,1-1-6,2-2 3,-2 2-2,0-3 3,0 4-4,3-3 4,-4 3-3,5-4-2,-3 1 6,-1 4-2,2-4 1,-1 3-4,3-3 1,-2 0 6,-1 2-6,2 1 4,1 1 1,-4-1 2,4-2 1,-1 2-7,-2-1 2,3 0-2,-1 0 2,1 1-2,0-1-1,0 0 2,-3 3 5,2-3-6,1 1 2,0 3-2,0-6 3,0 1-3,0 3 5,-1-2-5,2 0-1,-2-1 0,2 0 1,-1 2 2,0-1 13,0 0-16,1 3-1,-1-4 6,3 2-7,-3-3 1,0 2-5,0-2 9,4 3-5,-3-4 5,-1 3-2,0-2 0,2 1 0,0 0 2,-2-2-1,4 4 7,1-2-8,-5 1-1,0-2 1,0 2-2,0-3 4,2 2-6,2-1 4,-4 1-7,3 0 3,-3-2 6,0 3 4,4 1 2,-4-3-2,1 2-2,0-2 4,3 0-1,-4 4-2,3-5 1,-2 2 7,-1-1-13,4 1-2,-2-1 7,2 2-4,-1-2 0,-2-2-7,1 3 6,0-2 3,2 1 1,-3 2 0,1-2-1,2 0-2,0 2 0,0-2 1,-2 0 1,1-1 3,0 1-7,-1 0-2,2 1 6,-1-1 0,-1 0-2,1 1 3,-1-1-1,3 0-2,-2-1 3,1 0 4,-2 2-2,2-2 5,-1 1-6,-1 1 2,2-3-3,0 1 2,1 0-1,0-3-2,-2 4 1,-1-1 1,3-1-1,-1 1 2,-1 1-1,1-3-5,3 3 3,-4-2-4,1 3-2,2-2 2,-2 0 3,1 1-1,0 0 1,1-1-1,2 0 1,-4 1 1,1 0-3,1 0-3,1 0-1,-3 0 2,2-4 2,2 5 2,-2-2 1,-1 1-7,2 0 1,-1-1 12,-1 0-12,3 0-4,-3-2 3,0 1 0,3 1 2,-3 0 2,-1-3-3,1 3 1,0 0-1,1 0 3,-1-1 1,0-1-4,2 1 5,-1-1-4,-2 1 5,1-2-5,-1 2-1,2 0-5,1 1 3,-1-2 5,-2-2-3,1 3 2,0-1-3,0-1 1,3-1-7,-6 3 4,5-1 6,-2 1-1,-1 0 1,1-2 0,1 0 0,-2 2-3,0-2-1,1-1 3,-5 0 5,9 4-6,0-3 0,-5 1-3,1 0 0,-1 1 9,0-2-6,-4-1 5,9 1-4,-9-1-1,11 0 9,-7 0-6,-4 0 0,12 1 0,-6-1-2,-1 2 8,1-2-8,-6 0 0,12 0 0,-6 0 3,1 0-6,0 0 2,-7 0 4,13 0 0,-7-2 0,2 2 0,-3 2-1,6-4-4,-4 1 5,-1 1-3,-6 0 1,16 0 0,-9 0-6,4-1 5,-5 0 3,-2 0-4,5-1 6,-9 2-9,14-2 5,-9 2-6,4 0 9,-4-2-7,-5 2-1,12-1 5,-7-3 0,0 4-6,2 0 3,-1-1 5,0-2-6,0 2 0,-1 0 4,3-2 2,-3 0-7,0 1 5,3 1-6,-4-2 6,5 1 5,-3-1 7,-2 3-12,1-2 0,0-2 3,2 3-6,-2-2-5,1 1 3,-3-2-2,3 3 2,-2-1 13,2-2-10,2 3 0,-3-3 6,-2 1-9,2 0-2,-2 2 3,4-2-1,-3 1-6,1-1 11,-1 0-7,0-1 0,1 2 9,-5 2-6,6-3 2,-1 1-6,-1-3 4,1 3 4,-3-1-8,3-1 10,-3 2-3,-2 2-1,8-4-1,-5 1 14,3 2 1,-6 1-19,6-9-1,-1 4 3,0 2 1,2 0-2,-4 1 6,1-2-9,-4 4-2,8-6 24,-4 6-15,-4 0 4,6-6-2,-4 1 1,5-1-4,-7 4 4,4-3-6,-1 0 5,-1 1 19,1 0-27,-1-2 4,-2 6 10,5-7-4,-2 3-5,3 2-1,-2-3-1,-4 5 9,4-6 1,1 2-7,-4 0 3,2 0 4,-3 4-17,10-6 12,-9 2-1,3 0 3,-1-2 1,-2 1 5,4 3-3,-2-3-3,-1 0-3,2 3 2,-1-5 2,-2 2-4,4 0-2,0 2 6,-1-2 10,0 1-18,0 0 4,-3-1-5,3 0 11,0 1-7,2 0 11,-2 0-14,0-1 16,-3 0-14,3 1 10,-2 0-4,1-1 3,-2 1-16,-1 4 14,8-8 0,-6 4 0,2 0-1,0 1-5,0 0-1,-2-2 5,-2 5 6,6-7 8,-5 4-13,2-2 2,-3 5 1,2-9 2,3 4-9,-5 5-4,4-8 22,-3 4-11,2 1-4,-3 3 4,5-5 0,-5 5-2,1-7 2,2 5 6,-3 2-12,4-7-3,-2 2 7,-1 1-8,3-1 5,-1 1 5,1 0-7,-3-1 4,1-2-6,1 2 5,-3-2-4,5 4-2,-4-3 10,1 2-15,-1-1 11,0-1-4,3 1 2,-3 0 8,-1-2-21,5 1 14,-1-1-1,-4 4-1,0-2 1,4 1-2,0-1 3,-4 0 3,5-2 1,-4 2 0,1 0-2,3-2 3,-4 0-7,1 2 1,1-2-1,-3 0-6,5 0 13,-5 2-2,1-4 8,2 4-3,-3-1 1,0-1-6,5 0-2,-2 1 0,-2 0 1,-1 1 2,0-2 5,1 2-2,2-1-1,-2 0 0,3 3 3,-4-2-2,1-2 3,-1 2 6,0 3-15,0-5 9,0 2-7,0 0 0,0-2 1,0 2-3,0-2-1,0 2 1,0 0 3,0-2-5,0 3 6,-1-4 0,1 5-1,-4-2 1,4-1 8,0 1-4,-1 1 2,-2-2-10,3 1 3,0 2-2,-1-4 4,1 2-9,-1 0 2,-2 1 3,2-1 5,1 0-7,-4-1 1,4 0-2,0 3-3,-3-2-6,3 1 12,-1 1 1,-4-2 1,5 1 5,0 4-4,-3-8 4,3 4-4,-2-1-4,1 0 0,1 1 1,-5 0 0,3 0 0,1-1 2,-3-2-2,4 7-3,0-6 0,-1 2-4,1 4 9,-4-10-5,4 7-3,-3-4 1,0 1 0,0 5-1,-1-4 6,3-2-5,-1 4 9,-2-1-11,1-3 6,1 2-7,-1 0 7,0-1-2,1 1 1,-3 1 3,5 1-6,-5-1 8,2 0-8,-2 1 8,1 0-9,1-1-1,0 1 2,-1 1 2,-4-3-3,6 1-2,-3-2 3,1 2-1,0 1 2,-1 1 8,2-2-11,-2 1-3,0 0 6,0 0-3,0-1 3,1 1 1,1-1 2,0 2-4,-1-3 0,-3 4-3,4-1 3,-4 0-1,5-2 2,-2-2-2,-3 4 1,7 2 0,-6-1 1,2-1-2,3-1-4,1 3 4,-4-7-4,0 5 6,-1-1-5,5 3 2,-9-2 1,3 0 1,6-2-2,-7 3 0,2-2 1,0 1 1,1 0-2,4 2 0,-10-3-2,4 2 4,1 0 0,5 1-3,0 0 0,-11 0 3,8-4 8,-2 3-12,5 1 3,-7-3-5,2 2 4,5 1 1,-7-4-2,2 2 1,0 0 4,0 2 3,0-3-6,3-1 0,-6 2-1,8 2-2,-8-4 9,2 2-5,2 1 4,-2-3-5,0 4-1,0-2 0,1-2 2,1 1-5,-1 0 4,-1 1-2,-1-1 1,1 3 0,2-2-4,-2-2 1,-2 1-3,4 1 4,-6 0 0,5-2 9,-3 2-8,4 0 5,-1 0-2,-3-1 0,2 2-9,1-2 9,-4 0-2,3 1 0,-2 1 3,0-3-5,2 3 3,-6-2-4,5 1 0,0-2 5,-3-1-2,1 2-1,0-1-1,-1-2-12,0 2-6,-3 1-11,4 1-15,-5 0-9,1-1-23,2 2-14,-7 0-11,-3 2-9,1 2-30,1 0-14,-2-1-19,-4 5-19,3 0-21,-4 1-15,-3 1-32,5-1-2,-3 1-12,-1 1-194,4 0-509,6 0 226</inkml:trace>
  <inkml:trace contextRef="#ctx0" brushRef="#br0" timeOffset="1542.2983">2480 6136 261,'0'0'254,"0"0"-17,0 0-20,0 0-14,0 0-15,0 0-17,0-4-13,0 4-6,0 0-20,0 0-12,0 0-11,0 0-5,0 0-11,0 0-6,0 0-4,0 0-1,0 0-2,-12 9-1,8-3 14,3 4 1,-4-2 1,0 4-14,1-1-8,-5 5 0,5 1 0,-5 0 0,3 0-9,-2 3-9,0-4 4,-2 2-5,4 0-7,-3 0 4,4 2-2,-4-3 4,-3 6-3,5-3-2,-1-7-8,1 3-4,3-4 10,0-2-20,0 2-1,1-1-1,1-1-1,0-4 0,1 1-4,-1 0-5,-2 0 4,3-1-9,-1-2 9,2 0-10,-1 0 4,0 0 5,-1-1-8,0 0 10,2-3-11,0 0-2,0 6-2,0-6-1,0 0 10,0 0 1,0 0-2,2 3 12,-2-3 6,0 0-3,0 0 1,0 0 11,0 0-20,0 0-15,0 0 12,3-12 1,0 6-8,-2 1-1,-1-1-1,4 1 0,-2 0-1,-1-3 2,5 2-4,-5-5 5,3 2 0,-2 0 0,4 0-11,-5 1 5,5-4 8,-3 2-17,3-1 11,-1-2-4,-1 3 6,1 0-4,0-1 4,3 1-8,-4-1-4,1 1-1,-1-1-1,2 1 6,-3-1 15,4 1-22,-2 0 4,3 0-3,-4 1 6,2-1-4,3 3 5,-5-3-2,1 3 1,-1 0-2,1-1-3,-1 1 14,1 2-7,-4-2-1,3 1-2,1-2 3,-1 2 5,-1-1-17,-3 3 11,4 0 0,-2 0-5,3-3 5,-2 1 5,-1 2-10,-1-2 2,2 3 11,1-2-13,-1 2 4,-1 1 0,-2-5-3,4 5 8,0-3-12,-4 5 1,2-5 2,2 2 7,-4 3 1,4-3-3,-2-1 5,1 1-5,-2-1 0,-1 4 0,4-5-6,-3 4 5,1-3 0,-2 4 6,4-7-1,-2 7-11,-2 0-4,4-3 11,-4 0-4,4-2 8,-4 5-10,2-2 14,-2 2-1,0 0 0,4-4-7,-4 4 4,3-3-3,-3 3 1,2-4-1,-2 4-2,3-5 3,-3 5-1,2-3-3,-2 3-1,0 0 8,0 0-4,2-4-2,-2 4 6,0 0-7,0 0-1,0 0-2,0 0 5,0 0-1,0 0-6,5-3 2,-5 3-2,0 0 9,0 0-11,0 0 5,0 0 0,0 0 2,6 10 7,-5-5-16,2-1 1,0 1 12,-2 4 1,3-5-7,-2 4 1,1-2 12,-1 3-3,2-1-1,0 1 0,4 1 19,-2 0-16,-1-2 4,-1 1-11,3 3 20,0-2-7,-1 3 3,2-2 3,1 3 8,1-4 0,1-1 2,-2-1-4,2 8 4,1-6-6,0 2 3,0 0-8,-2 1 3,1 1 1,-2-6-4,2 6-3,1-3 6,-4 0-7,4 2 5,-4-3-9,4 1 6,-7 0-3,3-5-11,-1 3 11,1 1 9,1-1-10,-5 1 4,2-2 1,-1 1-8,-1-3 5,3 3 0,-5-4-5,2 0 5,0 2-6,-4-2 3,5-1-3,-4 1 2,2-2 0,-3 1-6,5-2 0,-4 1-2,-1 1 2,3-1 6,-3-3-5,1 3-1,-1-3 1,3 5-1,-3-5 1,0 0 2,0 0-2,1 3 0,-1-3 3,0 0-10,5 0-3,-5 0-15,0 0-20,0 0-20,0 0-36,0 0-25,0 0-37,0 0-34,0 0-41,0 0-46,0 0-36,0 0-22,0 0-268,-14-5-654,9 2 289</inkml:trace>
  <inkml:trace contextRef="#ctx0" brushRef="#br0" timeOffset="2130.2324">2392 6386 106,'0'0'169,"0"0"-6,-4-2-5,4 2-2,0 0-3,0 0-2,0 0-7,-4-2-1,4 2-6,0 0-7,0 0-3,0 0-4,0 0-9,0 0-5,0 0-10,0 0-3,0 0-6,0 0-3,0 0-3,10-5 5,-6 3-9,2 1-4,5-3-5,0 1-10,0 2-4,2 0 1,7-2-13,-4 1-1,2 0-5,1-2-4,0 3 7,2 1-13,2-3-5,-4 1-1,3 0-2,-1 1-1,0 0 1,-2-2-4,0 3 3,-6-3-10,-4 1 0,1 2 2,-1 0 2,-1-2 7,-3 2 2,-5 0 5,10-1 11,-10 1-3,8 0-2,-4-1 2,-4 1-1,0 0-3,0 0-3,0 0-6,6-1-1,-6 1 1,0 0-7,0 0-14,6-2-13,-6 2-15,0 0-22,0 0-20,0 0-33,0 0-26,0 0-35,0 0-39,0 0-34,0 0-245,0 0-519,7-3 229</inkml:trace>
  <inkml:trace contextRef="#ctx0" brushRef="#br0" timeOffset="4996.3735">5540 4013 181,'0'0'192,"0"-3"-11,0 3-2,-1-5-7,1 5-9,-2-4-13,2 4-3,0 0-5,0 0-8,0 0-7,0-5-12,0 5-4,0 0-4,0 0-6,0 0-7,0 0-6,0 0-3,0 0-1,0 0-2,0 0-9,0 0-5,0 0-2,0 0-11,0 0 0,0 0 0,0 0-16,0 0-2,0 0 2,0 0 10,0 17 4,0-14-9,2 2 3,-1 2 21,-1-1-5,2 5-8,0-4-4,-2 4 1,4 0-2,-3 0-4,-1 7-14,3-7 6,-3 3-3,5-4-1,-4 5-5,1 2-5,0-2 8,-2 2-10,5-1 8,-4-1-1,3 0 3,-4-3 5,4 0-17,-4 1 2,2-2-1,0 0-3,-2-2-5,1 3 0,-1-3 1,0 1 7,0-5-8,3 5 4,-3-4-15,1 1 10,-1-2 6,2 1-8,-4 0-2,4 0 1,-2-2-3,0-1-4,0 0-1,2 1 9,-2-4-2,0 0 3,-2 5-1,2-5-10,3 4 3,-3-4 8,0 0 0,1 3-10,-1-3 6,0 0-5,0 0-4,0 0 13,0 0-1,0 0 2,0 0-3,1 4-6,-1-4 6,0 0-1,0 0 4,0 0 2,0 0-7,0 0 3,0 0-2,0 0-2,0 0 2,0 0 0,-1-17-7,1 12 4,-1-1-7,1-1 17,-1-1-13,1 3-6,-2-4 3,-1 4 4,1-4-16,2 1 10,-1-3-11,0 3 14,-2-5-8,2 2 12,-3 1-2,3-1-11,-1-1 6,0 1-6,1 1 1,-3-4 8,4 3-1,-3-2-7,2 1 0,2-1-3,0 6 7,-3-7 10,-4 4-13,6 1 5,0-2-2,-3 1 3,3-1-18,0 1 11,-1 1-1,0-1-5,2-1 11,-1 1 0,-1 2-3,2-2-2,0 3 5,-2-2-10,2-2-3,-1 2 19,0 3-10,0-2 5,3 4-6,-3-4 0,0 1 7,0 0-8,0 1 8,0-1 3,5 2-3,-5-2 5,0 1-4,0 2-8,0-4-5,1 4 7,0-1-2,-1-2 2,1 2-15,1 0 14,-2 1-2,0-1-3,4-1 8,-2 1-4,-1 1 4,2-1 0,0 0-5,0-2 5,3 4-7,-1-2 3,0 0 1,0 1 3,0 1-3,1-2 1,0 4 3,0-4-4,2 3 5,2 1-2,-1 0 1,0-3-1,-2 4-3,5-1 0,-2 1 0,3 0-2,-2 1-1,-2 0 1,0 3-2,-1-3-13,1 3 6,0 0 3,-3 1 2,3 1 13,-3-1-1,1 3-11,-1-4-4,-3 3 5,1 0 1,-2-3-5,2 4 6,-3-1-4,3-1 4,-3-1 4,2 2-4,-4-1 10,-1 5-5,1-3 4,-3 3-3,4-3-3,-1 2 6,-4-2 9,-1 2-14,2-3 6,-4 4-3,2-2 7,-4 3-5,-1-3 1,2 0-2,2 1 5,-2-2-7,-3 1 6,2-3-11,1 3 6,-4-1 4,2 1 1,3-3 2,-3 1-9,2-1 2,1 0 2,0 1 3,-1-3-7,0 1 5,3-1 0,1 2 7,-2-4-12,4 3 3,-2-2-7,1-2 8,1 0 1,1 3-5,2-4 11,-6 6-16,4-4 5,2-2 5,0 0 0,-5 2-4,5-2-3,0 0 6,0 0 3,-3 2-2,3-2-4,0 0 6,0 0-7,0 0 4,0 0 0,0 0-4,0 0 4,0 0 1,0 0-3,0 0 0,0 0 4,0 0 0,0 0 4,16-4-3,-13 2 0,3-2 2,2 1-6,2-1 1,0 0 3,5 0-3,3 1-4,-3-2 16,-3 3-5,6-4-14,-2 3 21,-2 1-14,-2 1 3,7-2-5,-6 1 0,-2 2-1,1 0 2,-2 0-3,0 0 13,2 2-11,-3-2 4,2 0-2,-5 3 0,2-2-1,0 0-5,-4 1 7,3 0 2,1 1 4,-3 0-6,1-1-5,0 1 3,-3 1-3,0 1 1,3-2 5,1 2 4,-6 2-13,4-2 1,-1 1 8,0 4-4,-3-5 6,3 4 0,0-1-1,-3-1-4,2 0 2,-3 2-1,0 0 3,0 0-6,0-1 4,2 0 1,-4-1-1,2 1 0,0 2 2,-3 0 0,-1 0-3,-1-1 0,5-3 1,-8 5 4,7-5-6,-4 1 7,0 2-5,-1-4-2,0 3 3,3-3-2,-5 1 3,0-1 3,-1 0-3,0 2 3,-1-1-3,-1-2-1,0-2 20,0 2-14,1-2 14,1 2-5,-3-3 7,1 0-1,-2 0-20,0-1 14,2-2 11,-3 1-22,2-1 3,-1 0 1,3 1 5,1-4 2,-4 2-9,3-1 4,-1 1-6,1-1 2,2-1 8,-1 0-12,-1-1-2,0 1 3,0 1-7,3 0 6,-2-1-4,4 0-4,-4 2-23,-1-2-9,2 1 0,4 0-11,-2 0-8,2 3-20,-1-3-21,0-1-24,2 2-25,-2-1-18,4 0-23,-2-1-23,3 1-18,0 4-26,4-8-172,1 4-458,-1-2 203</inkml:trace>
  <inkml:trace contextRef="#ctx0" brushRef="#br0" timeOffset="6986.3548">6093 3631 123,'-1'-5'155,"-1"0"-11,0-1-8,0 0-13,0 3 6,1-3-10,-3 2 5,3 0-10,-3 0-9,1 0-8,1 0-2,-3-1-6,2 3-7,1-1-5,-3-1-4,2 1-11,-2 2-8,0-2-5,0 2-3,-1-1-5,0-3-1,0 4-5,-2-1 1,-1 2-5,2 0 5,-1-2-9,8 2 3,-15 0-2,7 0-5,-6 0 3,4 2-2,-2-2 2,1 0-7,-2 0-2,-1 1-1,5 1 1,-4-2-1,1 0 2,-1 4 2,1-4 6,-3 1-6,3 1-4,-2-1-7,0 0 5,2 2 4,0-3 0,2 0-1,-4 3 1,-2-2 3,5 2-5,-2-1 3,-2-1-3,7 1-1,-5 0 2,-2 1-3,3 2 0,-3-2 0,4 1-5,-3-1 3,1 1-2,0-1 1,-1 1-1,5 0 3,-5 1-2,5-2 1,-1 2-7,-2-2 5,3 2-3,3 2-4,-8-2 2,8-2 2,-4 1 0,3-1-6,-2 5 7,1-3 0,-1 2-1,3-2 9,-2 4-11,1-1 5,0 1-3,1 3 2,-2-3 2,-1 5-3,4-6-3,0 1 4,-3 2-6,2-3 2,3 2-2,-3 3 3,2-2 0,0 0-1,-1 3 9,-1-2-8,2 2-1,0-4-1,0 2-3,3-1 0,-4 1 5,1 4-8,1-6 2,1 2 7,-2 0 0,0 3-3,3-4 2,-3-1-2,3 2-2,-3 1-1,4 1 6,-4-2-4,-1 3-3,0-4 3,5-1-3,-4 3 4,3-1-1,1-1 1,-4 0-4,4 1 4,0-4 4,0 3-9,-2-1 4,2 4 1,-3-5 1,3 3-5,0-1 3,0-2-4,1 1 2,-1 0 3,2-1-3,0 1-2,-2 0 2,4 0 5,-1 0-1,-1-4-3,3 5 4,-5-2 9,4 0-12,-2 1 1,2 1-1,0-2-7,0 2 2,1-6 5,-1 7-3,1-2 2,-1-1 5,1 0-3,0 1-1,-1 1 3,5-3 0,-3 1-5,1 0 1,-1 0 11,1 2-13,0-4 2,-1 4 2,2-3-2,-1 0 3,0 1-3,-2 0 1,3-1 10,-2 4-7,1-7-1,0 2-1,0 2 0,-1 0 2,2-2-4,-1 1 1,-1-4-2,1 3 4,1 0-6,-1-1 2,0-1 2,2 1 4,-3-2-2,6 3-3,-3-1-1,1-2 1,-2-3 1,3 6 2,-3-3 3,5 0-1,-4 0-2,-3-2-4,4 3 5,0 0 0,-3-2 1,3-1-4,0 5 7,-1-4-9,-1-1-2,0 0 2,-1-1 2,3 1-3,-2-1 11,0 0-11,-2 0 3,7 1 0,-3-4 4,4 4-9,-6-1 6,6 1-2,-4-1 2,1-2-3,-1-2-1,-4 1 4,6 2-1,-12 0-6,17-3 4,-9 3 10,-1-2-1,-7 2-11,16-1 4,-10-1-2,2 2-2,-8 0 1,20-3 4,-10 1-9,1-2 7,-2 1-5,4 0 3,-2 1 5,-2-2-4,0-2 2,0 4-4,4-2 0,-4-2 3,-1 2 1,-1 2 1,1-2-6,1 3 5,0-2 0,-2-2 3,0 1 1,-1-1 1,1 2-4,0-3 5,0 2-4,-1-3-1,4 2 2,-3 1 4,-2-1 4,1 1-12,3-2 0,-3 1 5,-1 3-1,2-3 1,-2 0-1,0 1 3,4-3-11,-5 1 10,1 3 6,-1-4-2,1 0-2,0 0 1,3 0-4,-2 1-2,-2-1 4,0 1-1,1-2-1,0 2 4,0-2-8,-1 0 2,-1 4-8,0-1 2,3 0 4,-3 0 0,0-5-1,2 5 5,-1 0-4,-3-1-1,3 0 3,-3-1-5,4-2 7,-2 3-1,-2-1-5,2 0 1,-1 0 1,0 1 2,0-1 2,2 1-9,-3 0 7,0 0 3,2 1 2,-2-5-5,1 5 4,-2-4-5,0 4 0,2-3 1,-1 1-2,1 1-3,-1 0 3,2-1-4,-2 2 8,-1-1 0,0 1-2,2-1 3,0 1-5,-2-2-3,2-2 5,-2 4-1,2-3 1,-2 3 3,0-2-5,0 2 0,0-2 0,0 2-3,-2 0 10,2-2 2,-1 4-4,0-4-7,1 0 1,-2 2 7,4 1-5,-4-2 2,2 2 3,0-2-1,0 1-6,0-1 3,-2-1-1,2 2 5,0-2-10,0 3 2,0 0 2,0-2-4,0 1 1,0 0-1,-1 1 14,1 0 1,1-2-11,-1 2 6,0 0-10,0-1 2,-1 0-1,1-1 3,-2 1-1,2 1 4,0-3-6,0 2-1,0 0-3,-1-2 9,1 2-1,-1-1-1,-1 2-2,1 0 2,-1 0-4,2-4 14,-2 2-15,1 2 4,0-1 1,1-1-1,-2 2 2,1-2 1,-2 0-11,3 1 10,-2-2-7,1 3 2,-2-2-3,2 2 0,-2-2 2,2-3 6,0 5-6,0-2 3,-1 3 1,1-1 10,0-4-16,-2 6 7,3-5 8,-1 3-14,0 0 3,1 4 6,-3-7-5,2 1-2,-1 1 7,0 1-16,2-1 10,-2 2-9,-1-2 7,3 1 4,-3 1 2,2-2-4,-1-1 2,-1 4-5,3-1 3,0 3-2,-1-9 4,-2 8 8,1-3-10,2 0 3,0 4 1,-2-8 4,1 6-9,-3-2 3,4 1-4,-1-3-1,1 4 3,-4-2-3,2 1 12,2 3-4,-3-9-2,2 4-6,-2-1-4,1 1 0,-1 1 7,-1-1 1,3-3-1,-3 3 6,3-1-11,-3-1 5,0 3 4,0 0 0,1-3-5,0 1 0,-1 1 2,-1-2 2,-2 2-9,4 0 6,-5-2 0,-2 0-4,3 0 1,-4 2 3,2 0-15,-1 1-5,-3-2-17,-4 3-11,1-3-8,-1 2-19,-3 1-11,-2-1-20,4 4-23,-9-3-25,3 3-27,6 0-23,0 0-16,-1 0-32,1 1-169,0-1-457,8 0 202</inkml:trace>
  <inkml:trace contextRef="#ctx0" brushRef="#br0" timeOffset="8782.3877">6074 7793 50,'0'0'93,"0"0"7,0 0-6,0 0 1,0 0-4,0 0 4,0 0-2,0 0-8,0 0 9,0 0 4,0 0-1,0 0 7,0 0-5,0 0 1,0 0 1,0 0-9,0 0-1,0 0-3,0 0-7,0 0-4,0 0-1,0 0-2,0 0-1,0 0-3,4-9 2,-4 9 0,0 0-8,0 0-2,0 0 1,0 0-8,0 0-1,-4-6 5,4 6-10,0 0-6,-5-3 1,5 3-6,-2-2-4,2 2-4,-6-4 3,6 4-4,0 0 0,-5-2-7,5 2-2,-7-1-2,7 1 3,-9 0-3,9 0-3,-8 0-3,2 1-1,6-1-1,-13 1 1,5 4 0,1-3 1,-4 1-4,1 1 0,1 0 3,-1 2 4,0-1-2,1 0 2,-3 0-2,2 1-4,1 0 2,0-1 0,-1 3 2,1 0-2,-3 0-1,2 1-1,1-1 7,0 2 0,0 0-9,1 0 4,-3 2-3,2-2 1,4 2 2,-1-1 7,-3 3 1,2 1-4,1-1-1,1-1-2,1-1-5,3 0 4,0-3 0,-2 4-2,3-1 2,0 0-3,3 0 6,-1 0-5,2-2 2,6 4-2,-2-3 4,2 0-1,5 2 4,-2-1 0,2 2 4,4-7-3,-2 5 0,4-4-1,-2-2 9,0 2 0,-1-3-6,1 2-1,3-4-1,-5 1 3,2 1-2,-6-3-3,2 1-1,-2-3-2,-2 1 3,1-1 0,-3 1-4,1-1 9,-3-1-15,1 1 2,2 0 2,-6 1-3,-4-1 0,9 0-3,-9 0-7,9 0-7,-9 0-7,0 0-10,5-1-11,-5 1-16,0 0-9,4-1-25,-4 1-25,0 0-36,4-5-26,-4 5-27,0-6-27,0 1-28,0 2-177,0 3-469,-4-8 208</inkml:trace>
  <inkml:trace contextRef="#ctx0" brushRef="#br0" timeOffset="10465.2457">6281 7664 94,'-2'-4'163,"0"-2"-14,0 3-6,2-2-12,-3-1 0,1 1-6,-1 2-3,1-1-1,-1-2-2,-1 2-7,1 0-2,0 1 1,-2-1 7,2 0-1,-1 0-9,-1 1-9,0 1-7,0-3-7,-1 2 0,-2-1-5,2 1-6,-4-2-1,2 1 2,0 2-1,-1-3-6,-5 0-4,5 3-10,-3-4 0,1 4 4,1-2-7,-1 0-3,0 3-5,2-5 1,-1 2-4,0 2-4,-1-3-1,0 4-5,3-1 4,-1-3-5,2 4-2,-5-2-1,1 0-12,3 2 3,-3 1 5,3 0-5,-1-3 6,-4 3 0,7-1 1,-2 2-8,-5-2-9,3 2 2,-1-1 7,-1 1-1,3-1-2,1 0-1,1 2 5,-6-1-3,3 2-5,2-3 3,-2 3 0,3-2 3,1 3-4,-4-1 0,2-2-1,-2 4-4,1-3 0,2 4 3,-1-2 0,0 0-2,-2 3-3,1-1 3,1-2 1,-1 6-2,-1-3 12,2-1-15,2 3 0,-4-2 5,2 2-5,-1 1 15,0 0-21,2 0 4,-1-2 3,0 3-5,-1-3 2,2 4 2,0 1-1,1 0-1,-2-4-2,2 3 1,-1-1-2,1 0 4,1 0 2,0 0 11,1 2-12,-2-2-2,2-1 2,-2 2-3,4 1 7,-3 0-6,1 4-2,0-4 5,-2 2-4,5-1-3,-3 2 6,0-3 0,4-1 2,-1-1 7,-2 1-4,2-1-11,-2 1 1,1 4 5,2-4-1,0 2 1,0-2 2,2 0-2,-2-1 14,3 4-17,-2-3 4,-1 0-6,3 0 5,-2-1-3,-1 0 1,0 1 5,4-2 2,1 4-9,-2-4 10,0 4-6,0-3-3,-2-2 9,4 3-6,-2-2 8,0-1-2,2 1-4,-3-2 1,6 2-6,-5 0-1,3-1 4,-3 0-3,3-1-5,-1 1 12,0-1-1,2 1-1,0 0-2,1 2 3,-1 0 15,2-1-17,0 2-1,0-2 3,3 1-4,2-2-2,-4 0-1,3 5 9,-2-6-2,1 0-3,-2 1 0,3 0 1,-2-4-3,1 4 5,-1-3-1,2-1 6,-3 1-10,0 0-1,0-2 3,0 1-2,-3 0 0,2-2 5,-1 3-4,-2-3 3,3 2 3,-1-3-6,-2 3 18,-1-3-21,3 2 4,-3 0 3,4-1-1,-3 0 6,2 0-15,1 0 12,-3-2-2,2 1 2,0 1 11,-2-2-14,3 0 7,0 1-5,-1-2-2,1 1 11,-4-1-2,4 0-10,-3-1 8,3 1 1,-3-2-4,1 4 1,3-4 3,-1 2 10,-9 0-15,14-1 5,-4-1-4,-1 0 8,0 0-15,0 1-2,-1-2 8,2 0 7,-1-2 6,5 2-14,-4 0 1,3 0-8,-4-4 2,1 5-1,1-3 3,-1 1-3,-4 1 7,3-4 4,1 5-6,-5-2 8,3-1 0,0 1 1,-4 0-4,3-1-3,2 0-2,-5 3 3,2-3-3,4-3 4,-4 4 7,1-2-6,0 2 0,-4-1-8,8-2-1,-4 0 7,1-1-7,1 0 1,-4 0 3,4 2 9,-5 0 0,1-2-9,1 3 12,1-2-8,-2 1 2,0-3 8,0 5-11,-1-1 1,1-1 6,0 1 4,0-4-13,-1 6-1,3-6 3,-4 1 1,4 1 2,-2 0-4,-4 0 9,4 0-10,-2 0-4,-2 2-4,2-3 9,2 1 0,-3 0 1,1 1 1,-1-1-6,0 0 0,0 0-2,0 1 3,-2 0 4,2 1-3,1-3 8,-2 4-3,1-4 4,1 2-14,-3-1 19,1-1-14,-1 4-1,3-2 6,-3-1-2,-1 0 8,3 0-11,-3 0-1,1 2 2,0-2-5,0 1 1,0-3-1,0 2 5,0 0-2,-1 0-7,1 1 0,0 0 3,0 0 2,0 1-6,-2-2 5,2-1 1,0 3 6,0-2-12,2 1-2,-2 1 8,-2-3 1,2 1 2,-1 1-5,1-1-2,-1-1 5,2 0-9,-2 3 5,1-1-3,0-2 4,-2 1 2,1 2-4,1-3 5,0 2-1,-1 0 5,1-1-7,-1 2-5,1-2 6,-2 2-6,1 0 7,2 0-2,-2-2-8,1 2 1,0-2 7,-2-1-5,2 3 7,-1 1 1,1-3-4,0 2-1,0 0-4,-1-1 6,1 0-2,-1 4 1,-2-5 2,3 2-2,-1-1-3,0 2-3,-2 0 4,2 1 5,-2-3 5,1 3-5,1-2-3,-3 4 0,4 1 3,-5-9-6,2 6 7,2-1 0,-3 0-6,-2 0-1,6-2-6,-3 2 7,1-1 3,-3-1-2,2 1 2,-1-1-2,0-1-1,-1-1-5,-1-1 3,-2 1-13,4-1-15,-5 1-2,0 0-19,3 0-17,-2-1-12,0 0-18,-3 2-19,3-2-14,-1 2-36,-1-1-28,0 0-33,0 2-44,0-1-22,-2-3-266,-1-2-608,3 3 268</inkml:trace>
  <inkml:trace contextRef="#ctx0" brushRef="#br0" timeOffset="12145.952">9551 3625 123,'0'0'190,"0"0"-8,0 0-8,0 0-16,0 0-6,0 0-14,0 0 1,0 0-7,0 0-7,0 0 3,0 0-10,0 0-7,0 0-3,0 0-8,0 0 4,0 0 9,-6 13 19,3-9 3,1 3-23,2 3-2,-2-5-3,1 4 0,-2 2-14,1 0-2,1 2 4,-3 1-6,4-3 5,0 7-18,0-6-11,0 3-14,0-1 5,0 1 3,3 1 0,-3-5-12,0 1-4,0 5-7,0-5-5,0-2-3,0 4 3,-3-4-4,3-1 6,0 3-8,0-1-2,-1-4-10,-1 0 2,2 1 8,0-4-15,0 4 8,0-2 3,-1 2-6,0-2-4,-2-2 12,2-2-17,1 4-21,0-1-9,0-5-5,0 4-9,0-4-17,-1 4-13,1-4-5,-2 5-9,2-5-8,0 0-17,0 0-20,0 0-26,0 0-13,0 0-34,0 0-18,0 0-5,-1-13-15,-1 9-153,-2-1-424,4 1 189</inkml:trace>
  <inkml:trace contextRef="#ctx0" brushRef="#br0" timeOffset="12834.1148">9390 3756 47,'0'0'123,"4"-4"-3,-4 4-4,6-5-5,-2 5-9,5-4 0,-1 3-1,-2-2-9,2-2-1,2 4-9,-1 1 0,3-3-6,-1 3-5,-1-3-10,0 3-1,-1-2 1,3 2 0,-3-2-8,5 4-2,-4-2-10,4 0-8,-1-2-5,-4 6 3,6-1-6,-3-1-7,-1 3 5,1-4-3,-2 0-6,4 2 5,-5 1-1,-1 0-6,4-2 1,-1 1 2,-5 1 2,4-1-7,-3-1 0,2 5-2,-4-4 4,5-2-6,-5 4-3,4 0 5,-4-1 1,5 3-3,-5-3 1,-1 2 2,1-2-4,1 0-4,-3 2 4,4 2-8,-5-2-3,2 1 12,0 2 2,-3-4-6,-1 3 1,0-1-2,1 1 2,-2-3 2,1 4-2,0 0-5,-1-1 5,1 0-10,-4-1 9,4-3 2,0 3-2,-4 1-1,4-1 2,-2-1-1,-1 1 0,2 1 0,1-4 0,-3 2-4,1 0 3,2-1 6,-1 2-5,-1-5 0,1 2 2,1 3 1,-5-3 2,2 0 4,1 1-4,-1-2 3,-1 1-1,-2-2 4,0 2-1,0 0-1,0-1-3,-3 1 4,0-2 7,-1 3-12,-1-1 11,-1 0 5,0 0-3,0-1 2,-1-1 4,-2 1 8,2-1-3,-5-1-3,5 1-2,-6-2-3,6 0-4,1-2 1,-3 4-1,5-2-2,-3-2 1,1 1-5,0 0 2,4 1-2,1-1-5,-1-1 4,1-1 1,0 0-10,1 2-5,-1-2-10,1 1-7,-1-1-9,4 1-17,0-1-17,3 3 1,-5-3-17,1 1-7,4 2-8,-1-4-17,-3 1-17,4 3-12,0-5-13,0 5-128,0-4-303,0 4 134</inkml:trace>
  <inkml:trace contextRef="#ctx0" brushRef="#br0" timeOffset="14272.1697">9945 3562 49,'0'0'141,"-7"-3"-7,2 0-9,5 3-19,-9-6-1,4 5-10,1-2 1,1 2-2,-1-1-6,0 0 2,4 2-6,-10-4-8,2 4 2,3-3-12,-3 0-2,1 1-7,-1 1 2,-4 0-3,1-2 1,3 0 0,-2 2 1,-3-2 4,4 0 0,0 1-4,-3 1-6,0-1-9,-1 0 6,2 2-2,1-1-2,-1 1-5,-1-3 2,3 2-4,-4-1-10,0 2 3,4 0-3,-2-1 3,-1 2-2,2-2-10,1 2 0,0-1-6,-3 0 2,5 2-5,-6-1-5,3 2 4,2-3 1,-1 1-6,-4 2 4,2-1 3,2 0-2,-3 4-2,1-2-1,2-1 1,0 0 3,-2 1 2,2 3 0,-3-2 4,-3 4-4,2-1 10,0-4-6,0 6 2,-2-2-1,4-1-2,-1 1-3,3 1 5,0 0-2,0 1-1,-2 0 1,3-3-4,2 3 3,-6-1-3,3 1 3,2-2-6,0 3 5,1-4 3,-2 6-7,1-1 2,-1 0-1,5-3 2,-5 1 2,1 1-2,2-1-2,-3 4 9,-2-5-7,6 3 2,-2-2-6,3-1 4,-2 3-3,1-4 0,3 7-1,-3-6-3,4-1 1,-4 4 1,-1-1-6,5 0 5,-4-1 1,4 1 3,-4-1-2,4 2-5,0-2-1,0 0 8,0 1-5,0-2-2,3 3 3,1-3-4,-3 3 5,-1 0 0,4 0 6,-3-1-9,3 2 0,0-2-5,-3 0 4,4 0 0,2 0 1,-2 1 5,-1-3-1,2 2-5,-1-1-2,0 1 4,6-4-5,0 3 3,-2-3-5,1 2 4,-1-2 5,5 3-7,-5-3 1,3 1 2,-3-1-5,1-2 4,1 2 1,-2-2 0,2 1 4,0 1-3,-1-1-1,1-2 2,0-1-1,-1 3-2,-2-2-2,2-3 1,3 3 1,-3-3 1,3 3-1,-3 0 0,4-3-4,-2 1 3,0 1 2,2-2-2,-2 0-2,1-1 3,0 0 9,-1 0-10,-2 5-1,2-5 3,-1 2-3,-3-2 0,1 1-5,4-1 4,-7 1 4,7-1-4,-3-1-1,-1 1 4,3 0-1,-1 0-1,-2 0 0,3 0-4,-1-1 3,-1-1 1,2 0 0,-1 2 4,2-3-3,-1 3 0,-2-2 11,-1 0-8,6-1 2,-6 1-7,-1 2 4,-1-3 2,1 3 4,-4 0-3,6-2 1,-1 0 6,-4 2-4,3-2-2,0-1 0,-2-1 0,4 0 2,-1 1 0,-1 0-1,1-2 0,1 2 2,-2-2 0,2 0 0,0 0-8,0 1 3,1-2-1,-3 2 2,1 1 4,4-3 1,-8 3-2,3-4 2,-3 3-4,0-1 5,4-2 0,-4 2-1,4-1-2,-4 0 2,4 4 0,-1-5-1,0-1 7,-6 4-11,7-8 1,-1 7 7,-3-4-9,1-2 4,-2 2 5,3-1 3,-1-1-9,-1 1 8,0-1 1,-1 0 3,-1-2-4,3 4-2,-1-1-3,-1-4 3,0 4-7,-1-2 6,-1 3-2,0-3-2,0 1-3,-1 1-5,0-2 7,-1 2-2,3 0-1,-3-1-6,0 0 1,1-1 6,-1 0 4,1 2 15,-1 0-5,2 0 0,-4 0 2,1 0-8,-3-2-11,4 1 16,-1 1-14,0-2 2,-3 2 15,0-2-13,1 0-4,-1 2 6,2-1 1,-4 1-11,1 0 9,1 0-1,-3 3-1,1-3-5,-3 5 18,1-7-10,2 3-3,-2 0-3,-2 1-4,2 3 13,-1-4 0,2 3-9,-2-1 15,2-1-26,-2-1 11,3 2 4,-3 1-10,1-1 2,-2 3-4,1-1-25,0 0-14,-3 0-7,-1 1-21,2 1-16,-4 3-25,2 0-27,-1-1-18,-4 2-30,6-1-36,0 3-10,-1-2-21,3 3-200,0-2-490,2 0 216</inkml:trace>
  <inkml:trace contextRef="#ctx0" brushRef="#br0" timeOffset="15742.2302">9697 7694 27,'0'0'162,"0"0"-19,0 0-10,0 0-4,0 0-3,0 0 0,0 0-6,0 0-2,0 0 1,0 0 3,0 0 0,10-4-1,-10 4 0,11 0 2,-4 0-3,1-1-13,1 2-5,3-5-5,1 4-13,1-4-3,3 0-8,2 0-5,-1 1-10,0-1-5,1-2-6,-2 2-4,3 1-1,-3 1-3,2 1-10,0-3-1,-8 2-3,1 0-2,-1-1-5,-3 3-2,1-2-2,-4 0-6,0 2-2,4 0-2,-9 0-11,5-1-8,-5 1-7,0 0-10,7-1-15,-7 1-9,0 0-14,0 0-12,0 0-8,0 0-11,0 0-14,0 0-4,-13 6-11,6-3-16,1-1-5,-5 2-1,0-1 2,0-2-102,-2 2-273,-5-2 120</inkml:trace>
  <inkml:trace contextRef="#ctx0" brushRef="#br0" timeOffset="16346.1307">9768 7670 32,'0'0'125,"0"0"-3,0 0-7,0 0-5,-7 1-8,7-1 0,0 0-8,0 0-2,0 0 4,0 0-3,-7 0 3,7 0 0,0 0 3,-2 3-1,2-3 6,0 0-5,-4 4-1,4-4-4,0 0-4,-1 7-2,1-7 1,-3 4-8,3-4-4,0 2-6,-2 1-5,2-3 3,0 8 5,0-3 8,1-1-13,-2 3 4,2-1-4,-2-1-9,-1 2 3,0-1-3,2 1-5,0 1-2,0-1-6,0 4 2,0-2-2,0 0 1,0 1 6,-1 1-4,-1-1-5,2 2-2,0-1-7,0 0-2,2 1-1,-2 0 0,0 3 0,0-4-5,-2 0 4,2 2-1,2 2 15,-2 2-3,-2-1-1,0 0-10,2-2-1,-2 0-2,1-3 3,-1 3 0,2 1-7,-2-4 3,0 2-9,2-1 4,-2-1-17,1-2 10,1-1 0,-2 0-7,2-1 0,-1-2 0,1 3 9,0-4-10,0 1 2,-1 2 13,1-2-13,1-3-7,-1 5 8,3-3-4,-3 0 6,1-1-5,1 3-1,-1-3 4,2-1-5,-3-2 0,3 5 8,0-4-10,1 1 14,5-2 0,2 0-4,-2-1 6,5 0-6,-4 0-10,2-1 8,2-1-5,-1-1 4,1 1 8,-1-1-15,-1 1-7,1 0 9,0-1-8,-2 2 8,1-2-1,-1 1 1,-2-1-3,2 2-3,-4-2 2,2 1 1,-5 2-3,1-2 17,-1 2-15,1-1-14,-5 2 16,10-2-6,-6-1-3,1-1 0,-1 2-5,-4 2-15,3-1-3,-3 1-12,4-5-1,-4 5-15,0 0-4,3-2-3,-3 2-21,0 0-11,4-3-16,-4 3-15,3-4-32,-3 4-8,2-4-17,-2 4-9,0-6-8,0 2 3,0 4-10,-2-8-23,2 5-154,-3-3-415,-1 1 185</inkml:trace>
  <inkml:trace contextRef="#ctx0" brushRef="#br0" timeOffset="16702.2751">9772 7938 24,'0'0'248,"0"0"-28,0 0-26,0 0-17,0 0-18,0 0-16,0 0-17,17-4-10,-9 4-8,4-1-10,-2 0-8,2-2-7,2 3-11,0-1-6,0 1-7,-2-3-3,-2 3 2,4-1 1,-5 2-5,2-1-3,-1-2-2,-2 0 1,-1 0-6,-1 2-2,-1-1-1,-5 1-6,8-2 1,-8 2-7,0 0-1,8 0-4,-8 0-5,3-1-9,-3 1-14,0 0-17,0 0-17,0 0-16,0 0-22,0 0-13,0 0-22,0 0-6,0 0-22,0 0-12,9-1-35,-9 1-95,0 0-303,0 0 134</inkml:trace>
  <inkml:trace contextRef="#ctx0" brushRef="#br0" timeOffset="18417.2394">10286 7452 104,'0'-6'163,"0"2"-5,0 1-8,0-3-16,0 2-5,-1 0-17,-2 1-4,3 3-5,-4-7 5,3 4-5,-2-1-3,2 2-4,-3-1-12,-1 0-8,0-1-2,0-2-6,1 5 2,-1-2 6,-3-1-6,0-1-5,-1 2-1,-2 0-7,1 1-3,-1 0-7,-1-4 3,-1 5-5,0-2-1,-2 2 3,0-2-5,1 2-3,2 0-7,-7-1 2,4 2-4,1-2 1,1 4-4,0-2 0,-1 2 3,1-1-6,-5 0 2,7 0 1,-2 2-3,1-3 11,1 3-4,-3-2 0,2 0-5,-1 5-4,1-4 0,-6 0 2,4 3-5,1-1 4,-2 0-3,1 0-5,0-2 2,2 1-1,-2 2 1,3-1-3,1 0 1,-2 1 6,1 0-5,0 0-2,1 1-3,0-2 0,0 3 7,-2-1-7,3-2-3,-1 5 1,4-3-2,-5-2 5,1 2-5,4 2-2,-4-1 5,3 0-6,-3 0 1,1 1-2,1 1 6,0-2-1,-1 1-2,1-3-3,1 4 4,-1-1-6,4-2 5,-1 1-1,1 0 0,-3-1-3,1 3 5,-1-2-4,4 0 1,-1 0 1,0 1 3,-5 2 9,5-2-2,-2 0 0,2 2-3,1-3-2,0 0 4,-1 3-2,0 2-1,-1-2-5,0-2 2,1 4 0,0-2 2,-1 2-2,1 0 1,-1-3 0,1 3-4,-2-4-2,3 3 0,2-1 2,-2 0-2,2 0 3,1 2-3,-4-2 0,3 1 0,1-1 12,0-1-14,-3 3 1,2-3 1,1 2 1,0 1 10,-1-2-6,1 2 1,0-1 2,0 0 3,0 0-10,-3 0 2,3-1-3,3 1 1,-2-1-4,-1-1 3,0 4 0,1-3 4,2-1-2,0 1-3,-1-3 0,2 1 2,-3 1 1,2-3-8,3 4 9,-2-2-7,-4-1 4,8 2-1,-6-1 4,5 0-7,-1-1 0,-1 3 16,1-3-18,2 0 2,-1 3 3,0-3 0,0 2 0,-1-1-3,0 0 2,2-1 0,-2-1 0,2 2-3,1-2 7,0 0-3,1 1 13,-1-1-13,2 0 2,1-1-5,-3 0 0,0 2 1,1-1 10,-1-2-7,5 1-5,-5 2 3,0 1 0,0-4 2,0 1 1,0-2 11,-1 3-13,-1-2 0,0 0-2,-1-2 3,3 5 3,0-2-8,1-3 3,-2 4-1,2-2 0,0 0 6,1 2-3,1-1-1,-5-2-3,3 0 7,-1 1-4,2 0 6,-2-1-4,-1-3 2,5 4 0,-8-3 5,5 0-1,0 0-5,-2 0 0,1-1 2,4 0 1,-3 0-6,-2-1 5,1 0-2,2 0 1,-1-1-4,-1-1-1,0 3 6,1-3-1,-1-3 2,2 8-4,0-5-3,-2 1 2,-4 0-1,4-1-1,0 0 1,0 1 3,1-4-13,-1 5 13,0-2-1,4-1-6,-7 1 3,5-1-3,-4 3 3,3-4 6,-3 1-6,-1 3 1,2-3 2,-1 1-4,0 1-2,-2-1 0,2 1 5,0-2 4,-1 1-4,-2-1-6,3 1 8,3-2-6,-4 0 3,3 0-2,-5 3 5,4-3-2,1 0-6,1 1 10,-5-1 0,0 1-10,1-1 4,0 1-5,0 0 10,-1-1-6,-1 1 2,0-1-1,6 0-3,-5 0 7,2 3-8,-2-2-1,1-1 5,-1 0 0,-2-1-1,3 1-1,-1 0 3,-1 0-4,0 0 8,3-2-4,-3 3 0,3-4 8,-2-1-4,0 3 1,-1-1 4,2 2-1,-3 1-2,1-4-5,1 0 4,-4 1-1,3 2 2,0-1 6,-2 1-9,1-1 6,-1 2-1,-1-3 1,2 2-3,-2-2 0,3 0 2,-3 0-5,2 0-1,-2 1 3,-1-1 0,1 2 0,2-2-2,-3 0 3,2-3-4,0 0-3,-2 3 0,1-2 1,-1 1 1,0 2 7,0-5-8,0 4 6,2 0-2,1-3 1,-3 5-3,0-2 10,0 1-6,2-3-1,-2 2 5,0 2 1,0-3-8,0 1 3,-2 1-1,2-2 6,0 1-7,0 2-1,0-4 1,2 1 2,-2 0-5,0 3 11,2-3-1,-2 0-9,0 2 6,0 0-5,-2 0-3,2-5 3,0 5-3,-2-1-1,4 0 8,-2 1 1,-2 1 3,2-1-5,0 2 9,0-1-1,0 0 2,-3 0-3,3-2-5,0 3-1,0-2 1,-2-1-4,2 2 9,-1 1-10,1 1 4,-2-6-7,2 4 10,0-2-10,-2 2 3,2-1 9,0-2-20,0 2 1,-3-1 8,2-3-4,1 3 6,-1-1 4,0-2-13,-1 1 2,1 2-2,-1 0 0,0-3 10,1 5-10,-3-4 4,2 1 3,-2 1-8,1-5 3,2 7 6,-1-4-3,-1 3 6,0-2-3,1-1-2,-1 1 0,-1-2 3,2 5 1,-1-5-12,-2 4 0,4-1 4,-2-1 9,-1 4-13,-1-5 9,0 1-22,0 3-15,-1-2-2,1 1-12,-3 2-12,4 0-16,-2 0-10,-4-2-20,2 3-9,-1 2-25,-4-2-31,6 2-22,-2-1-37,-3 0-21,7-1-26,-3 3-218,3-1-537,5 1 237</inkml:trace>
  <inkml:trace contextRef="#ctx0" brushRef="#br0" timeOffset="21563.6956">10658 7638 79,'0'-4'171,"0"4"-11,2-5-6,-2 1-10,0 0-8,0 4 5,4-6-4,-3 2 8,2 1 1,-3 3-2,1-6-7,1 3-3,-1 0-13,4 1-7,-5-5 2,0 2-1,3 1-1,-1 0 3,-2 0-13,0 4-8,5-10-6,-5 7 1,0-4 1,0 1-14,-5 1-5,5-1-1,5 0-8,-10 0-10,5 0-5,0-2 0,-2 3-8,0-2 0,1 1-1,-2 0-1,1 1 12,-1-3-14,-2 1 0,1-2-6,-2 1-7,0 1 5,2 0 10,1 2-3,-6-5-2,4 4-9,-2-2-1,-1 1-3,0 0-9,2 0 22,-3-1-20,1 4 5,2-4-2,-2 3-2,2 0 2,-2 0 0,-1-2-3,3 2 2,-2 2-4,3-1 2,-3 0 2,-1-2 0,2 1 1,-1 0-1,4 1-2,-4-1 5,3 2-8,-5-2 1,-1 0-5,4 1 2,-2 0 11,4 0-12,-4 0 5,3-1-8,-3 2 2,0-1-3,4 2 3,-3-1-3,0 0 2,3 2 0,-1-3-1,0 0 0,-2 2-7,0-1 4,2 2-7,-4-2 5,2-1 3,-1 3-3,0-2 1,0 0-1,-1 2-1,-3-1 2,4 1 1,-5-2-3,5 0 14,1 2-14,0 1 2,1-3 3,-1 3 10,1 0-16,-1-1-4,-1 1 9,9 0 7,-13-2-18,6 2 9,-1-1 10,0 2-10,1-1-5,-2 0-1,0-1 7,-1 2 0,-3 1-1,7-1-4,-1-2-6,-2 1 6,3-2 2,-2 1 0,8 1 6,-13 0-7,7-1 3,1 1 6,-3-1-3,8 1-6,-11 0 5,4-1-7,7 1 2,-9 0-2,9 0 3,-10-1 15,3 1-18,0 0 1,-2-4 1,1 8 2,-2-4 6,-1 0-1,4 0-11,0 1 4,-2-1 7,1 0-10,-1 1 5,-1 0-4,4-1 7,-1 1-12,1 0 11,6-1-1,-13 0-9,9 2 5,-6-1-3,6-1 2,-6 0 4,5 3 1,-3-2-4,3 2 4,-3-2 4,2 2-5,0-2-5,-2 0 4,3 0 7,0 0-6,-2 1 3,2 1 11,-1-1-13,1 2-2,-2-2-2,5-1-3,-3 2 9,0-2-6,1 3 0,-1 0-2,-1-2 3,1 1 0,-1 0 1,0 1-6,-1-1 12,3 1-3,-1-1 0,1 0-5,-3 1 3,2 1 0,0-4 3,-2 3 0,2 0 3,-1 0-12,-1-3 3,1 3 6,-3 0-3,6-1 0,-3 1 1,2-2 0,-1 0-2,1 0 2,-1 2-2,-2-2 2,0 0-1,3 1 0,-1 1-5,1-3 7,-2 1 5,4 2-5,-4-1 1,1 1-8,1-1 6,-1 0-2,0-1 1,-2 1 0,0 0 5,3 3-5,-1-4-8,-1 1 6,-1 0-4,-1 1 6,1 3 2,2-3-7,1-2 10,-1 3-10,-1-1 5,-1-1 5,3 2-7,-1 0-2,0-1 2,1 1 7,-4-2-4,2 1-2,2 0-7,-1 2 9,0-1 1,-5 0-6,6 0 20,-4 2-13,3-2-1,1 1 0,-4 1-1,1 0-3,3-3-2,-1 3-2,0-2 9,1 0 0,-1-1-6,1 4 1,0-5 17,-1 4-19,1 0 1,0 0 11,1 2-15,-5-3 3,4 1 9,2-2 8,-1 2-20,2-2 6,-2 3-3,-1-2 20,-1 2-18,3-1 0,-2 0-11,1 0 9,0 0 4,0 0-4,0 1 21,0 2-26,0-2 5,2-1 14,-2 1-14,1 1 1,-1-3 9,2 5-6,-5-2-3,2 0-1,0 0 1,0 0 6,-1-2-6,5 2 7,-3 0 2,-3-1-10,4 2 5,0 0 3,-3-5 5,4 2-5,-2 4-3,-2-2-5,4-3 2,-2 0 4,2 0-6,-2 2 2,3-1 3,-1 3-6,-4-3 5,5-2 13,0 5-16,0-3-1,-4 0 6,4 2 1,-1 0 1,-2-2-17,3 2 16,-2 0 9,2-2-18,0 0 6,0-1 4,0 3-2,2-4 4,-2 5-8,0-3 4,0 3 11,3-2-15,-6-2 2,6 2 0,-3-1-2,0-2 13,1 4-16,2-4 7,-2 2 3,-1-1-2,0 1-5,0-1 2,5 0 3,-4 0 1,2 0-15,-2 2 15,2-3 5,-3 2-6,2-1-4,-2-1 3,4 2 6,0-1-7,0-1-17,-3 2 17,3-2-6,1 0 20,-1 0-13,1 0-7,-1 4 11,-2-2-7,2-4 7,-1 4-4,3-3 2,-2 1-7,1 1 12,-1-2-9,0 1 12,1-2-14,0 1 7,0 1-10,-1 0 2,1 1 4,3 1 0,-3-3 3,1-1 0,-1 4 0,-1-3-1,3 2-3,-2-2 3,2 3-7,1-1 0,-3-2 0,0 1 9,3 0-1,-3 0-5,5 1 8,-9-2-12,5 0 1,0 1 7,-2-1 0,2 1-2,-5-2-3,6 2 9,-3 2-8,-2-3 16,2 1-17,2-1 8,-3 0-5,2 0 3,-1 2-12,-2 1 16,1-5-9,2 3-1,-2 0 6,1 0 0,-3-2 6,5 2-9,-2-1 0,-1-1 7,-1 1 3,2 0-6,0 2-2,-2-3 4,2 1 5,-1-1-15,-1 2 5,2-2-10,-4-3 12,3 1 1,-3-1-2,9 5 6,-7-5 1,2 3 5,0-1 4,3 0-7,-3 1 2,1 0-5,-1 1 2,2-1-13,-3 2 19,3-4-7,0 3-1,0-2-6,-2 0 4,1 1-3,-1 1 0,1-2-7,1 3 12,0-3-7,0 1 0,3 4 3,-3-6-10,-3 1 14,7-1-9,-6 3 0,1-2 1,4-1 3,-4 3-1,0-4-1,2 0 0,-2 2 0,4-1 2,-2 1-7,-3-2 6,5 1-8,-4 0 11,1 0-10,1 1 3,-2 0 10,2-1-10,-7-1-2,10 1 2,-8 0 8,2 1-4,-4-2 0,8 1-3,-6 2 0,-2-3 5,8 1-3,-2 0-4,-6-1 5,9 0-9,-6 1 2,-3-1 4,9 3 3,-3-3-2,-1 1 2,-5-1-2,9 3-2,-5-3-1,-4 0 9,9 1-6,-3-1 3,-6 0-4,9 0-7,-1 2 9,-3-2 2,-5 0 3,10 1-3,-3-1-4,-7 0-3,9 1 3,-5-1 3,-4 0-9,12-1 5,-7 0 6,-5 1-2,11 0-15,-11 0 14,12 0-2,-8 0 3,-4 0 0,8 0 0,-8 0-4,8 0 13,-2 0-6,-1-2-6,1 1-3,-6 1 3,11-2-4,-5 1 1,-6 1-1,10-1 3,-10 1-5,7 1 2,-7-1 1,6-3 6,-1 2 4,-5 1-1,14-2 3,-10 2-6,1-1-9,-5 1-3,9-3 13,-4 3-6,3-1 4,-8 1 2,9 0 2,-9 0 0,10-3 0,0 3-7,-3-1-1,-2 0-4,-5 1 1,13-2-3,-7 0 11,-2-1-1,4 3 4,-3 0-8,0-2 4,1 1 3,-6 1-3,9-2-4,-6 0 5,1 1-3,-4 1-5,12-1 3,-7 1 0,0-1 0,2-3 8,-2 4-1,1-2-4,-1-1-1,2 2 1,-1-1 0,-2 0 1,3-1-3,0 0 12,-2 2-16,-1 0 4,1-1 3,-1-2 5,-4 4-8,10-3 2,-5 0-5,-1 1 5,-3 0-9,5-1 4,-1-1 9,-3-1 1,6 2-4,-3 1-1,0 0-2,0-1 5,-1 0 3,2-1-6,1 1 4,-3-1-7,-1 2-2,3-1 5,0 0-3,-2-1 2,2-1 3,-2 3-3,0-1-1,-2 0-2,3 3-3,-1-3 11,0 0-1,1-2-10,0 2 11,-1-2-7,3 1-3,-2-1 9,0 2-3,2-2 3,-1 0-2,-1 2-3,1-1-1,-1 1 6,2-4-8,-2 4 7,1-2-6,-2 0 3,1 1 10,0-1-13,2 0 8,-1 1-8,-1-2 4,-1 0 1,0 3-2,0-2 2,3 0-1,-3-2 4,0 3 0,1 1-8,-1-4 1,-1 3-1,-1-3 0,4 3 1,-2-1 4,0-1-4,2-2 1,-3 3 2,1 0-1,0 0-1,1 0 3,-3 0 2,2 1-6,-4-1 1,0 5 3,8-4-2,-7 1-6,0 0 5,2 0 18,-2-1-16,1 1 2,0-2-2,-1 1 5,1-3-3,1 4-2,0-4 3,-2 2-3,0 1 1,2-1 1,-2-3 3,2 3-3,-2 1-6,2-1 5,-3-2-2,4 3 4,-3 0 4,0-1-9,2 0 8,-3 1-8,4-1 6,-2 1-4,1-1-3,-1-1 4,1 1 1,-2 1-5,2-3-1,-1 3 8,1 0-5,-2-4 4,0 1 1,3 0-15,-3-2 12,2 3-1,1 0 3,-2-1 5,-2 3-3,2-2-2,0 0 5,-1 1 3,2-2-7,-2 3 0,-1-2-8,0 2 6,2 0 0,-1 1 1,-1-2 0,2 3-4,1-3 8,-3 0-7,0 1 2,0-1-3,1-1-8,-1 1 10,0-2 4,2 1-1,-4 0-6,4-2 3,0 0-9,-4 1 16,2 1-1,0-3-9,0 1 13,-2 1-10,1-2 8,1 1-7,0-2 5,0 0-1,0 1 0,-3 3 1,1 0-2,1-4 1,-1 3-2,1-4-5,-2 2 1,2-1 1,-1 1 9,0-1-11,0 0 0,-2 1 0,4-3-3,-3 0-8,2 2-16,-1 2-9,-1-6-4,3 5-16,-3-1-18,2 3-20,1-2-26,0 2-27,-2-2-23,-1 2-12,2-2-31,-2 1-38,3 2-45,-2-1-283,-1-2-626,-1 0 278</inkml:trace>
  <inkml:trace contextRef="#ctx0" brushRef="#br0" timeOffset="24647.1054">1436 6357 81,'0'0'228,"-3"-3"-8,3 3-13,0 0-6,0 0-12,-4-1-13,4 1-7,0 0-10,0 0-10,0 0-11,0 0-11,0 0-8,0 0-2,0 0-13,0 0-6,0 0-14,0 0-7,0 0-2,0 0-3,0 0-10,0 0-6,0 0-5,0 0 2,0 0-2,0 0 3,0 0-2,0 0-7,0 0 1,17 0-6,-4 0-3,-7 0-1,2-3-5,-1 6-2,2-3-3,3 0-5,1 0-3,-2 1 0,2-1 2,3 1-2,0 1 5,-1-1-10,-2 0-1,6 2-5,-2 0 3,2-1 0,0-2-2,-2 3 1,-1-3-3,2 0 10,1 0-9,-1 0 0,1 1-4,-1-1 0,0 1-3,3-1 4,-8 2-2,2-1 1,-2 1-1,-2-3-2,1 2 14,-2-1-11,1 0-2,0 2-3,-4-2 2,5 0-4,-6 0 21,0 0-12,1 0-5,0 0-3,1 0 6,-8 0 2,10 3-11,-3-6 3,-7 3 3,10 0 2,-6 3-6,1-3 7,-5 0-4,0 0 9,0 0-10,7 0 1,-7 0 0,0 0 3,0 0-3,0 0 6,0 0-2,8 0-5,-8 0 6,0 0-6,0 0 3,0 0 0,0 0-2,0 0-1,0 0 5,0 0 0,0 0-4,0 0 2,0 0-2,0 0 2,0 0-2,0 0-1,0 0 11,0 0-12,0 0 4,0 0 5,0 0-7,0 0 5,0 0 0,0 0 1,0 0-1,0 0 2,0 0-5,0 0 3,0 0 5,0 0-6,0 0 0,0 0-4,0 0 7,0 0-4,-10-8 18,10 8-23,-5-3 0,5 3 0,-4-4 3,-1 3-2,1-2 1,-1-1 13,0 3-12,-1-3-3,0 3 1,0-2-1,-1-2-2,0 1 3,1 1-3,-1-1 0,1 1 2,0-1 3,-1 1-2,3-1 0,-2-1-2,0 0 1,3 2 2,-2-1 2,-2-1-1,4 2-3,0-1 3,-1 0-1,-1 0 2,4 2-1,-2-1 0,-4 0 3,7-1-3,0 4-3,-4-7-3,4 7 4,-4-3 0,4 3 1,-4-2-1,4 2 3,-3-4 2,3 4-1,-2-4 0,2 4-3,0 0 0,-2-5 5,2 5-7,0 0 9,-3 0 1,3 0-6,0 0 5,0 0 1,0 0 0,0 0 2,-4-4-7,4 4 4,0 0-4,0 0 2,0 0-6,0 0 9,0 0-11,0 0 3,0 0-2,0 0 0,0 0-1,0 0 1,0 0 4,0 0 1,0 0-1,4 13-3,-4-7 4,1-3-2,-1 2-3,0 1-3,0-1-2,2 0 17,-2 5-9,0-5 1,3 4 1,-2 1-2,-1-2 2,2 1 12,-2 0-10,0 0 6,0 3-5,1-3 2,-2 2 4,1-1 11,-2 0-15,1-2 0,2 0 2,-1 0-5,0-2 0,-1 1-3,1-2 1,0 1 4,-1 0-5,-1-1 7,2 0-3,0-1-3,0-4-2,-2 5 3,2-5-3,2 5 0,-2-5 3,2 4 1,-2-4-1,0 5-1,0-5 13,0 0-15,0 0 6,0 0-2,0 0 2,0 0 8,0 0 0,0 0 15,0 0-4,0 0-2,0 0 8,0 0-3,0 0-3,0 0-6,0 0-1,0 0-5,0 0 10,4-14-11,-6 11 5,2 3-6,2-10 16,-1 5-16,-2 0-6,1-3 1,0 3 6,-3-5-10,3 2 2,0-1 0,-1 3-3,1-3 3,0 3-1,0-1-1,0 1 3,1-1-3,-2 2-1,1-5 2,0 3-3,0 2 0,0-2-6,-2 0 9,2 1-1,0-1-1,0 1-4,0-2 9,0 3 0,2-2-8,-2 3 1,-2-4 5,2 3-4,-2 0 1,4-2-3,-2 4-2,0-1 5,0-1-7,0 5 5,-2-5-5,2 5 3,0-3 5,0 3-2,0 0-7,0 0 8,0 0-2,0 0-5,0-7 3,0 7-7,0 0 4,0 0 1,0 0-2,0 0 18,0 0-12,0 0-8,0 0 5,0 0 11,0 0-12,0 0 2,0 0-2,0 0 1,0 0 14,8 10-14,-7-5-7,2 0 3,-1-3 4,1 3 1,-1-2 4,0 3-8,3 0 1,0-4 5,-1 6 6,-1-4-6,3 3 11,-3-2-17,3-2 6,0 2-1,-1 0 12,0-1-6,0 0-5,2 0 1,-2 0-2,1-2 1,-1 2-4,0 0 5,0 0-1,-1-1-5,2-1 1,-2 1 2,4 1 9,-7-3-7,1 3 6,4-4-1,-2 3-1,1-1 0,-5-2-3,5 3-1,-1-2 3,-4-1-5,5 6 5,-1-6 0,-4 0 1,1 2-3,-1-2-4,4 3 0,-4-3 12,0 0 0,0 0-9,0 0 3,0 0-9,0 0 7,5 1 7,-5-1-7,0 0-6,0 0 0,0 0-2,0 0 7,0 0 1,-1 7-1,1-7 3,0 0 0,-2 5-4,0-2 2,2-3 0,-1 3 6,-2 1-1,3-4-5,-5 4 9,1 0-11,0 0 5,-2 1-3,1-1 1,1-2 4,-2 5 13,-1-2-19,-1-1 3,-2 3-1,1-3 3,0 2-5,-1-1 1,1 2-3,3-3 1,-3 2 5,1-1-4,2 0-5,1 0 7,0-3-3,-2 2-7,1 0-8,2-2-17,-1 3-10,2-4-13,1 3-11,-3-2-33,0 0-28,1 3-34,0-3-33,4-2-37,-4 5-46,4-5-223,0 0-545,7 4 241</inkml:trace>
  <inkml:trace contextRef="#ctx0" brushRef="#br0" timeOffset="28830.0711">3075 5870 23,'-4'4'59,"4"-4"-2,-5 1 2,5-1-1,-1 3-3,1-3-4,0 0-7,0 0 2,-4 4-8,4-4-8,0 0 7,0 0-12,-2 2 7,2-2-3,-3 4 2,3-4-7,-4 3-2,4-3 5,-2 2 0,2-2-4,-3 4 5,3-4 6,-3 3-2,3-3-14,0 0 1,-1 3 9,1-3 2,0 0 3,0 0 8,0 0-5,0 0 4,0 0 8,0 5 6,0-5 4,0 0 10,0 0 1,0 0 5,0 0 3,0 0-6,0 0-2,0 0 2,0 0-5,0 0-1,0 0 2,0 0-1,0 0 3,0 0-5,0 0 2,0 0-1,18-8 4,-14 5 2,2 1-5,-1-2 5,3-1-9,0 0-4,2-2 1,-4 2-8,3-2 5,4-1-11,-1 3 0,-3-1 1,1 1 1,-1-1-8,5-2 1,-3 3 2,1-1 4,-1 1-5,2-4-2,1 3 0,1-5 4,2 4-3,-3-3-4,0 2 15,4-3-10,1 1-2,-2-2 2,2 2-3,-2-2-2,2 2 3,4-4-9,-8 2 3,4 2-4,-3 0-9,1 3-3,-1-5 4,4 2-2,-2 1-3,0-1 0,0 0-1,-1 1-3,-1 1 5,5-2-2,-5 1-2,-2-1-1,3-1 1,2 3-1,-5-1-2,3-3 6,-2 6-6,-1-5 4,3 2-5,1 0 7,-4 0 10,1-3-13,0 0 2,5 3-1,-5-3-9,1 3 11,2 0-6,-4-3 10,4-1-1,-1 4 13,7-6-19,-7 4 6,-1 0 0,1-3 2,0 7 0,0-5 1,-1 4-8,-1-1 0,-2-3 3,4 4 2,-2-4-1,0 3-10,-6 1 4,9-1 10,-4 1-13,-4-1 19,2 4-10,-3-2-2,2 2-2,3-7-1,2 4 1,-5 1 0,-1-1 0,6-1-6,-7 0-4,7 0 2,-4-2 2,2 6 2,1-4-1,-6 4 1,4-2-8,-3 2 6,-1 0 3,4-2-7,-3 2 0,-1-3 0,0 4 1,1-5 0,-2 3 2,3 1-10,-2-2 7,2-1 3,0 1-5,-2 2 7,0-2-14,1 0 3,0-2 0,1 4 14,0-1-20,-1-3 3,2 1-5,-3 2 14,0-2 1,1 1 3,3 1-2,-3 0-6,-1-1 0,0 0-3,1 1-2,-1-1 1,4 0 18,-5 0-15,2 3 3,-5-1-1,4 0-4,-3-3 2,3 3-1,2-3-7,-2 4 5,-3 0 5,1-5 4,0 5-10,-1 1 8,-1-1-3,2-3 1,-4 1-4,4 1 2,-1 4 0,-2-3 2,1 0 5,-1-1-12,5-2 8,1 2 7,-1-2-9,-1 2 6,-3 0-7,1 2-1,1-1 1,-1-1-4,3-1 3,0 0-4,-3 2 10,3 0-5,-1-2-2,-1 1 6,0 0-2,2 0-5,-1 1 10,-2-1-8,-1 2 2,1 1-6,-2-1 5,1-1 1,1 0-1,1 2 4,-3 0-2,1-1 3,-1-1-3,1 1 2,0-1-5,1 4 2,1-5-7,-2 4 20,-2 0-17,3-4 4,-1 5 0,0-4-2,-1 1 2,1-1-2,2 3 0,-2-2-6,1 1 0,-1-2 14,-1-1-9,2 2 2,3-2-2,-2 1 6,-1 1-9,2 0 13,-2 1-6,4-2 0,-3-1 3,0 1 0,0 0-1,2 0-8,-3-1 4,1 2-1,-2 0 1,1 0 0,-1-3 12,0 3-22,0 1 11,3 1-4,-4-3 4,1 1-4,0 1 8,0-3-9,-1 5 7,0-4-9,-1 3 7,3-2-2,-2 1 5,2 0-1,-6 2-3,9-3 1,-5 1-3,0-1-1,0 1 7,2 0 1,-2 0-9,1 1 7,-5 1-1,8-5 4,-6 3-9,2 0 3,-4 2 0,3-1-2,-3 1 1,3-4 2,-3 4 7,0 0-1,0 0-5,4-5 1,-4 5 6,0 0-9,6-1 0,-6 1 0,6-2 0,-6 2-8,2-4 12,3 3-6,-5 1 20,5-2-20,-5 2 6,2-4-1,-2 4-2,0 0 1,0 0 1,3-3 1,-3 3-4,0 0 2,0 0-3,0 0-6,0 0-7,0 0 3,0 0-10,0 0-8,0 0 13,0 0-12,0 0-6,0 0-2,0 0 0,0 0-3,0 0-6,0 0-1,0 0-6,0 0 1,-7-7-20,7 7-7,-9 2 15,9-2 1,-13 0-8,7-2 9,-4 4-2,3-1 5,1-1 5,-3 0-5,1 0 4,-2 2 6,1-1 0,5-1 5,4 0 3,-13 0 1,8 0 4,-5 0 10,6-3-3,4 3-2,-9-1 12,9 1-1,0 0 2,-9 0 1,9 0 7,-9-3 0,9 3 0,-5-1 4,5 1-2,-5 0 1,5 0-1,-6-3 3,6 3 2,0 0-1,-7 0-3,7 0 4,-9-2-3,9 2 3,0 0 0,-9 0 1,4 0 0,5 0 3,-7 0-2,7 0-4,-7-3 7,7 3-3,-6 0 4,6 0 0,0 0 5,-8-2-1,8 2 6,-4-3 1,4 3 4,-4-3 2,4 3-1,0 0 2,-7-1 0,7 1 5,0 0 1,0 0-4,-1-4-2,1 4 1,0 0 0,0 0 1,0 0-6,0 0 5,0 0-7,0 0 0,0 0-3,0 0-3,0 0 1,0 0-3,0 0-2,0 0-2,0 0 2,0 0-3,0 0 4,0 0-2,5 13-2,-4-10 1,1 2 3,0-3 3,-1 4-2,2 2 0,-2-3 12,2 3-2,-2-1 1,3 4-5,-3-3-1,2-3 2,-2 2-2,1 1-2,2-1-3,0 1 0,-3-2 2,2 2 5,1 0-7,-3-1 5,0-2-6,0 1-2,1 0 7,-2 1-6,4 0 3,-3 0-5,-1-2 6,2 0-2,-2 2 1,2-2 0,-1 0-5,3-1-1,-3 1 4,0 0-5,-1-1 0,-1-1 2,2 1 2,-1 1-4,3-1 4,-2 0-1,-1-4-5,0 3 4,1 1 3,-1-4-4,2 3 3,-2-3-4,0 0 3,1 4-2,-1-4-2,0 0 8,0 0-12,0 0 11,0 0-8,1 3 0,-1-3-3,0 0 5,0 0 0,2 2-5,-2-2 9,0 0-6,0 0-4,0 0 5,0 0 9,0 0-9,0 0-3,0 0 2,0 7-2,0-7 2,0 0-3,0 0 7,0 0-5,0 0 7,0 0-2,0 0 0,0 0 0,0 0-5,0 0 3,0 0-3,0 0 0,0 0 7,0 0-8,0 0 3,2 3-5,-2-3 2,0 0 0,0 0 2,3 1 2,-3-1 0,0 0 0,1 5 2,-1-5 0,5 2-5,-5-2 7,0 0-1,0 6 1,0-6-6,0 0-5,0 0 5,0 0 8,1 3-3,-1-3-3,0 0 4,0 0 0,0 0-3,0 0 5,0 0 11,4 2 2,-4-2 3,0 0 6,0 0-8,0 0 2,0 0-2,0 0 5,0 0 0,0 0 1,5-9 3,-5 9 2,1-4-7,1 2 3,-2-2-12,5 1 4,-4-3 1,-1 6-11,2-5 4,0 0-4,-2 2 2,4-4-4,-3 5 4,3-3-7,-4-1 0,0 2 4,5 1-5,-4-1-10,3-3 11,-4 2-3,1 2 3,2-4 14,-2 2-20,3 1 2,0-4-1,-3 4 3,3 0-7,-4 0 8,3 0 1,-3-2-5,1 2-1,-1 4-1,5-6-2,-1 2 5,-4 0 0,0 1 6,0 3-24,5-8 14,-4 4-3,3 1 4,0 0 6,-4 0-9,4-2 6,-3 2-3,3 0-3,-3-1 3,-1 4 4,4-5-1,-3 2-5,-1 3-5,1-3 11,-1 3-1,0 0 1,2-4-6,-2 4 0,0 0 6,0 0 2,1-3-3,2-1 1,-3 4-4,0 0 7,1-3-5,-1 3-2,0 0 0,0 0 0,0 0-32,0 0-21,3-3-27,-3 3-35,0 0-30,0 0-55,0 0-60,0 0-60,0 0-210,0 0-575,0 0 254</inkml:trace>
  <inkml:trace contextRef="#ctx0" brushRef="#br0" timeOffset="31261.7498">3810 4993 118,'-1'-5'160,"1"2"-8,-4-3-19,8 1-7,-8 2-10,4-4 6,0 7-2,0-7 2,0 4-11,-3 0-12,3-2-9,0 5-2,-1-5 5,0 1-17,-3 2-12,0-1-7,4 3-1,-7-4-9,4 1-1,-2 3-7,5 0 1,-14 0-13,6 0 4,0 0-5,1 3-1,-5-1-4,3 1-2,0 2-3,-1-1 1,1 0-3,0 3 0,0-1-1,2-3-1,-1 6-1,0-4-2,1 5 5,0-3-7,1 4-2,-1-2 4,3-2-1,0 2-1,0-2 3,0 3-7,0 0 0,4-3 2,-1 1-4,1-1 2,0 1 0,1-2 6,2-1-7,0 2-2,0-2 2,3 2 1,-1-2-3,0-2 2,1 2 0,1 0 2,1-3 2,2 3-2,0-5 4,0 0 2,1 0 4,-3 0-4,5 0 3,-1 0 12,-3-3 6,-1 0-1,-3 2 3,2-3 3,1 2 2,-2-2-2,2 1 8,-4 0 4,1-4 3,-1 0-1,0 0 4,1 0-6,-5-3-6,6 5 1,-3-1 18,-3-2 1,0-1-11,0 2 0,0-2-4,0 2-4,-3-2-3,2 3-7,0-4-2,-3-1-9,-1 6 0,1-5-4,-1 1-9,0-1-7,1 5-16,-5-4-15,5 4-12,-1 0-22,1-2-24,-4 0-20,3 2-33,-1 2-31,2-1-16,0 1-40,0-1-195,-1 2-458,4 0 203</inkml:trace>
  <inkml:trace contextRef="#ctx0" brushRef="#br0" timeOffset="33904.9981">5711 3510 134,'0'0'163,"-10"-3"-14,9 1-16,-3-1-10,-2 1 8,3 0-1,-1-1-8,-2 1-10,-2-6-14,3 4 2,1-1-3,-4 0-4,1-1 6,3 3-11,-5-4-5,4 0-4,-2-2-6,-1 3 3,1-2-6,0-1 8,0-1-17,0 0-3,0 3-4,1-4 12,-3 0-2,5 1-14,-5 0 1,0-4-8,6 2 1,-3 0-4,5-5-7,-5 2-4,3 4-4,2-9-6,-2 5-1,3-2 0,0 5-3,0 1 0,3-3 4,-2-3-6,2 1 1,0 3-5,1-1 5,0-3-3,-2 1-7,1 1-1,5 3 2,-4-4-2,6 2 2,-1 1 1,-4-3 0,1 7-1,3-5 2,-2 4-5,2-2 0,0 2 5,-1 1-7,0 1 1,0-1 3,1 0 2,-2 4 1,1-3-7,-3 1-1,0 1 3,4-3 1,1 1-4,7-3 1,-7 3 0,7-4-1,-2 3-1,-4 1 2,5 0 1,2 0-1,0 3 3,-2-3-3,0 2-1,-5 0 1,7 1 2,-5 1-2,4-5 4,-5 6-8,1 1 6,-1-1 6,-1 0-8,2-1 0,-4 3 29,-1 1-5,-1-1-1,3 3-6,-4-3-2,-6 1 1,11 0 0,-5 1-3,0 1-6,-2 1 1,2-1 0,0 1 2,-1-1-2,-2 2 4,3 1-8,-2-2 3,1 1-1,0 1-5,2 0 3,-2-2-1,1 4 2,-2-2-5,6 2 4,-5-1-1,0 0 3,3 4-1,-3 0-2,4-3-2,-1 3 0,-2-3 0,-1 2 3,3 0-3,-2 2 2,-2-1 5,4 0-5,-7 2-3,3-3 9,0 3-6,-3 0 2,1-1-3,0 0 3,-2 6-3,1-6 0,-1 1 2,3-1-1,-3 4 2,0 1-4,1-1 3,-2-3 1,-2-2 3,0 2-4,1-1 3,2 2-3,2 1 5,-4-2-1,2 3 4,-2-3-10,2 2 12,-3 1-8,-1-1-5,4 1-1,-5-5 4,1 2-1,4 0 10,-5-2-5,4 1-2,-7-1-1,7 3 6,-3-4-1,0 1-6,3 0-2,-3-1 1,0-3 0,0 1 1,0 1 4,3 1-3,-4-1-6,0 0 7,1-1-2,-2 3-6,4 0 1,-1-3 5,0-2 5,-2 1-7,1 2 0,0-1 2,1-2-2,0 2-5,-1-1 0,0-3 10,2 0-7,-1 1 3,2-1 2,1-3-3,-4 2 1,4 2-1,0-4 4,-2 5-9,2-5 5,0 0 0,-4 2 0,4-2 0,0 0 5,0 0-9,0 0 1,0 0 6,0 0-2,0 0-7,0 0 6,0 0 2,0 4-1,0-4-7,0 0 0,0 0-2,0 0-2,0 0 2,0 0-6,0 0 2,0 0-8,0 0-4,0 0 0,0 0 1,0 0-8,0 0 6,0 0-5,0 0 0,0 0-9,0 0 3,0 0-4,0 0-9,0 0-12,0 0-12,0 0 1,0 0 6,4-13 5,-4 8 4,-3 1-6,3 4-7,0-7 8,0 7 6,-1-7-3,-1 3 4,2 4 6,2-6-5,-2 6 3,-2-5 16,2 1 3,0 4 3,-1-4 0,1 4 8,0-6 8,0 6 6,-1-4 10,1 4 6,0 0 5,0-4 5,0 4 1,0 0 2,0 0 5,0 0 1,0 0-4,0 0 9,0 0-1,0 0-2,0 0-2,0 0-3,0 0 2,0 0-5,0 0-7,0 0 2,0 0 1,0 0 6,0 0 10,0 0 12,0 13-2,1-9-2,-1 1-13,1 1 6,-1-1-4,-1 1 4,0 0 4,1 2-5,-3 1 0,3-2-5,-2-1-3,2 1-1,-2 0-6,1-2-1,-1 4-4,0-4 5,1 3-5,-1-4-2,1 1-2,-2-2 4,2 2-6,-1-1 8,2-4-3,0 0 5,2 5 5,-2-5 1,0 0 4,0 0 1,0 0 5,0 5 0,0-5-7,0 0 7,0 0-20,0 0 14,0 0-2,8-1-8,-8 1-3,0 0 1,7-7-1,-7 7 1,7-2-10,-4 0-10,-3 2 7,10-3 1,-3-1 4,2 1 9,2 0-10,-1-1-6,3 2 7,-2-3-3,1 2-14,1 2 9,1-2-1,-4-2 1,1 2-5,-4 1 2,-1 0-1,0 2-1,0-1-5,-6 1 12,10-2-3,-7 1 0,-3 1 2,5-2 8,-5 2-7,4-3-7,-4 3 7,0 0-3,0 0 5,6-1 2,-6 1 4,0 0 19,0 0-9,0-4 1,0 4-6,-1-6-2,1 2 13,0 4-10,-4-6 10,1 1 1,1 2 1,-1-2-2,-1 1-2,-4 1-10,2-4-4,0 5 5,-3-5-4,-2-1-5,-1 7-12,3-5 15,-1 3-11,-2-1 5,2-1-2,-4 1-11,6 1-10,-1-2-5,-2 2-4,3 1-34,3-1-13,-4-1-29,4 4-17,0-4-25,0 1-29,5 3-36,-9-6-38,5 4-38,2-1-186,2 3-510,0 0 226</inkml:trace>
  <inkml:trace contextRef="#ctx0" brushRef="#br0" timeOffset="34971.8376">6147 3487 95,'0'0'130,"0"0"-10,-8-12-7,8 12-11,0 0-11,-4-4-5,4 4-9,0 0-5,0 0 0,-7-6 8,7 4-1,-4-1 7,4 3-7,-4-1-10,4 1-4,-8-5-9,7 2-8,-4-2 0,0 1-13,5 4-1,-8-4-3,5 1-7,-3 0 5,5 1-3,-3-1-6,4 3 4,-5-5-5,2 3-1,-1-1-6,4 3 0,-4-4 1,4 4-3,-5-3 2,5 3-5,-4 0 0,4 0 3,0 0-2,-3-4-1,3 4-2,0 0-1,-4-2-1,4 2-4,0 0 2,-3-4 1,3 4 3,0 0-2,0 0 3,0 0-4,0 0-2,0 0 0,-4-2 0,4 2 3,0 0-2,0 0-1,0 0-3,0 0-3,0 0 3,0 0 1,0 0 12,0 0-7,0 0-3,0 0 3,0 0 6,0 0 2,0 0-2,0 0 13,0 0-8,0 0 6,0 0-11,0 0 6,0 0-3,3 12 5,-3-12-6,0 0 1,3 3 1,-3-3-4,1 4 14,-1-4 7,3 5-1,-3-5-4,1 5 0,0 0 3,1-2 0,-2 1 4,0-4-1,4 6-3,-3-3 0,0 4-6,0-3-1,1 0-5,-1-1 1,-1 2-1,0 1-7,3-3 5,-3-3 2,2 7-6,-2-5-3,0 2 0,0-4 1,2 6 1,0-5-1,-2-1 1,1 6-2,-1-3 0,0-3-4,0 0 2,0 5 0,0-5 6,0 0-7,0 0 0,3 3-5,-3-3-7,0 0-12,0 0-17,0 0-14,0 0-30,0 0-24,0 0-34,0 0-59,0 0-144,0 0-369,0 0 163</inkml:trace>
  <inkml:trace contextRef="#ctx0" brushRef="#br0" timeOffset="35727.9246">6239 2449 28,'-4'-6'192,"4"6"-10,-2-2-7,2 2-17,-2-3-13,2 3-15,0 0-15,0 0-12,-4-3-14,4 3-6,0 0-11,0 0-4,0 0-9,0 0 3,0 0-14,-7 7 5,7 0-10,0-1 0,0 1 4,0-2-2,0 4-4,0-1-2,0 4-1,0-3-7,0 3 3,5 3-5,-5-3-3,4-1-1,0 2 3,-2-3-4,3 0-4,0 1-1,1-3 1,0 2 0,-1-1 0,1-1-4,3-1 7,-2 0-10,2-4-1,-3 1-1,3 0 9,1-3-11,-1 2 5,-1 1 2,1-3 4,-2 0 0,0-2 12,-2 2 4,3-3 16,-8 2 7,7-3 5,-3 2-13,1-4-3,2 1 1,-6-4 3,4 4 17,-2-2-8,-2 1-6,4-6-8,-5 0-7,0 1-8,-5-1 4,5 3-3,-4-2-16,-1-1 8,1 3-6,-2-2 5,-1 4-7,-3-2-6,1 0-3,-6-1-10,2 4-14,4 2-4,-5-1-17,3-1-16,-2 1-19,4 3-15,-1-3-27,3 1-14,-2 1-25,4 0-29,0 0-37,1-1-178,4 3-431,-6-1 191</inkml:trace>
  <inkml:trace contextRef="#ctx0" brushRef="#br0" timeOffset="39431.5023">6313 4345 16,'0'0'126,"0"0"-7,0 0-1,0 0-7,0 0 1,0 0-2,0 0-5,0 0-8,0 0-8,0 0-3,22 0 11,-16 0 0,3 1-4,-1-1-2,2 1-1,0 1-6,2-2-8,-2 0 0,3-2-8,-1 2-5,-2 0 0,5 0-7,-2 0 4,0 2-11,2-4 8,5 1-6,-2 2 2,-1-1 4,3 2-5,3-4-5,-2 1 2,-1 0-9,3 1-1,-1 0-7,6-3 2,-6 2-4,7-2-1,-1 2 0,3 2 9,-3-5 3,1 4-1,-1-1-2,2 1-3,2-3-3,-2 1-3,1-1-1,1 3 0,1-1 4,-1 1-5,1-6-3,-1 5 1,0-3-3,-1 4-3,1-2 1,-1-1-3,1 3-7,-4 0 4,1 0-1,-10 1 1,12 1-5,-4-4-4,-8 2 0,0 2 6,1-2-5,-3 2 0,5-2 0,-5 3-1,4-3-2,-1-3 0,0 1-1,-1 2 4,3-2-3,-4 4 6,1-2 0,1 0-4,1 0 1,-1 0-3,0 0 0,1-2-4,-2 1 4,0 0 5,2 0 1,-2 1-6,0 0-2,-1-2 0,2-1 1,-4 1 3,4 2-3,-2-3 1,-1 2-3,1 2 2,-6-2 0,2-1 0,-2 2-7,3 0 4,-1 0 3,-1 0 0,5-2 1,2 2-5,-2-1 3,1-1 10,-2 0-1,1 1-1,0 0 0,1 1-2,-5-2 2,3 2-10,2 0 8,-5 0-1,1 0-1,-2-2 1,1 4 0,-1-5-1,2 2-2,-5 1 0,2-1 2,1 1-4,-3-2-1,-1 1 3,0 1 2,-2 0-8,1 0 9,2 0-3,-1-1 0,4 2-1,-4-2 1,5 1-2,-5-1 4,5 0 0,-2-2-1,-1 3 1,-2 0 1,4 0 2,-2-1-3,0 1 1,1-1 1,1-1 2,-3 1-9,2 0 4,-5 0 1,1 1 0,1 0-4,1 0 3,-1 0 2,-1-3 0,1 5-5,-3-2-1,3 1 6,3-1-8,-3-1-13,0 1-2,1-3-3,1 4 5,1-2 2,-2 1 4,0-1-2,2 0-1,0 1 0,-1-2 5,-1 1-7,1 1 6,-3-2 4,-1 2 1,-1 0 0,4 0 3,-5 2-2,4-2-1,-9 0 1,11-2-1,-4 2-2,-2 2 6,-1-1-2,-4-1-7,13 2 9,-7-4 0,2 2 2,-8 0 1,10-1-6,-3 1 2,0 0-2,-7 0-4,13 0 3,-3 0-2,-1 0 4,1-2 2,-2 2 2,3 0-3,0 0 3,-5 2-3,7-4-4,-5 2 4,-3 0 0,-5 0 1,11 2 8,-11-2-10,9 0 2,-3 0 0,-6 0-3,8 0 2,-8 0 0,9-2 0,-9 2 2,10 0-3,-6 0 5,-4 0 1,5-2-4,-5 2-1,0 0 1,0 0 4,8-2 8,-8 2-6,0 0-3,9-1-2,-9 1 2,0 0-1,0 0-3,0 0 0,0 0 6,5-1-7,-5 1-3,0 0 2,0 0-2,0 0 5,0 0 2,0 0 1,0 0-7,0 0 1,0 0 2,0 0 2,0 0 3,0 0-3,0 0-3,0 0 4,0 0 0,0 0-13,-1-6 0,1 6-4,0 0-6,0 0 0,-7-3 4,7 3-2,-6-4-10,6 0-8,0 4-2,-8-3-9,6 0-1,-2 0 3,0 1-1,0-2 0,-1 1 8,-2-1-3,0 0-7,3 0 8,-1 2 6,-1-4 2,-2 4-2,0-2 10,0-1-1,4 1 5,-3 0 1,3 0 5,1 1-3,-3 2 1,4-4 1,-3-1 6,2 4 3,-1-2 6,1 0-1,0 2 4,1-3 2,2 5 5,-2-4 2,2 4 8,-4-5 8,4 5-8,-1-2-1,1 2-2,-3-3 3,3 3-6,0 0-3,0 0 0,0 0 0,0 0-5,0 0-5,0 0 1,0 0 6,0 0 1,-2 9 3,2-4 5,1 0-1,-1-1 6,0 2-3,0 2 1,0-2 4,-1-2-7,1 9 2,1-5 2,-2 3-1,-1-5-7,5 5 6,-3-2 1,1 1 3,-1-1 0,0 0-5,0 0 1,-1 0-1,1 2-5,0-1 0,0-3 0,0 0-4,-1 0 5,1-2 1,0 2-4,0 0 0,0-1-1,0 2 0,0-3-5,-2 0 4,4 0-3,-2 0 2,-2 0-3,2 2 1,0-4-2,0 1-1,0-4 3,2 7-3,-1-6 4,-1-1-3,0 0-1,-1 5-2,1-5 2,0 0 0,1 5-3,-1-5 8,0 0-3,0 0 5,0 4 1,0-4 10,0 0-6,0 0-1,0 0 1,0 0-7,0 0 5,0 0-1,7-9 3,-7 9-12,0-9 2,2 6 6,0-2-10,-1-2 9,1 1-4,0 0 1,-2-5-4,3 2 4,-3-1-5,0-2 2,3 1-2,-2 1-2,0-3 1,-1 2 1,0 0 1,0 2-3,2-2-3,-2 5 2,0-2-1,1-1 3,-1 1 0,-1 2 0,2-1-6,-1 2 0,0-3 4,-1 4 4,-1-1 1,4-2-7,-4 2 2,4 2 1,-2 3 3,0-6-2,1 2-3,-1 4-1,0 0 3,0 0 0,0 0 1,0 0 0,0 0-2,0 0-6,0 0 4,0 0 3,0 0-2,0 0 3,5 10 1,-4-6-5,3 0 2,-1 3 2,-1-5 9,0 3-10,2 2-5,1 0 13,-2-4-12,1 4 4,0-2-2,-1 2 7,3-2-7,-5 0 2,3-1-1,1 0 1,-1-1 0,-1 0 2,0 2-4,1-2 7,0-1 2,0 1-4,1 1-1,-5-4 1,6 4 1,-3-3-3,2 2 0,-2-2 2,3 0-5,-2 0 0,-4-1 5,9 2-5,-5 0 1,-4-2 3,0 0-7,0 0 1,5 2 1,-5-2 2,0 0 1,4 3 3,-4-3-4,1 2 7,-1-2-9,0 0 8,0 0-4,0 0-1,0 0 1,0 0-2,0 0 2,3 2-2,-3-2-1,0 0 1,0 0 2,0 0 2,0 0-4,0 0 0,-4 6 2,4-6-4,-4 4 0,4-4 14,-3 4 0,3-4-2,-5 6 2,5-4 3,0-2-5,-4 3 6,4-3 1,-6 5-5,6-5 3,0 2-6,-4 1 10,0 0-4,2-2 3,-2 4 2,-3-2 1,1 1-9,1 0 4,0 0 1,-2 0-4,1-2-2,-3 2-1,4 0 1,-4 0 6,0-1-6,-2-1-5,2 1 6,-4 4-14,2-1-20,-1-2-17,3-1-18,-2-1-16,-1 0-23,4 3-26,-2 0-20,1-5-32,4 2-32,1 1-23,-1-1-24,3 0-177,2-2-466,0 0 206</inkml:trace>
  <inkml:trace contextRef="#ctx0" brushRef="#br0" timeOffset="40257.7685">8240 4538 95,'0'-2'230,"1"-1"-12,-1 3-9,0-7-10,0 7-10,-2-5-10,2 5-15,0-5-2,0 5-18,0 0-8,0-7-6,0 7-9,-3-5-3,3 5-13,0 0-10,0 0-5,2-3-2,-2 3-9,0 0-7,0 0-5,0 0-7,0 0-4,0 0-8,0 0-1,0 0-6,0 0 0,0 0-8,0 0 0,0 0-5,3-2-3,-3 2-2,0 0-1,0 0 4,0 0-4,0 0 5,0 0-2,0 0 2,0 0-5,0 0-1,0 0 0,-2 13 0,3-9 5,-2 1-1,1-2-6,-1 3-6,2-1 13,-1 1-3,0 1 5,0 0-3,0-1-2,0 3-1,0 0-3,1 1-6,-1-4 4,0 5-8,1-1 12,1-1 8,-1-1 1,2 4-10,-3-3 2,1 3-6,-1-3-6,0 0 4,0 0 3,0-2-4,0 0-1,0 0-1,-1-3-1,1 2-2,1-2 3,-2 2-3,3-4-3,-1 2 4,-1-4-2,0 5 4,0-5 7,0 0 0,0 0 8,-2 4-1,2-4 8,0 0 7,0 0-24,0 0 1,0 0 8,0 0 10,0 0-18,0 0 11,0 0-12,0 0 1,0 0-10,0 0-26,0 0-18,0 0-7,0 0-34,0 0-21,0 0-35,0 0-45,0-13-65,0 13-32,2-9-35,-2 5-197,0-2-551,2 2 244</inkml:trace>
  <inkml:trace contextRef="#ctx0" brushRef="#br0" timeOffset="42627.8414">9515 3463 74,'0'0'148,"0"0"-7,0 0-10,0 0-12,0 0-5,0 0-11,0 0-3,0 0-1,0 0-7,0 0-1,0 0-4,0 0 2,0 0 0,0 0 4,0 0 0,0 0 4,0 0 2,0 0-5,0 0 0,0 0-2,0 0-18,0 0-1,-3-7-9,3 7-7,-4-4-5,1 1 0,3 3-7,-8-7-7,5 4-3,-1 1 0,0-3-4,0 0-5,-1 3 0,1-2-4,-2 0-1,-4 0-1,2-1-4,-2 1-1,1-1-4,0 1-3,0-3-2,-4 3 1,0-2 5,2 0-6,-1 1 4,1 0-6,-1 0-2,-7 0 3,1 1-3,-2-1 3,2-1 0,-2 1-2,-1 0 4,3-1-4,-2 2-3,-2 0 1,4-3 1,-4 5-3,1-5 1,0 4 2,-1-2-2,-4-3 1,4 4 7,3 0-11,-3 2 1,3-3 1,-3 2-3,2 0 5,-1 2-4,2-2 3,-1 1-1,-1-1 3,2 2-6,-1-3 10,-1 2-2,2 1 0,-1 1-4,-1-2 1,3 2 8,-2-2-7,3 1-2,-3 1-1,0 0 3,0-1-2,2-2 0,-2 1 2,3 4-4,-2 1 0,-3-3-1,2 0 5,2 1 2,-1-1-3,1 0 3,-3 0-1,2 1 1,-1 1-8,2-1 5,0 1 1,-4-2-1,2 2 2,3 2-2,-4-1-2,0 0 0,2-3 5,0 3-5,-1-3 1,0 1-1,1 2-1,0-3 6,1 4-4,-4-1-2,6 0 3,-2 1-2,0-4 2,-1 3 3,1 1-7,-1 1 3,1-2 10,-5 2-11,6-1-2,-2 0-1,2 0 2,-1 0 1,2 2 2,3-2-2,1 1 2,1 0 0,-2-1-2,2 1 1,-3-3 1,5 3 0,-3-4-2,5 4 0,-1-1 0,-1-1 3,-2 1 2,0 0-2,1 0-4,-4 0 0,1 2 2,0-2 3,0 0-2,0 0-1,1 0 2,0 1-8,-1 0 7,1-2-1,-1 1 5,3 0-6,-2-2-1,2 2 2,0 1 6,-3 0-6,2-3 0,2 1 0,1-2-1,-2 2-1,1 0-1,1 2 0,-2-3 7,1 1-5,0 1 4,1 0 2,-2 0-6,-1 0 0,-2-2 2,3 3-3,-2-2 0,0 1 2,0 1-1,2-3 1,0 2-3,-2-1 1,3 0 3,-1 1-1,0-1 2,-3 0-5,4-2 8,1 2-4,-2 4 2,0-6-3,2 1 1,0 0 3,-3 3-5,0-1-1,0 0 5,-1-3-2,-1 3-1,-5 2-5,6 0 4,-5-2 3,4 0-2,-4 1 1,-2 0 4,5 2-5,-3-2-1,2 0 1,1-1-3,2-1 3,2-1-1,-3 2 3,1 0-2,-1 0-1,1-1 5,2 2-4,0-1 0,-2-1-1,3 2 1,-1-2 0,2-1-4,1 1 6,-2 1 0,1 1-4,-2 0-1,1-2 6,0 1 0,-1 2-2,5-5-2,-3 2-2,-5 2 5,4 0-1,3-1-1,-3 1 0,2-1 3,-3-1 0,1 2-3,3 0 4,-5-2 0,0 4-3,1-3 4,0 2-6,0 0 0,-1-3-4,0 2 3,2 0 5,0 2 0,-2-3-3,2 1 1,-2 2 0,1-1-2,4-4 0,-4 3 4,-1-5-4,2 4 0,-1 2 3,1-2-3,-1-1 3,0-1-4,-2 2 3,2-1 2,0 0 1,-3 4-4,3-2 1,-5 0-4,3 1 2,0-1 1,0-1 0,-2 1 1,1 3-1,1-3-2,2-1 0,-2 0 7,1 1-10,6-3 6,-8 0-3,8 3 1,0-1 7,-1-4-5,0 3-1,2-2 1,4-1 0,-9 3-5,9-3 5,-7 1 3,3 2 0,2-1-5,2-2 2,-6 3-2,6-3 4,-3 1-4,3-1-4,0 0 10,0 0-9,0 0 0,-4 4 2,4-4 0,0 0-1,0 0 0,0 0-4,0 0-16,0 0-5,0 0-15,0 0-10,0 0-11,0 0-4,0 0-19,0 0 1,0 0-13,0 0-10,0 0-14,0 0 1,0 0-21,0 0-6,9 4-9,-9-4-119,0 0-298,0 0 132</inkml:trace>
  <inkml:trace contextRef="#ctx0" brushRef="#br0" timeOffset="43338.9235">6354 3762 36,'0'-3'147,"0"3"-1,1-4-11,-1 4-8,0 0-13,0 0-7,0 0-15,0 0-3,0 0-12,0 0 5,0 0-12,0 0 0,0 0-11,0 0-1,0 0-6,-9 9-2,7-6 4,2-3-9,-9 6 0,5-2-8,-2 4 9,-1-2-5,0-1-8,-1 1-3,0 1-3,0 0-7,1-1-3,-1 1 0,1-2 0,4 1 4,-2-1-7,-1-1 2,2 1-1,1 1-3,-1-3 1,-1 0-4,5-3 0,-2 4-6,0 1 3,2-5 1,-1 3 5,1-3 1,0 0 6,0 0 2,-3 2 0,3-2 0,0 0-10,0 0 19,0 0-2,8 3 3,-3-2-1,0 0 0,3-2 1,4 2-6,-5-2 0,4 2 3,1 3-9,-4-4 9,1 3-11,2-3-1,-3 1-4,-1 1 1,-1 0-3,1 0-1,1 0 0,-3 3-3,2-2 3,-3 0-3,3 2 1,-4-1 0,3 0 0,-2-1 1,1 4 0,-1-3-5,1 1 3,-3 0 2,1-1 1,1-2-5,0 2 0,-3-3 1,1 2 0,-2-3-1,3 4 0,-3-4 1,4 3 2,-3-1 9,-1-2 6,0 0 6,0 0 3,0 0 0,0 0-3,0 0-3,0 0-2,0 0 0,0 0-4,0 0-4,-2-12 1,2 12 6,-1-5 8,1 5 2,0-7 8,0 2-7,0 0-7,1-2-6,1 1 3,-2-5-1,0 3-3,2 1-5,-2-3 1,5 1-4,-5 0 2,1 1-4,0-4 3,0 4 1,-1-1 5,0 3-6,0-2 3,0 0-5,0-2 10,0 3-11,-1 1-5,1 2 5,0-3-2,0 3-2,-2-2-7,-3 4-6,5-4-4,0 6-10,0-5-3,0 1-14,0 4-14,-2-6-16,0 3-9,2 3-16,0 0-23,0 0-12,0 0-29,-3-5-22,3 1-21,0 4-175,0 0-405,0 0 180</inkml:trace>
  <inkml:trace contextRef="#ctx0" brushRef="#br0" timeOffset="44019.7692">7553 3159 101,'-3'-3'155,"1"1"-6,-1-1-4,-2 0-15,2-1-9,-2 2-10,0-1-7,1 1-3,-1-1-8,5 3-7,-9-2-10,9 2-8,-6-1-5,6 1-2,-9 0-14,9 0 0,-5 4-2,1-1-3,-1 1 1,2-2-10,2 3-2,-3 0-3,4-3 0,0 5-1,0-1 0,-5 0-5,8-1-3,-1-1-4,1 3 2,2 1-3,-1-4-8,1 4 11,4-2-2,1 1-2,0-3 4,2 0-9,0 2 8,-1-2 5,3 0 2,-1-4 5,-1 0-2,1 2 7,-1-4 2,-1 2 3,-5 0-2,2-2 12,0 1 11,-2-1 1,2-1-3,-3-1 0,-1-1-8,0 0-5,-3-2 5,0 2-11,-1-5 16,-1 3-5,0-3-2,-3 2-3,-3-3-4,5 1-5,-5 1 7,0 1-12,3 0-6,-5 0-1,2 1-3,1 1 1,-1-1-12,-2 0-15,0 5-19,-1-1-16,1 1-25,1 0-17,-5 3-41,7 0-32,-2-1-32,2 3-32,3-1-176,3-2-428,-11 5 190</inkml:trace>
  <inkml:trace contextRef="#ctx0" brushRef="#br0" timeOffset="47525.8763">10034 4286 183,'0'0'205,"0"0"-16,-1-4-14,1 4-15,0 0-14,-4-3-13,4 3-15,0 0-11,0 0-11,0 0-10,0 0-4,-4-4-13,4 4 0,0 0 4,0 0-2,0 0 5,0 10 3,-2-6-8,2 0-4,0-4-10,-3 6 10,3-1-2,-4-1 5,3 1-5,1 0-4,-2 2-8,0 1-1,2-3-1,-2 2 0,2 2 0,-3 1 3,3-3-5,-4 7-1,4-5 1,0 2-8,-2 1 3,2-1-2,0 2-4,-2-2-4,1 0 2,1 4 7,0 3 11,-2 0-5,0-1-9,-2-1 2,5-3-2,-2 2-5,-1-3-2,1 2 3,2 1-7,-2 2 3,1 0 11,0-6-4,-2 1 0,1 1-7,1 4 3,1-2-6,-2-2 12,1 2-2,0 0-3,-2-1 1,0-2-3,1 3-7,0-1 6,1 3 4,0-2-4,0-1-6,0-1 3,-2-1-3,4 4 3,-4 0-1,1-5-3,2 1-7,1 1 2,-1 0 6,0-2-2,1 1-2,-2 1 3,2 0-7,-2 1-5,0-4-12,3 3 19,-2-1-5,1 0 7,-4 0-7,2-2-5,-1 3 7,1-1-7,-2 1 0,4-1 0,-4-2 6,5 7 1,-3-5 10,0 1-17,0-1 3,-1-1-2,4 2-4,-5-1 6,5 0-6,-3 0 0,0 2-5,0-4 6,3 2 0,-1 2-1,-2-4 0,0 2 2,0 0-2,0 4-5,2-4 9,-2-2-3,0 6 3,-2 1-1,4-5 8,-4 2-13,2-2 2,-2 5-2,2-5 1,0 0 4,0 4-8,2 0 10,0-2-13,-4 1 6,4-4 9,-2 1 0,-2 1-3,4-1 2,-4 0-6,2 1-3,2-1 7,-1 4-2,-2-4 12,4-2-16,-5 2 15,4 0-10,-2 0 3,0-2-8,4 2 9,-4 1-3,-2-1 2,2-1-5,0 0 3,-2 3 0,0 2-2,2-1 5,0-3-7,0 0 4,4 0-2,-6-2-3,2 2 3,2 1 1,-4-1-3,2-1 2,2 0-1,-2 2-4,-2-3-2,4 2 5,-2 1-2,0-4 0,0 3-1,0-2-2,2 2 2,-2 0 3,0-3-1,0 2-3,0 0 3,0 1-1,0 0 1,-2-1-5,2 0 5,0-1-1,-2 0 0,4 0-3,-2 2-3,2-2 3,-2 2 2,-2-3-1,2 4 5,0-4-5,0 3-3,-2-3 0,4 1-6,-6 0 7,3 2 1,2-4-2,1 2 6,0 1 3,-4-4-8,4 3 3,-2 0-5,-2 0 3,0-1-2,1 1 5,1 1-4,0 0 1,0 1 0,0-2 0,0 0-2,0 1 1,0-3 3,0 4-10,0 0 15,0-2-1,1 2 4,-2 2-1,1-4-5,0 0 2,1 6-2,1-4 2,-2-2-3,-2 2-4,4-2 11,-4 0-6,1 4-4,2-4 0,-2 2 3,1-2 0,0-1-2,1 2-4,-1 0 3,0-1 3,2-1 0,-4-2-2,2 3 7,-1 3-7,1-2-9,0-1 13,-4-1-5,8 0 0,-4 0 4,-2 0-2,4-1 0,-2 2-3,0-3 0,-2 5 5,2 0-2,0-2 0,0 3 0,0-2-1,0 1 4,0-1 3,0 1-6,0-1 0,-2-3 0,2 3 5,0-1-3,0 2-3,0-2 3,0-2-5,0 0 1,0 1-2,0 2 1,0-4-6,-3 0 8,3 3-1,-1 0 0,-1-2 0,1 2-1,1-1 1,1 1 3,-1-2-3,-1-1 0,-1-1 0,1 2-6,-1-1 7,2 0-2,0 0 1,-3 0-6,3-2 3,0 0 2,0 3-1,-1-2 3,1-1-2,-2 1 0,1-1-2,4 2 2,-5 2-3,-1-3 2,0 0 0,3 4 2,0-3-5,0 0 4,0-3-3,0 4 5,0-2-2,-1-2-3,1 5 3,-2-4-2,2-5 2,-1 10 0,2-5-1,-1-5 0,0 5-2,2-1 4,-2-4-3,0 5 0,0-5 3,0 0-6,0 8 2,0-8-3,1 4 1,-1-4 3,0 0 2,0 0-2,0 0-5,0 0 2,0 0-9,0 0-3,0 0-4,0 9 0,0-9-2,0 0-7,0 0-2,0 0-7,0 0-5,0 0-3,0 0-9,0 0-10,0 0-3,0 0-8,0 0-17,0 0-12,0 0-9,0 0-5,0 0-7,0 0-20,0 0-5,0 0-10,-5-21-7,1 19-11,4 2-12,-4-15-13,1 5 5,-1 3 3,-2-4 11,1 3 7,-1-3-6,0 1 1,-1 1 10,2 0 10,0-1 16,0 0 18,-4 1 14,3 0 14,-1 1 8,2 0 16,1 0 11,-1 3 23,0 0 4,0-2 9,5 7 9,-9-8 17,6 3 8,2-1 7,1 6 14,-4-6 8,4 6 5,-2-7 12,2 7 4,-4-7 12,4 7 3,0-4 7,0 4 10,0 0 2,-3-5 1,3 5 6,0 0-3,0 0 4,0 0-2,0 0 1,0 0 6,0 0 0,0 0-8,0 0-7,0 0 7,0 0-2,0 0-2,0 0-5,0 0-1,0 0-9,0 0-1,0 0 8,0 0-8,0 0-21,0 0 1,0 0-6,0 0 1,0 0-7,0 0 10,0 0 6,0 0-20,0 0 9,0 0 13,0 0-11,17 16-1,-17-16 1,8 7 0,-6-1 9,2-2-20,-4-4-2,9 9-4,-5-6 2,-1 3-4,0 1 2,0-3-2,1 1-3,1 0 8,0 0 0,0-1-11,-5-4 2,8 9-2,-5-2-2,1-3-3,0 1-3,-4-5 0,8 9 2,-6-6-5,-2-3 2,5 7-6,-5-7-1,4 6 1,-4-6-1,4 5-1,-4-5 3,0 0 1,0 0 3,7 4-2,-7-4-3,0 0-4,0 0-1,0 0 7,0 0-6,0 0-14,0 0 18,13-11-4,-10 6-1,-3 5-1,4-9 6,-2 5-7,2-1-1,0 0-2,-1-3-1,1-1 7,3 1-1,-4-1-3,3-3-4,3 3 4,1 1 0,-6-4-1,1 4 1,-1-1 4,1 2-10,4-3 5,-4 4-4,-2-1 3,3 1 2,-3-2-10,3 3 5,-6 5 7,10-9-6,-6 6-10,-4 3 15,9-8-5,-9 8-3,4-4 6,-4 4 0,5-5-2,-5 5 4,0 0 7,0 0-2,8-4-9,-8 4 0,5-4-1,-5 4 2,0 0 7,0 0-9,0 0 0,5-4 2,-5 4-4,0 0-15,0 0 24,0 0 1,0 0-8,0 0-4,0 0 5,0 0 1,0 0 3,0 0 3,0 0-4,0 0 0,0 0 0,0 0-2,0 0 3,0 0 1,0 0-2,0 0 11,0 0-6,0 0-7,0 0 1,0 0 1,0 0 11,-36 4-14,27-3 6,-2 1-2,-2 1-1,0-2 5,-1 0 2,-6-1-4,8 3 0,-2-1 2,0-2-6,0 0 5,4 2-2,2-1-3,8-1 1,-16 2 1,16-2-5,-12 0-15,12 0-16,0 0-17,-15 2-15,15-2-35,-9 4-26,3-4-40,6 0-37,-7 4-37,7-4-39,-10 4-57,10-4-253,-8 6-639,8-6 283</inkml:trace>
  <inkml:trace contextRef="#ctx0" brushRef="#br0" timeOffset="48280.8527">10423 5782 63,'-2'-3'208,"2"3"-12,2-5-16,0 1-11,-2-1-9,0 5 1,0-7-5,0 7 2,1-5-5,1 2 0,-2 3 3,0 0-3,0-5 13,0 5-10,0 0-7,1-4-2,-1 4-7,1-3 1,-1 3-6,0 0-6,0 0-12,0 0 2,0 0-19,0 0-5,0 0-3,0 0-13,0 0-5,0 0-6,0 0-7,0 0-1,0 0 4,0 19 11,0-11 0,1 4-4,2 2 1,-1-3-6,0 6-4,1 0 2,0 1 0,-1-1-4,0 3-7,1 3 0,-1-5-5,2 1-3,0 1-5,-4 0-2,4-1-3,-3 2-2,-1-4 0,0-5-10,0 5 7,1-6-11,2-2 4,-3 3-9,0-7 0,0 1 5,0 1-4,0-3 0,0 1-5,0-1 1,1 1 2,-1-5-1,4 4-2,-4-1-3,0-3-1,0 0-17,-4 5-13,4-5-31,0 0-25,0 0-33,0 0-31,0 0-21,0 0-24,0 0-44,0 0-34,0 0-36,0 0-18,0 0-260,0 0-628,0 0 278</inkml:trace>
  <inkml:trace contextRef="#ctx0" brushRef="#br0" timeOffset="52361.8059">9085 7471 148,'-4'-3'233,"-2"0"-12,2 1-9,0-3-9,1 1-7,1 2-12,-1-1-10,0-2-14,1 1-9,-1 0-17,1 0-7,-2 1-3,2-2-9,2 1-3,-3-1-12,1-2-14,-2 5-2,0-5-7,0-1-17,0 3-5,0-4 2,-2 2 2,2-2-5,-5 1-3,4-2-1,-4 0-7,-1 0 4,1-2 12,-5 0-12,6 1-3,-3-2 2,-1 1-10,2-1 11,0 1-10,-3-2 4,4 5-4,-1-3 5,0-1-4,2 7 4,0-10-8,2 5 11,-2 3-1,-2-7-5,4 4 17,-2 0-12,-1-3-14,3 0 15,-2 2-4,-2-1-6,-2 1-6,3-3-3,-1-2 5,1 2-10,0 1-4,-4-2 8,3 2-5,-3-2-1,0 3 1,2-4 0,-4-5 6,5 6-13,-2 2 12,0-1-8,1 1 6,2-2-12,-1 2-2,0-1 4,0 1 3,2 0-14,-4-2 19,6 1-6,-7 1 4,5 2-7,2-5 6,-7 5 0,4-4-9,-2 2 2,2-2 6,-1 1-7,-1 1 4,1-3-6,-6-3 3,2 5-6,-2-6 6,1 7-2,0-6 0,-2-1-2,4 6 0,-5-9 1,5 9-1,-3-6-1,-1 0-2,-2 0 0,6 7-5,-7-6 12,0-1-10,1 3-3,-3-4 1,1 1 4,3 2 2,3 7 3,-4-7-3,-2 0 1,1-1 1,6 3-2,-5-3 6,1 0-6,2 4 4,1 3-1,1-3-2,0 1 0,-1 2-6,2 0 12,-1-2-7,-2 3 2,1-2-3,6 0 0,-6-1-1,2 3 4,0 0-13,-2-3 9,2 3 0,-1-2 2,3 1-2,-1 1 0,-3 0 5,3 0-8,1-2-2,-2 2 1,-1-1-1,5 1 6,-3-2-3,1 2 6,3 1-2,-2-2-5,1 3 0,0-2 2,-1 2-7,-1-2 13,2 0-10,-3-1 1,-2 0-4,2 0 6,-3 3-2,1-2-6,4 0 3,0 2 4,-3-2-3,0 3-11,4-3 20,0 3-7,-5-2 4,1-1-9,4 2 5,1 5 1,1-6-1,-5 0 4,5 2 8,-3 0-15,2-2-1,-1 2 8,0-1 0,0 1-6,0-6-8,-2 3 1,1 2 9,0-3 8,-2 1-6,2-1 1,-3 1-12,4 2 7,1 0 2,-1 3 1,-1-7 0,-3 3-3,5 2 3,-2 2-4,4 0 7,-2-1-2,-1 0-8,-2-2 7,1 2 5,3-2-7,-2 3 0,0-3-1,-2-1 6,2 3-1,0 1-4,0-1-1,-5-4 2,5 4-6,0 2 2,-1-1 2,2-1 4,-1 3-3,3-2 1,-3 0 2,0 0-5,0 0 3,1-2-1,2 5 11,-3-3-12,5 2-2,-4 1 8,0-3-7,1 0 4,-3 1-4,5 1 6,-3 0-11,1-2 4,-1 0 4,0-1 2,-2 5-1,5-1-1,-2-4-1,2 4 4,-5 0-4,5-2 3,-1 2-2,-2-3-2,-1-1 0,0 3 2,0 0 10,4 1-11,-4-1 4,0-2-4,0 2 7,1 0-9,2 1-1,1-2 2,-4 2 12,0-1-12,0 2-4,5-2 6,-1 1 0,1-1-3,-2 2 0,-3-3-4,4 1 1,0-1 6,-3 1-5,4-1 4,-6 0 1,5 2-1,-1-3-3,2 4 5,-4-5-4,5 4 3,-3-1 0,1 0-4,1 0-3,-1-2-4,0 5-3,-4-6 3,3 2 4,-2 0-6,0 1 4,3-1 10,-4 0-3,4 0-5,0 1 2,1-1-9,-5 1-2,4 0 21,-1 1-14,1-3-1,-2 4 2,2-2 4,0 2-10,-1-1 3,1 0 3,1 1 0,0-2-5,-1 0 5,-2 0-2,4 3 4,-1-1-5,-1-1 17,0-1-12,1 2-1,0-2-5,-3-2-4,1 5-4,0-4 3,2 2-7,-6-1 12,7 1-3,-4 0 9,1 0 2,1-1 1,0 0-2,-1 1 3,1 1-11,1-1 7,0 1-4,-1-2 9,2 3-5,-1-1 1,-1 0 0,3 0-1,-2-1 6,-3 0 3,7 4-7,-6-4 1,3-1-5,1 2 4,-3 1 3,1 1-5,4 1 2,-5-5 19,1 3-18,4 2 5,-4-4-4,2 3 2,-1-4-3,3 5 6,-4-4 0,0-4-4,2 6-5,1 0 8,1 2-3,-6-8 1,4 3-1,-1 5 2,3 0 2,-3-7-9,1 2 6,2 5-4,-4-3 3,4 3-5,-2-2 10,0-1-3,2 3 0,-3-4-4,3 4-2,0 0 4,-3-5-8,3 5-3,0 0-5,-2-1 4,2 1 5,0 0-11,-4-3 0,4 3-10,-3-5 0,3 5-2,-1-3 8,1 3-5,0 0 5,-6-2 6,6 2-2,-3-3 4,3 3-4,0 0 2,0 0 1,-3-2-2,3 2-1,0 0-2,0 0-2,0 0 1,-6-6-4,6 6 1,0 0-8,-4-1 16,0-2-8,4 3 6,0 0 4,-6-2-2,6 2 7,0 0 0,0 0 2,0 0-3,-9 0 4,9 0-2,0 0 3,-5-2 1,5 2 0,0 0 2,0 0-2,0 0 1,0 0 0,0 0 0,0 0-2,0 0 10,0 0-4,0 0-6,-6-1 1,6 1 0,0 0 0,0 0 1,0 0 2,0 0-3,0 0 2,0 0-3,0 0 1,1 8-2,-1-8-1,3 7 8,-1-2 1,-2 0 0,2 0-4,1 2 6,-2-1 2,2 0 4,2 1-8,-2 2 10,-2 2 2,1 0-3,2-4 2,-2 2-3,0 2 0,2-3-1,-3 3 6,0-3-2,2 1-6,0 2-3,-3-5 4,2 2 0,-2 0-2,1-2 3,1 1-2,-1-2 0,0 2-2,2-2 6,-3-2-9,4 2 0,-3-1 0,-1-1 3,0-3-2,1 2 4,1 3-2,-2-5 0,-2 5 3,2-5-5,3 2 2,-3-2 1,0 0-8,0 0 10,0 5-4,0-5-1,0 0 3,0 0 0,0 0-1,0 0 0,0 0-4,0 0 4,0 0 0,0 0 5,0 0 7,0 0 4,0 0 1,0 3 1,0-3 8,0 0 2,0 0-14,0 0 4,0 0-2,0-11 2,0 3-12,-1 4 3,-1 0 8,2-2-11,2 2-1,-4-3 4,2 2-13,-1-3 8,1 2-11,0-5 3,0 0-3,0 4-2,-3 0 6,5-1-3,-1-3-1,0 0 3,-1 2 0,3-1 10,-3 0-14,0 3 2,0 0-1,0 1 4,0-3-2,0 5 2,0-4 0,3 3-3,-3 0-3,3-2 1,2 6-1,-5-3-5,0 4 9,0-7-4,2 2 1,-1 3-5,0-3 11,-1 5-9,3-5 2,-2 3 9,-1 2-8,1-4-5,-1 4 10,1-5-1,2 2-5,-3 3 2,0 0 2,0 0-5,1-3 1,-1 3 3,0 0-1,5-4 6,-5 4-1,9 0-2,-1 0 8,-8 0-14,9 0 4,-9 0 3,14-1-5,-9 3-2,4 0 2,1-2 5,-3 1-2,-1-1 7,2 0-2,-3 0-5,4 3-1,-3-2 0,-2 1 3,-4-2 4,10 0-6,-8 1-1,-2-1 0,10 1 9,-10-1-3,5 2-6,-5-2 2,0 0 5,0 0-7,0 0 1,8 0-2,-8 0 3,0 0 0,0 0-2,1 5 1,-1-5 1,0 0 1,0 0-2,0 0 4,0 0-5,0 0 3,0 0 0,0 0-4,0 0 0,0 0 9,0 0-5,0 0-5,0 0 0,-1 5 6,1-5-2,-3 5 4,2-1-1,-2-1-11,1 2 21,-1-1-12,2 0 0,-2 2 0,-4 1 0,5 0 3,-4 0 4,1 4-5,-3-4-1,3 2 8,-1-1-8,-2-1 1,0-2 1,3 2-3,-4 1 5,3-1 0,-2 1-1,0-2 1,1 0-2,-2 0 0,5-2 1,-2 2 2,-1 1-4,2-4-1,1 2-17,3-2-14,-7 1-28,3 2-26,-1-2-20,0 0-33,-2 4-39,1-2-29,1 0-50,-1 1-213,3-4-506,0 4 223</inkml:trace>
  <inkml:trace contextRef="#ctx0" brushRef="#br0" timeOffset="54326.7718">8823 6293 10,'-5'-2'196,"0"0"-16,-3-4-3,2 5-17,-1 1-16,0-1-12,7 1-11,-13 1-19,5-1-11,3 1-1,0-1-15,-4 2-1,4 2-4,-3-2-3,3 0-2,-1 2-2,0 1-5,0-3-9,1 4-10,2 0 5,0-1 5,-1 2-3,1-1-3,-1 1-3,-1 2-2,3-2-5,-1 2-1,3-3 0,-4 4-5,2-1 1,3 0 0,-1 1-2,1-2 5,3 2 3,1-2-4,2 1 2,0-2-6,4 1 0,1-1-2,2 0-1,7-2 4,-3 0 0,2-1 2,3-1-5,-1-3 7,-4 0 4,5 0 4,-5-3 4,1-1 1,-3 1 1,-3-1 9,1-2 11,-2 2-2,-2-1 9,-1-1 6,-3-2-5,1-2-7,-6 0-6,3-4-3,-6-1-4,0 0-5,-6-2-12,2-1-1,-8 1-1,6 2-6,-7 1-13,2 0-21,-6-4-18,4 8-32,-5 0-24,4 5-36,-2-3-44,-1 4-33,2-1-52,5 3-248,0-1-534,4 3 237</inkml:trace>
  <inkml:trace contextRef="#ctx0" brushRef="#br0" timeOffset="55996.9005">9012 7440 44,'0'0'145,"0"0"1,0 0-14,0 0-2,0 0-2,0-4-7,0 4-1,0 0 3,0 0-3,0 0-4,0 0 6,0 0-9,0 0 1,0 0-1,0 0-3,0 0-6,0 0 0,0 0-5,0 0-4,0 0-7,0 0-6,0 0-6,0 0-4,0 0-3,0 0-7,0 0-7,0 0 5,0 0-11,0 0-8,0 0 1,0 0-6,0 0 4,0 0-6,0 0 1,0 0-5,0 0 1,0 0 7,0 0-3,0 0-1,0 0-6,0 0 3,0 0-3,0 0-1,0 0 8,0 0-15,0 0 5,0 0-1,0 0-3,0 0-3,0 0-2,0 0-3,0 0-3,0 0 1,0 0 1,0 0 0,0 0 0,0 0-7,0 0 19,0 0-18,0 0 4,13 8 3,-13-8 6,5 5 4,-1-2 1,0 0-6,1 0 5,-3 3-2,4-3 2,-1 1-1,1-1 3,-1 2 4,1-1-12,2-2-1,-3 2-2,0-1 9,2 1-5,-4 0-8,3-1-2,-1 0 0,-2 1 2,1 0 2,3 1 1,-1-3 0,-2-1-5,2 4-1,-2-3 5,1 4-7,0-2-4,-1-3 8,-4 3 1,4 1-3,1-1-3,-4-1 6,3 1-2,-3 1 5,2-5-5,1 3 0,-4-3-4,4 5 4,-4-5-2,2 6 0,2-6-4,-1 3 4,-3-3-1,1 5-4,-1-5 0,0 4-1,0-4 4,5 4-4,-5-4 4,4 4-3,-4-4 3,5 3 1,-4 1 4,-1-4-5,8 2 13,-4 1-6,-1-1-1,-1 0 6,-2-2-12,9 3 2,-9-1 0,6 0-1,-3 1 5,1-3-2,-4 0-4,6 4 2,-2-2-3,-4-2 20,5 1-24,-5-1 1,2 3-6,1 0 7,-3-3-7,0 0 6,5 2 3,-5-2 0,0 0 4,0 5-13,0-5 5,0 0 6,3 1-4,-3-1 3,0 0-7,0 0 2,0 0 0,0 0 4,0 5 10,0-5-8,0 0-3,0 0 2,0 0 3,0 0-7,0 0-1,0 0-2,0 0 9,0 0-2,0 0 1,0 0-2,0 0-40,0 0-20,0 0-35,0 0-32,0 0-46,0 0-55,0 0-58,0 0-295,0 0-626,0 0 277</inkml:trace>
  <inkml:trace contextRef="#ctx0" brushRef="#br0" timeOffset="58576.7153">6458 8223 35,'0'0'182,"0"0"-14,0 0-4,0 0-16,-7-2-9,7 2-1,0 0-14,0 0-2,0 0-5,0 0-1,0 0-5,0 0 2,0 0-5,0 0-3,0 0-3,0 0-2,0 0 0,0 0 0,13-3 0,-13 3 5,8-2-11,-8 2 2,10 0-7,-6-1-2,3 0-4,3 1-10,1-1-4,0-1-1,5 2-6,-5-3-6,7 2 1,1 0-1,2-1-3,-2 1-5,0 0 3,1 0-4,2 1 1,1 1-1,5-2-6,-1 1-3,-5 1-3,-2 0-3,10-1-3,-10 1 0,7 2-8,-4-2 3,4-1 3,-6 3-5,7-3-9,-2 2 3,4-1 0,-10 0-3,9-2 4,-6 2-3,-1 2 0,4-6 0,-3 3 1,-2 0 4,1 0 1,-3 0-2,3 1 9,0-2 0,-4 0-7,2 1 1,-1-3-3,-1 0 3,2 2 3,-3 1-3,5-3 2,-7 2 5,6 0-10,-2 1 3,1-1 6,-2-1-8,3 0 6,-5 2 6,5 0-12,-2-1-5,0 1-2,0-1 2,1-2-2,1 3 1,-2 0-9,2 2 1,-3-2 0,1 0 3,0 0-3,0 0 1,0 1 4,-1-1-5,-1 1-6,2 0 7,-1-1 3,-2 2-4,1 0-7,2-1 5,-1-2 3,-4 2-1,3-1-4,-3 0 3,-1 1 2,-1-2-2,-1 1-2,-1 0 5,3 0-3,-1 1-1,1-1-3,-4 1 5,0-2-2,1 1 3,-1 0-4,-1 1-2,0-1 0,-1 0 1,6-1 1,-1 1 1,-1 0 6,-1 0-6,-1 0-3,4-1 14,-2 1-16,2 0 3,-1-1 1,-1 1-2,3 0-3,-3 0-1,1-2 3,2 2 1,0-2-6,-1 2 15,-1 0-7,2 0 8,-3 0-13,-3-2 3,6 2-2,-4-1 1,0-1 8,2 2-5,-2 0-2,1 2 0,0-4-8,0 0 9,1 3-3,-1-2 2,3 0 4,-1 1-2,0 0-5,1-2 3,-1 2-5,2 0 3,2-1-5,-3 0 6,2 1 0,2-3-1,-4 3 10,-1 0-10,1 0 7,0-1-7,-1-1 3,2 2-7,2 0 9,-2 0-5,3 2 4,3-4 1,-8 5 2,6-3-2,-7 0 2,-1 3-5,1-3-1,1 1-1,-3 0 4,1 1 0,0-2-10,-1 1 10,-2 0-3,-3 0 5,5-1-5,-5 2-1,-5-2 2,15-2 9,-4 2-10,-5 0 2,2 0-5,1 2 6,-4-2 4,3-2-10,-8 2 10,13 0 0,-6 0-8,1-1 5,-3 0-4,0 0-1,-5 1-1,13 0 3,-8-2 1,-5 2 5,10 0-3,-10 0-5,10-1-1,-10 1 5,8-1 1,0 1-6,-8 0 8,11-3-5,-4 3 3,0 0-4,0 0 2,-7 0 2,11 0-3,-2-1-1,-4 1-1,-5 0 5,9-3 0,0 3-6,0-1 2,-4-1-1,0 2-9,-5 0 10,8 2 5,1-2-3,-3 0-2,-6 0 2,12-3 2,-7 2-13,1 0 9,-6 1 2,8 0-2,-8 0 6,8 0-1,-8 0-8,5-2 3,-5 2 0,0 0 13,0 0-14,0 0 10,9 0 0,-9 0-14,0 0 5,0 0-3,6 2 7,-6-2-3,0 0 0,0 0 2,0 0-1,0 0-3,0 0 1,0 0 4,0 0 0,0 0-1,0 0 0,6-4-5,-6 4 1,6 0 2,-4-3-2,-2 3 0,5-1 5,-5 1 1,0 0-5,7-3 11,-7 3-9,0 0 2,5-1-4,-5 1-5,0 0-8,0 0-11,6-2-19,-6 2-16,0 0-21,0 0-24,0 0-26,0 0-33,0 0-50,0 0-37,0 0-44,0 0-281,-28 0-623,10 0 275</inkml:trace>
  <inkml:trace contextRef="#ctx0" brushRef="#br0" timeOffset="59777.3854">6727 8073 131,'1'-7'236,"-1"7"-8,2-3-7,-2 3-13,0-5-16,0 5-13,0 0-15,0 0-12,0 0-12,0 0-12,0 0-7,-5-4-18,5 4-7,0 0-4,-16 3-14,7 1-8,-1-1-8,-4 0-5,-1 1-6,-3 0-3,1 3-6,-3-1-7,1 1-9,-2-2-6,1-1 3,-1 4-8,2-3 0,1 0 0,2 1 1,-1-2-6,4 0 2,1 1-3,1 0 0,1-3-1,1 1 0,4 2 3,0-4-7,-3 0 2,4 2-1,-1 0-3,5-3 2,-5 1 1,5-1 3,-5 3 0,2 1 0,3-4 6,0 0 2,0 0 6,0 0-3,0 0-2,0 0 4,0 0 3,13 3 3,-5-3-4,-8 0-2,10 0-1,-2 0-4,-3 2-1,5-2 2,-2 1-1,5 0-6,-2 1 2,1-1-2,-1 3-1,-1-1 4,1 2-6,1-2 5,0 1-4,-2-1-4,1 1 3,0 1 4,-1 1-9,0-1 3,-1 0 0,0 1 5,1 1-9,2-2 1,-3 1-1,0 1 4,0-3 0,-3 1 1,1 0-4,0 0 1,-2 1-1,0-2-2,0-3 2,-1 2 2,0 2-1,0-2 0,0-3 0,-1 5 0,0-4 1,-3-1-6,5 3 3,-5-3 2,5 0 7,-5 0 2,0 0 11,6 1 2,-6-1 0,0 0-1,0 0-3,0 0 8,0 0-1,10-1 0,-10 1 8,1-4 1,-1 4 9,4-5-4,-3 2 2,0-2-4,1-2-5,0 2 9,1-1-16,-2-1-2,2-3 4,-3-1-5,0 1-2,0-2-12,0 1 3,2 0 6,-2-1-3,0 0-3,0 1-7,0 1 6,2 0-3,-4-2 2,2 5 0,0-2-3,0 0-1,0 2 0,0 1-1,0 1 0,0 0-3,0 0 0,0 5-4,0-8-5,0 8-22,-2-4-14,2 4-18,0-4-20,0 4-19,0 0-21,0 0-13,0 0-14,0 0-23,0 0-3,0 0-18,0 0-11,-2 12-16,6-6-17,-4 1-185,5-2-455,-2 1 202</inkml:trace>
  <inkml:trace contextRef="#ctx0" brushRef="#br0" timeOffset="60384.6949">8111 8637 64,'0'-2'282,"0"-3"-15,0 5-8,0-8-11,0 4-8,1 1-12,-1 3-14,0-5-11,0 5-14,3-4-10,-3 4-10,0 0-18,1-5-9,-1 5-22,0 0-6,0 0-7,0 0-11,0 0-9,0 0-9,0 0-5,0 0-1,0 0-1,0 13 4,-1-9 2,2 2 2,-5 2 1,3 4-4,1-4 5,-4 4-10,4 0 1,-5 0 2,4 0-7,-3-2-10,4 4-2,-5 1 1,5-3-10,-3-2-2,2 1-1,1 2 1,-3-1 1,2-1-6,1-1 2,-2 3-7,2-4 0,-3-1-8,3-2 0,0 0-4,0-1-1,-4 1-8,4-1 1,-1 1 3,1 0-4,0-2 8,0-4-8,0 6 0,0-6-1,0 3-2,0-3 1,0 0-4,0 0-12,0 5-8,0-5-18,0 0-17,0 0-28,0 0-30,0 0-28,-3 4-31,3-4-30,0 0-39,0 0-44,0 0-44,0 0-275,0 0-645,0 0 287</inkml:trace>
  <inkml:trace contextRef="#ctx0" brushRef="#br0" timeOffset="62747.5229">5855 8632 71,'0'0'217,"0"0"-5,0 0-20,0 0-16,0 0-10,0 0-9,0 0-6,0 0-12,0 0-10,0 0-11,0 0-8,0 0-5,0 0-12,0 0-4,-8 0-4,8 0-9,-4 4 3,1 1-6,-1-2-4,1 0 1,-2-1-4,0 3-4,3 2-1,-3-3-6,-3 2-1,1 1 6,-1 2-3,3-1-3,0 1 0,0 0-5,-3 0-2,-1 0-7,4 1 2,-1 0 1,-2 2 2,-2 3-9,6-4 0,-1 1 3,1 2-7,-2-1 1,-1 2-5,2-3-4,1-2-2,3 2 2,-3 2-7,4-2-1,-2 0 1,0 0-1,2 0 1,0 0 5,0-2-11,4 2 4,-4 0-6,4 3-1,-3-5 1,2 1-1,-2-1-4,3 2 4,2 1 1,-2 2-3,1-4-1,3 4 7,-4-2-7,1-3 2,4 5-2,-5-3-2,1-1 4,1 5-6,3-4-3,0 1 9,1-1-5,-1-2 2,0 0-3,-1-1 1,2 0-3,4 1 4,-2 0 4,0-3-3,-2-1-6,6 2 8,-2-1-5,0-1 3,1 1 0,2-2 1,2-3 0,-1 3 1,3-2-6,-1-1 4,-1 3-2,-1-3 2,5 2-1,-3-1-2,1-2 4,-3 0-6,1-1 3,-1-2 2,0 4-3,0-3 2,-2-2 1,-2 3-3,0-1-2,-2-1 4,3-2-5,-2-1 11,2 2-11,-1 0 4,4-2 10,-5-1 2,2-1-3,2 1-6,-2-3 5,-3 6 7,-3-6-5,3 3-2,0-3 2,-2 1 9,0 2-9,1-3-2,5-3-1,-7 4 2,-2-1 8,3-1-7,-3 0 3,1 0-3,-5 2 12,3-3-9,-1 1-1,2-7 3,-5 5-11,6 1 4,-6-5-1,1 4-1,1-5 4,-3 8 1,-1-4-6,5-4 5,-7 5-2,2 1 2,-3-4-5,3-2 2,-1 2 3,-2 6-7,2-6 3,1 2-5,-5 2 2,1 0 0,4 0 0,-4-1-3,4-2 7,-4 3 4,-1 0-10,1 1-3,-1-3 6,0 1-4,3 0-2,-4 1-2,1-1 6,-1-3-6,-2 2 0,5 2 7,-4 1-8,2-2 1,-1 1-1,1 0 17,-1 1-15,0 0-8,1 3 16,-3-2-9,2 1 1,1-2 1,-3 2 3,3-2-7,-1 3 7,-1-2-5,2-2-2,-4 4 2,4 0 8,-4-1-6,4 1-3,1 0 16,-2 0-18,2 2 3,-4-2 1,6 1-6,-5 2 11,3-2-2,2 2-3,-2-1 0,0 0 3,-2 1-10,2 1-6,-1-1 7,1-1 0,0 2-3,-1-1 3,1 1 4,4 3 4,-6-5-6,2 3-3,0-1 2,4 3 2,-5-4 5,3 2-6,2 2 2,-4-3 3,4 3-6,0 0 1,-4-5 1,4 5 5,0 0-7,-5-2 10,5 2-8,0 0-4,0 0 2,0 0 0,0 0 4,-1-3 2,1 3-5,0 0 1,0 0 7,0 0-8,0 0 7,0 0-10,0 0 4,0 0-2,0 0-2,0 0 1,0 0 6,0 0-9,-2 13 8,2-7-1,-1-1 2,1 3 0,0 1 4,-3 1-6,3 1-2,0-3 3,-2 4 3,2-2 0,0 0-2,0 3 0,-1 0 0,1-5-1,0 3 5,-3-1 0,3 2 2,-1-5-3,1 2-4,-2-3 1,1 4 4,-1-6-3,2 3 0,0-1 0,-2 1 1,2-2 4,-1-2-5,1 3 2,0-3-3,0-3 2,0 5-3,0-5 6,0 4 1,0-4-3,0 0 1,0 5 4,0-5-3,0 0 2,1 3 3,-1-3-6,0 0 3,0 0 9,0 0 0,0 0 3,0 0-11,0 0-4,4-10 3,-4 10-3,0-7 6,1 1-5,1 2 5,-2-1-1,1-3-8,-1 2 2,1-1-1,-1-1 10,3-4-11,-1 3 2,1 1 3,-2-4-12,-1 5 2,2-4 3,-1 1-2,-1 3 1,0 0 4,3 0 1,-1-2-1,-2 0-2,1 1 13,-1 3-11,1-3-8,1 4 0,-2-1 7,0-2 4,2 2-4,-2-3-8,2 4 9,-1-1-4,0 0 2,-1 1-5,3 1-2,-3 3 5,1-6 1,-1 6-3,5-3 5,-5 3-5,3-3 0,-3 3-2,2-2 4,-2 2 10,5-4-14,-5 4-2,7 0 5,-7 0-1,10 1 3,-4-1 6,3 0-9,-4 3 1,3-3-6,0 2 10,2 4 0,0-2 4,-1 1-4,2-3-2,0 2 3,-2 0 2,0-1-4,-3 1 1,3 1 0,-1 0-1,-2-3-5,-2 0 5,1 1 1,-2 1-2,0-2 12,0 1-13,-3-3 1,3 2-4,-3-2 12,3 2-3,-3-2-5,0 0 1,0 0 1,2 5 0,-2-5-5,0 0 4,0 4 4,0-4-9,-5 5 4,2-3 7,-2 4-2,-2-1-5,2-2-3,-2 2 7,-1-3 2,-2 3-9,0-2 34,-2 1-30,0 1 2,0 0 1,-2-2 1,-3 4-4,4-5-1,2 2 0,-1 0 5,2-1-1,-3 1 1,3-2 7,0 1-12,2-1-4,1 0 7,0-2-5,-1 3 3,2-2-15,1 3-12,0-4-12,1 2-29,4-2-11,-8 2-15,4 0-15,4-2-9,-4 4-7,4 0-7,0 0-9,0 1-21,0-5-9,4 8-20,2-5-8,0 2-3,0-1-36,2 0-137,4 4-405,-2-5 180</inkml:trace>
  <inkml:trace contextRef="#ctx0" brushRef="#br0" timeOffset="63288.6566">6854 8831 58,'0'0'239,"-2"-5"-7,2 5-12,-2-5-12,2 5 0,1-5-5,-1 5-11,0 0-4,0 0-11,0 0-8,-1-5-14,1 5-7,0 0-11,0 0-13,0 0-12,0 0-9,0 0-3,0 0-11,0 0-8,0 0 2,0 0 2,0 0-3,0 0-5,0 0 10,-5 15-2,5-10 4,-3-1 9,3 4-5,-2 1-2,-1-3-2,3 5-6,0-1-4,-1 1-4,-2 0 3,2-1-16,1 1 2,0-1-7,-4 5-2,3-8-15,1 4-2,-1-1 4,-2-3 3,2 3-14,-2-3 1,1-1-6,2 1-2,0-2-3,-3-1-9,3 1 8,0-1-9,0-4 5,0 0-2,-4 6-2,4-6-6,0 3-8,0-3-15,0 0-29,0 0-20,0 0-21,0 0-27,0 0-21,0 0-29,0 0-29,-4 3-31,4-3-43,0 0-34,0 0-271,0 0-619,0 0 274</inkml:trace>
  <inkml:trace contextRef="#ctx0" brushRef="#br0" timeOffset="66467.6188">3198 6817 166,'0'0'222,"0"0"-15,0 0-14,0 0-13,0 0-15,0 0-14,0 0-10,0 0-9,0 0-5,0 0-12,0 0-3,0 0-7,0 0-4,0 0 2,0 0 3,14 7-3,-9-4-3,3-2-4,0 3-1,2 1-3,0 1-6,0 0-3,0-2-1,0 3-8,3-2 8,5 2-2,-1-1-15,-2 4 13,2-3-7,2 0 1,1 1-3,-2 1-7,4-1-4,-4 1-10,2-4 1,1 2-2,-2-1 1,8 3 2,-7-2-6,0 0-5,0 0-6,0 1-3,1-1 2,-1-1 0,0 0-4,2 1-5,5 3-1,-9-3 0,9 1 1,-7 0 12,1-2-15,4 2 12,2-1-23,1 2 5,-7-4-6,-3 2 7,2-2 4,0 0 0,7 3 1,-6-4-1,-2 1 2,-2 2 0,6-2-4,-4 0-3,1 2 5,-2-2 3,1 0-3,-1 0-5,4-1 6,-2 3-7,-3-3-3,1 3-2,1-3 1,-1 1 7,2 0-6,-3 0-32,-1-2 29,1 4-14,1-3-3,-3 1 7,-2-2-5,5 2-3,-5-1 19,-3 0-6,3 0-6,-2-3 9,1 4 0,0-2 7,-1-1-12,-1 4 1,3-2 0,-2-1 0,1 1-11,-1-1 14,0 1-1,1 0-1,-2 0-6,4 1 6,-3-1 2,-1-1-7,3-1 2,-3 1-2,2 0-2,-1-1 10,2 1-17,-2 3 13,-1-3-1,1 1-3,-1-1 11,0 2-5,2-2 1,-5 0 4,3 1-12,-1-2 4,2 4 2,-5-3-7,4 0 9,-1-1-10,0 1 6,-4 1 4,3-3-9,0 5 4,-2-5 3,-1 1-7,3-1 4,-3 1 1,0 1 14,5 2 4,0-1-12,-1-1 7,3-1 3,-3 3-9,2-2 4,-4 0-3,2-2 2,0 3-2,0 0-2,1 0 1,-4-2 1,3 1-3,-4 0 0,4-2 0,-5 2-8,5-1 6,-4-2-6,4 3 2,-4 0 6,0-2-3,0 3 6,3-2-6,-3 1 2,4-2 1,-4 3-2,3 0-1,-3-2-4,4 0-5,-4 1 9,3 1-2,-2-2 0,2 3 2,-3-3-2,1 2-1,-1-3 3,2 4-2,0-3 4,-2 2-5,2 1-4,-3-4 8,3 3-2,2 2-11,-2-2 14,-1-1 4,1 2 1,0-3-8,-1-1 1,2 0-1,-4 1 4,5 1-2,-4 1-6,1 1 8,2-2-3,-3-1-3,3 1-9,-2 1 12,2-3 1,0 3 3,-2-1 0,4-1-7,-3 1 6,-1 1-3,2-4-4,-2 3 4,0 1 1,-2-3-4,3 1 2,-2-2-2,2 2-3,-7-2 15,7 1-5,-3 0-3,-4-1-3,0 0-8,7 0 6,-7 0 5,6 0-10,-6 0 6,0 0-7,0 0 7,7 3 0,-7-3 0,0 0 4,0 0-4,5 1 0,-5-1 2,0 0 3,0 0 1,0 0-3,0 0 10,0 0-12,0 0-6,4 2 7,-4-2-1,0 0-2,0 0 0,3 2-3,-3-2 0,0 0 7,4 3-4,-4-3 5,0 0-3,6 1 1,-6-1 2,2 3-2,-2-3-6,8 2 1,-8-2 16,9 0-18,-8 3 6,-1-3 1,8 1-12,-4 2 13,2 0-3,-2-1 1,1 3 0,3-2 4,-3-1 0,0 2-5,1-3 3,1 4-2,-2-4-4,-1 3 17,0-2-16,1 1 4,1-2 1,-2 0-6,0 4 4,-4-5 1,5 1-1,-5-1 0,4 3 2,-4-3-3,4 2 1,-4-2 2,6 1 2,-6-1-5,0 0 4,4 1-3,-4-1-3,4 3 7,-4-3 0,3 4-4,-3-4 14,3 2-4,-3-2-16,4 2 3,-4-2 3,4 1 3,-4-1-2,0 0-3,7 2 2,-7-2-3,0 0 5,0 0-6,5 3 4,-5-3 5,0 0 1,0 0-7,3 1 3,-3-1-6,0 0 1,0 0 1,0 0 4,0 0 1,0 0 0,0 0-8,0 0 6,0 0 3,0 0-4,0 0 3,0 0-1,0 0 2,0 0-6,0 0-2,0 0 6,0 0-9,0 0 2,0 0-3,0 0 2,0 0-4,0 0-8,0 0 5,0 0-1,0 0-14,-10-9 7,10 9 2,-7-5 4,6 2-4,-1 1 2,2 2 6,-4-6-1,1 3 0,1 0 2,-2-1 3,4 4 2,0-4-2,-2 0-3,1-1 8,0 2-4,1 3-4,-6-6 7,6 3-1,0 3 0,-3-3-5,3-1 5,0 4-4,0-5-5,0 5 21,0 0-3,-5-3-1,5 3-10,0 0 4,0 0-14,0 0 15,0 0 0,0 0-7,0 0 4,-4-1-7,4 1 11,0 0-3,0 0 0,0 0-2,-10 7 2,7-6-2,-3 4 10,2 0 3,-1-1-4,1 2-2,0-1 9,-1 2-19,0-2 9,0 2-2,1-2-3,-5 3 9,4 0-11,-2 1 9,1-5-4,3 4 0,-1-6 3,1 2-8,-1 4 8,-2-5-2,2-1 3,1 1-3,1 1-7,-1-1 5,3-3 6,-2 2 2,2-2-1,-3 4-1,3-4-5,0 0 12,0 0-2,0 0 9,0 0 9,0 0-4,0 0-4,0 0 2,0 0-7,7-14 8,-5 7-9,2 0 8,2 1-16,-2 2-3,3-8 11,-1 3-6,-2 1-7,6 0 2,-6 2 3,1-1 2,-1 2-3,-2-1-1,5-1-4,-6 2 4,4 0 0,-2-3 8,2 4-11,-4-1-3,2 1 4,-2 0 5,3 0-5,-3 0 2,-1 4 0,4-3-1,-1 1 1,-3 2-11,3-5 1,-3 5 3,4-4 5,-4 4 1,0-3-5,0 3 8,0 0-4,0 0-3,0 0 1,0 0 4,5-1-15,-5 1 12,0 0 3,0 0-9,1-4 3,-1 4 1,0 0-2,0 0-3,0 0-5,0 0 7,0 0 1,0 0-3,10 5 4,-10-5 4,2 5-7,1-3 11,2 1-4,-3-1-11,1 2 13,1-3-3,1 3 6,-4-1-7,4 0 2,-1-1-3,0 1 0,0 1 3,-3-2 3,1 1-3,2 1 0,-1 0 4,0 0-2,-1-1-3,2 1 2,0 0 3,-2-1-5,3 1 4,-2 1-1,-2-1-3,2-2 0,1 1-2,-2 0 15,-2-3-16,5 5 3,-3-3 0,-2-2-1,0 0 0,2 4-1,-2-4 4,0 0 0,0 0-4,1 5 6,-1-5-6,0 0 0,3 2 7,-3-2-6,0 0 0,0 0 3,0 0-5,0 0 8,0 0-7,0 0 1,0 0-6,-3 7 4,3-7-1,0 0 8,-5 0 2,5 0-4,-5 3-1,0 0 3,0-3-1,5 0 6,-10 4 1,3-3-2,1 3 0,-2-1-10,-2-2-13,0 0-15,-2-1-23,0 4-36,-1 1-19,-1-2-37,-4 0-32,2-1-43,5 1-49,-3-2-34,1 5-284,1-4-637,1 1 282</inkml:trace>
  <inkml:trace contextRef="#ctx0" brushRef="#br0" timeOffset="67149.5404">4719 7625 197,'0'0'315,"0"-5"-13,0 1-18,0 4-7,0 0-20,3-3-16,-3 3-13,0 0-18,2-5-27,-2 5-2,0 0-20,2-1-7,-2 1-22,0 0-6,0 0-20,0 0-4,1-4-3,-1 4-23,0 0 4,0 0-7,0 0-9,0 0 6,0 0-7,0 0 0,0 0 10,-2 12 0,2-12 1,-1 8-1,-1-3-2,2 2 2,-1 3-5,-1-2 9,1 0-3,-2 2-2,0-1 2,-1 0-10,1 0-4,0 1-9,-1 2-1,0-4-5,2 0-2,-1 2-5,-1 1 1,-2-2-2,6 0-2,-4-3-7,3 1 5,0 0-11,-2-1 3,-1 0 0,4 0-4,0-1-10,-1 1 6,0-3-1,1-3 2,0 5-4,-3-1-6,3-4 4,0 4-3,0-4-2,0 4-6,0-4-12,0 0-7,-4 5-24,4-5-24,0 0-23,0 0-31,0 0-23,0 0-24,0 0-28,0 4-33,0-4-37,0 0-40,0 0-20,0 0-276,0 0-649,0 0 287</inkml:trace>
  <inkml:trace contextRef="#ctx0" brushRef="#br0" timeOffset="69590.4785">5982 4702 142,'0'0'190,"2"-4"-7,-2 4-8,0 0-7,0-5-11,2 1-5,-2 4-3,0 0-10,0 0-6,1-1-7,-1 1-8,0 0 1,0 0-8,0 0-6,0 0 0,2-4-14,-2 4-8,0 0-1,0 0-8,0 0-11,0 0-4,0 0-3,0 0-4,0 0-9,0 0 3,0 0 0,0 0-1,0 0 11,0 14-3,-2-12-4,2-2 5,0 10 2,0-3 3,-1-2-6,2 1 0,-1 0 1,2 1-11,-2 2 11,1 0-4,-2 2-4,1-1-2,1 1 1,-1 0 0,0 3-1,0-4-4,-1 9-3,1-4 2,0 2-4,1 0-2,-1-2-5,0 4 13,0-5 1,-1 5 1,-1-2-6,2-2 2,0 2-3,2 2-13,-4-3 7,2 2 3,2-1-2,-5 3-6,3-2 6,0 0 10,-2 0-5,0-5 5,2 4 0,0-2-3,-2 4-4,4-1-14,-4-1 14,4 1-9,-2-4 1,0-2-2,2 5 3,1 3-2,-3-3 1,3 2-8,-2-3 9,-1 1-3,1-1-14,1-1 1,-2 1 2,0-1 1,5 1 0,-4-1-5,0 0 1,-1 2 0,3-3 2,-4 3-5,5 0 7,-3 0-14,-1-1 14,2 1-11,2-1 8,-4-5-3,3 2 2,-2 3 1,0 0-9,-1 0 7,1-1-4,-1-3 2,0 1-5,0 0 0,-1-1 2,2 5 2,-1-2 0,-1-1 1,0-1 4,1-1-6,0 0-6,-4 4 1,7-1 2,-3-3-4,-3 0 4,3 3 4,0-1 1,-1-2 0,-2-1-1,3 0-3,-1 0-6,1-2 5,-1 1 1,0 0-3,1 1 1,-2 4 4,1-3 4,2 0 7,-2 0 2,2 2-5,-2-2 2,-2-4-1,5 6-5,-4-3 3,0 0 0,2-1 2,0-1-3,-1 4-3,1-2 8,-4-2-6,1 3-4,3-1 6,0-2-1,0 2-5,-1 3 5,0-6-4,-1 5 2,1-2-2,1 0 1,-4 1-3,4 0 4,-2-2-1,2 0-3,-3-1 4,3 4-4,-1-4 3,-3 1-2,7 0-2,-3 2 4,0-1 0,0-1-2,0 1 1,-3 2 1,2-4-2,1 0 4,-3 1-10,3 2 5,-1-1-3,1-1-1,-1-1 2,1 1-1,0-1 5,-3 1-1,3-2-2,3 1-2,-6 1-3,3-2 5,0 2 1,0-3-2,0 2 0,0-1-3,0 1 6,-4 1-6,7 0 0,-6-2 4,2-2-1,1 5-3,0-5 8,-4 4-9,4-1 2,-1-2 2,2 3-4,-2 0 3,-3-2 3,4 2-4,-1-1 2,-2 0-4,3 2 2,-2-2-1,2 0 6,0-4-5,0 3 2,0 1-5,0 1 6,0-3-3,-3 2-2,3-3-1,0 1 5,-1 3-3,-2-2 2,3 2-2,0 1-6,0-3 6,0 3 0,-1-1 0,2-2 1,-2 4 1,1-3-1,1 1 3,-2 1-1,-2-1-5,6 1 3,-2-2 2,-1 0-2,0 1-3,0-1 8,0-1-6,0 2 5,0-1-5,0 1 0,0-1 4,0-1-6,3 4 3,-2-7-1,-1 7 0,0-2 3,3-1-3,-3 1-1,0-4 2,0 3 2,0 0-5,-3 2 7,3-1-2,0-4-4,-1 3 1,-2-3 2,3 2-1,0-2-1,0 5 1,3-2-1,-3-3-1,1 4 1,-5-5 0,4 2 0,0 3 0,0-1 0,0-1 2,0-2 1,0 2 0,0-4-1,0 2-1,0 0 3,0 4-2,-4-3-2,3 0 5,1 0-7,0 1 3,1-4-2,-2 2 4,1 1-3,0-2 3,0-5-3,0 12-1,0-8 7,0 1-7,0-5 2,0 6 0,0-6-7,0 6 7,0-6-2,-1 6 1,1-6-2,0 0 1,-3 4 0,3-4-2,0 0-1,0 0-8,0 0 2,0 6-10,0-6-12,0 0-12,0 0 7,0 0-16,0 0-9,0 0-21,-5 3-18,5-3-18,0 0-21,0 0-19,0 0-21,0 0-27,0 0-34,5-14-35,-2 3-21,-2 0-26,-2-5-244,2 0-613,-1-5 271</inkml:trace>
  <inkml:trace contextRef="#ctx0" brushRef="#br0" timeOffset="70947.4604">5986 4868 5,'-4'-4'51,"4"0"1,0 4-6,-2-5-7,2 5 6,-2-5-13,1 0 5,0-1-1,0 3-3,-2 0-10,3-2 4,0 5 0,-1-7-7,-2 4-3,3 3 8,0-6-5,0 3 13,0 3 7,0-5 13,0 5-1,-2-7-4,2 7 15,1-2-15,-1 2 18,0 0 3,-1-5-9,1 5 7,1-6-2,-1 6-5,0-4-1,0 4 1,0 0 12,0 0-8,0 0 0,0 0-5,0 0 7,-4-2-1,4 2 0,0 0 5,0 0 0,0 0-5,0 0-1,0 0-4,0 0 2,0 0-8,0 0-4,0 0-1,0 0-3,0 0-6,0 0-1,-10 5-5,10-5 0,-8 5 0,6-1 0,-5 1 0,1 3-8,-6-1-2,6 2 2,-3-4-3,3 5-3,-6-1 0,3 1 4,1-1-2,-3-1-2,3 2-7,-1-5 3,2 2 3,-1 1-4,3-2 5,-2-1 3,2 1 1,0-1-8,4-1-1,-3 0-1,2 0 0,-1 0 0,2-2 3,1-2 3,-3 4 8,3-4 0,-6 1 6,6-1 5,0 0-2,0 0 2,0 0 0,0 0-8,0 0 0,0 0-8,0 0 7,6-12-10,1 5-5,-2-2 2,0-1-7,1 2 2,-1-3-3,3 2 2,0-1-7,-1-1 0,1 1 5,0-1-4,1 3 1,-2-2-4,1 1-1,-2 1 2,1 0 1,-3 3 0,2-4 0,-3 5 0,0-3-1,5 4 3,-7-2 4,4 1-9,-1-1 2,0 2-3,0-2 0,0 2-8,-3 0 3,2-1 2,-1 2 2,-2 2-2,4-5-2,0 3 4,-4 2 1,0 0-2,5-4-2,-5 4 5,1-2-6,-1 2 4,0 0-6,0 0 9,0 0 1,0 0-10,0 0 0,0 0 1,9 4 4,-9-4 2,4 3-2,-1 3 0,0-4 3,1 2-8,0 1 32,1-1-13,-2 0 7,2 1 0,1 3-7,2 0 6,-1-2-3,-1 2-6,0-1 9,1 0-2,0 0-1,-1 1-8,1-1 0,-3 0-3,2 0 19,-2-4-24,2 6 6,-2-6-5,0 1-3,-1 1 6,0-2-2,0 0 1,2-1 2,0 0-2,-5-2 3,3 3-6,-1 2 8,-2-5 9,0 0 7,1 2 12,-1-2-2,0 0 18,0 0 5,0 0 13,0 0-3,0 0 7,0 0-8,0 0-9,-6 3 1,6-3-3,0 0-7,-14-3-2,14 3-2,-15-1-6,2 1-4,5 0-2,-2 0-4,-5 0-6,2 0-4,-5 0-5,5 0-5,-6 3-22,5-3-7,3 1-12,-1-1-1,-1 0-37,1-1-25,0 1-21,3 0-22,1 0-17,8 0-25,-10 1-25,1 0-32,6 0-17,-1 3-6,4-4-22,-6 5-162,4-2-481,2-1 214</inkml:trace>
  <inkml:trace contextRef="#ctx0" brushRef="#br0" timeOffset="73098.5294">6476 6096 74,'-3'0'149,"3"0"-3,0 0-9,0 0-14,-3-4-3,3 4-1,0 0-8,0 0-4,0 0 0,0 0-2,0 0-6,0 0 1,-6-1 0,6 1-1,0 0-5,0 0-4,0 0-2,0 0-2,0 0-4,0 0-3,0 0-8,0 0 7,-10 2-12,10-2-7,-8 3 3,3-3-3,-3 3 3,-2 3-5,6-2-2,-1-2-10,-1 5-2,-2 0-1,2-1-2,-3 1 0,2 0-3,1-3 0,-2 4-11,3 0 2,-3-2-8,6 1 9,-7 1-6,7-2 1,-1 2-2,-1-1-5,1 3 1,2 0 6,-3 0-3,6-1-5,-4 4 3,4-4-4,0 1 2,-1 2-3,2-2 7,-2 1-10,2 2 1,2-1 0,-1 0-1,3-2 0,1 2-5,-3-3 3,3 3-2,2-4 0,-2 3 0,1-5-6,1 3 3,1-1 4,1-3-3,-1 2-2,1-4 15,3-1-15,2 0 1,-4-2-1,1 0 3,0-2 4,-1-1-9,-2 1 12,3-2 1,-1-1 10,-3 0 2,-1-1 7,-4 2 1,3-3 16,2-2 9,-2 4 1,-2-3 0,-2-2 4,3 2-8,-1-4 12,-5-1-23,2-3-1,-2 0 4,0 1 10,-2-4-16,-3 2-8,-1-2-2,3 4 8,-5-4-17,1 4-2,-1 0-14,-3 1-21,4-2-18,-1 5-7,-2 1-11,2 1-35,-4-1-28,1 3-27,5-3-29,-5 2-25,0 2-45,1 1-21,1-1-25,-1 0-201,0 3-527,5 0 233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1T08:01:22.82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17513 3739 90,'2'-5'186,"1"4"-9,0-2-5,1-2-7,-3 1-3,-1 4-3,5-4-10,-3 3-9,-2 1-14,3-3-8,-3 3-6,3-3-13,-3 3-8,3-4-5,-3 4-9,0 0-7,0 0 1,1-5-15,-1 5 0,0 0-9,0 0-12,0 0 1,0 0-5,0 0 0,0 0-1,0 0-4,1 12 2,-2-8 1,0 4 4,-1 0 2,0 1 1,-2 0-3,-1 3-1,-1 1 0,-2 2 0,1 0-3,0 3 2,-1-1 1,-2 2-7,2-1-2,0-3 4,-2 2-3,0-1-3,2 0 0,-2-1-5,5 0 2,-3-3-6,3-1 2,1-3 0,-1 2 0,1-3-5,2 1-3,-2-3 3,0-3-2,4 5-1,-4-4 1,4-3-3,0 6 3,0-6 3,-2 5-2,2-5 2,0 0 8,-2 3 5,2-3 0,0 0 1,0 0-5,0 0 2,0 0-3,8-14-4,-4 6 0,0 1 0,2-2-3,0 0 1,2-4-4,2-2 4,-2 1-4,1-1-1,0 2-3,4-2 10,-4 0-10,0 0-2,1 1 2,-1-2 1,1 0-6,-1 3 3,-1 0-4,2-2 5,0 1-3,0 1 0,-3 5 1,1 0-1,0-3 0,-1 0 4,-1 4-6,3-1 4,-4 0-2,0-1-4,-1 5 3,1-1 1,-3 0 2,1 1-2,0 1 0,0-2 1,-1 2-3,-2 3 1,4-4 0,-2 2-4,-2 2-1,3-4 1,-3 4-1,0 0 3,0 0 1,0 0-3,0 0 1,0 0-3,0 0 7,9 5-4,-9-5 11,1 5-5,2-1 4,-2 1 3,3-2 0,-3 5 8,4 1 11,-2-5-2,-1 6-3,2 0-2,3-1 5,-5 1-3,2 2 12,0 0 18,1-1-8,1 0-1,-2 0 5,4 3-4,-2 0-1,0-4 10,-2 2-9,1-2-4,3 0 8,-3 2-7,1-3-5,0 0 2,-1-1-2,0 2-2,0-2 0,0 2-4,-2-3 0,2-1 0,-1 3 3,0-1-17,-2-3 2,3 1-4,-2-1-3,-1-4 4,2 4-5,-1-1 6,0 1-3,1-2-3,-4-3 1,2 3-1,-2-3-6,2 4 3,2-3-20,-4-1 14,0 0-19,0 0-20,0 0-7,0 0-13,0 0-18,0 0-16,0 0-22,0 0-22,0 0-28,0 0-33,0 0-34,0 0-34,0 0-35,0 0-204,-16-1-544,16 1 241</inkml:trace>
  <inkml:trace contextRef="#ctx0" brushRef="#br0" timeOffset="404.185">17533 3957 118,'0'0'163,"0"0"-7,0 0-2,0 0-14,0 0-7,0 0-8,0 0 0,0 0-1,0 0-4,0 0-3,0 0-2,16 5-5,-8-4-5,2-1-6,2 1-8,0-2-6,1 1-7,2-1-6,2 0-6,-4 0-4,2 0-7,-1-2-6,-3 2-5,0 1 1,2-2-6,-3 2-7,3 0-2,-7 0-5,1-1-4,0-1 1,-7 2-6,12 0-5,-12 0-10,6-1-15,-6 1-16,4 3-20,-4-3-29,2 3-38,-2-3-49,3 1-216,-3-1-415,0 0 184</inkml:trace>
  <inkml:trace contextRef="#ctx0" brushRef="#br0" timeOffset="1132.9784">17637 4773 76,'0'0'208,"-10"7"-3,10-1-6,0-1 1,0-1-18,0 2-14,0 0-4,0 5-7,0 1-10,0-1-1,0 3 2,0 2-11,-2 0-7,4 3-7,-2-2-14,-4 0-7,6 0-6,-4 0-8,1 0-8,-3-1-9,4-3-6,-2-1-5,0 0-7,2-2-6,-2 2-7,2-5-4,-2-1 1,4 2-3,-4 0-5,2-4-5,-1 1 2,1-2-13,0-3-15,1 6-9,-1-6-15,-1 5-6,1-5-17,0 3-19,0-3-28,0 0-25,-5 3-32,5-3-21,0 0-18,0 0-18,0 0-168,-9-4-409,3 2 181</inkml:trace>
  <inkml:trace contextRef="#ctx0" brushRef="#br0" timeOffset="1683.5709">17424 4986 33,'2'-7'155,"1"2"-7,2-7-20,0 4-9,4-1-6,1 0 3,3-3-7,4 1-12,-2-1-5,3 0-3,5-3-10,-6 5-1,1 1-10,-2-1-3,3 3-7,-2 0-13,-2 0 1,-2 4-8,2 1-3,-4 1 0,-1 0-4,0 1-1,0 0-8,-2 2 0,1 0-1,-2 2-4,-1 2 1,1 2-4,-3 1-2,0 0 3,0 2 11,-3 3-10,0 0 1,-3 1 3,-2 2-5,0-3 9,-1 1 2,1-1-3,-3 0 1,3-2-3,-4-2-5,-1 0 4,4 0 1,-1-1 1,-2 0 0,3-2 2,-1-3-1,2 1 1,-3-2-1,6 1-2,-2-2 4,3-2 5,-5 4 2,5-4-1,-5 1-4,5-1 0,0 0-7,0 0-3,0 0 2,10-14-3,-3 11-2,1-3 0,3 2-5,-2-2 2,1 1-3,1 2-2,-1 0-3,-1 1-1,-2 2-3,5-2 4,-3 4-1,2-2-3,-1 2 3,-1 2 0,-2 0-2,1 2-1,0 0 3,-1 2 3,-1-3 1,-2 4-4,-3-3 1,2 3 0,-6 0 1,2 1 3,-6-1 4,-3 4 1,-1-1 7,-3 0 0,2 0 2,-4-1-1,-6 3 2,4-5 1,0-1 1,4-2 2,0-1 0,1-2-2,2-1 1,-1 0-6,-1-3 7,3-2-9,0 1-4,2 1 1,-2-4-6,2-2-5,3 2-7,-1 0-23,0-1-28,3 0-26,-1-2-36,1 0-28,3 0-55,-1 3-212,2 0-445,1-3 196</inkml:trace>
  <inkml:trace contextRef="#ctx0" brushRef="#br0" timeOffset="2363.5332">17604 5742 143,'-8'0'167,"-3"0"-15,-2 1-12,3 1-20,0 1-7,-2 2-5,1 0-13,1-3-8,-1 8-10,1-3 1,0-2-16,-4 9 1,2-1-4,1 1-2,-1 0-5,2 3 1,-1 0-3,0 4-1,3-4 2,1 1-10,3 1 3,0-1-4,2 1 0,0 1-10,6-2 1,-4-1 1,4 2-3,7-1 5,-2-2 3,4-6-3,4 2-2,2-2 6,7-3 1,1-1-2,1-1-1,0-4-4,1-3-1,-1-1-7,-6-1 1,5-4-2,-10-1-3,3 4-8,-5-5-15,1 5-18,-5 2-12,-6-2-31,1-1-49,0 3-60,-6 3-179,-3-4-381,3 4 169</inkml:trace>
  <inkml:trace contextRef="#ctx0" brushRef="#br0" timeOffset="3065.0503">17623 6754 172,'0'0'234,"-1"3"-15,1-3-12,0 0-9,-4 4-1,4 0-8,0-4-8,0 6-13,0 0-5,-2-4-1,4 5-9,-2 1-6,0-2-2,0 5-8,0-1-2,0 1-11,1 0-10,-1 0-13,0 0-3,0 4-3,-1-3-12,1 7-7,-4-3-5,4-3-10,-2 3 0,-1-5-10,3 0-2,-4 0-3,3-1-5,1 0-8,0-1-2,-2-2-3,-1 1-6,3-3-19,0-1-13,0 2-17,0-6-31,0 4-13,0 0-23,0-4-34,0 0-35,0 0-49,0 0-37,0 0-43,0 0-157,0 0-486,10-16 215</inkml:trace>
  <inkml:trace contextRef="#ctx0" brushRef="#br0" timeOffset="3447.4179">17513 6774 31,'0'0'163,"4"-8"-15,0 3-12,0 0-2,0 1-23,3 0-4,2-1-16,5 1-3,-1-1-8,6 2-7,-1 0 2,1 3-11,2 0 0,3 0-5,3 3-5,-8 1-6,11 1-5,-1 3 2,0 1-4,-2 1-9,-3 5 1,3-3-7,-13-1 1,9 8-5,-2-2 4,-9-4-3,1 1 2,-3 2 7,-2-1 4,-4-4-1,0 0 13,-2 2-2,-3 3 8,-4-5 7,-4 5 4,1-1-1,-6-1 6,-9 1 2,-3 2 0,-4-3-6,1-4-4,-6 0-9,-1 2-4,2-5-5,-2 1-5,0-4-2,-1-1-6,5-2-1,1 0-1,10-2-9,1 1 0,0-1-2,6-2-1,3 0-12,1-1-16,1 1-20,2 0-26,2 1-44,0-2-26,5 1-31,0 3-31,5-7-45,-1 4-122,2 1-386,5-2 170</inkml:trace>
  <inkml:trace contextRef="#ctx0" brushRef="#br0" timeOffset="3994.6576">17618 7817 270,'0'0'247,"0"0"-27,0 0-21,0 0-23,0 0-15,0 0-12,0 0-14,14-6-11,-4 2-15,3 1-10,6 0-12,-4 1-6,6-2-8,1-1-8,-3 0-8,0 2-4,3-1-6,5 0-9,-6 3-10,-1-1-15,-4 0-17,-2 2-16,-2-2-6,-1 4-18,-4-2-19,-1 0-17,-2 4-8,1-2-6,-5-2-13,-1 3-22,1-3-17,-10 10-126,-1-5-295,-3 2 131</inkml:trace>
  <inkml:trace contextRef="#ctx0" brushRef="#br0" timeOffset="4442.0404">17571 7856 72,'0'0'135,"0"0"-6,0 0 2,0 0-5,0 0-7,0 0 2,0 0-1,0 0-2,0 0-1,0 0-5,0 0 0,0 0 1,0 0 1,0 0-6,15 2 0,-15-2-9,3 10-4,-3-8 0,2 2 3,-2 1-1,0 2-10,2 1-5,0-2-9,-1 2-11,2 2 2,-3 1-3,5 0-6,-5 1-1,0-1 4,5 3-7,-5 0 2,0 3 8,1-5-15,1 3 0,0-1-3,-2-5-1,-2 8 5,4-4 5,-2-3-2,-2 2-10,4-3-1,-2 1-3,0 0-2,0-2 1,2 1 0,0-4-6,-1 2-2,2-1-3,-2-1-1,3 2-2,0-2 5,-1 0-1,3-2-2,0 1 1,-1 1-1,2-2-8,-1-1 6,2 1-5,3 0 2,-2-1 3,3 0-4,-6-1-7,6 1 7,-1 0-8,-4-1 0,2 1-2,2-2-2,-1 0-5,2 1-5,-4 1-3,2-2-9,0 3-7,-4-3-2,4 0-5,-2 0-7,-5 1-5,3-1-3,2 2-12,-2-2-10,-6 0-5,10 0-8,-7 0-10,-3 0-15,0 0-12,9 0-14,-9 0-16,0 0-18,6-2-25,-6 2-14,0 0-192,-1-6-430,1 6 191</inkml:trace>
  <inkml:trace contextRef="#ctx0" brushRef="#br0" timeOffset="4666.145">17649 8100 20,'0'0'293,"0"0"-23,0 0-26,0 0-19,0 0-15,0 0-16,0 0-8,0 0-26,15-10-15,-1 6-14,4-1-12,1 2-10,-2-2-19,-4-1-23,7 0-20,7-1-29,-9 2-27,2 2-41,1-1-36,-5-1-45,-3-3-55,0 7-159,-3-4-373,0-3 165</inkml:trace>
  <inkml:trace contextRef="#ctx0" brushRef="#br0" timeOffset="6210.015">20208 2842 2,'1'-3'110,"-1"3"-5,0 0-16,0 0-3,0 0-11,-3-7 4,3 7 2,-2-2-5,2 2-3,-3-3-1,3 3-7,-2-4 4,2 4-10,0 0-7,0 0 1,0 0-10,-7-1 5,7 1-13,0 0 10,0 0-8,-7-1-2,7 1 4,0 0-3,-7 4-4,4-2 5,-1 1 4,0 1-6,-1-1 0,-1 2-4,1-1 2,-3 3 0,3 0 2,0-2 5,1 1-9,-2 0-2,2-1 0,1 1-11,1-2 4,-1 4-3,1-1 0,2 0-1,0 1-2,-2 2-2,2-4-1,0 0 1,2 6-5,0-5 5,-1 0 0,1 0-5,2-2 4,-1 5-2,1-4 0,3 2 4,-1-2-1,0 0-4,3-1 1,3 0-1,-1-1-2,3 2 1,-5-3 1,4 0-3,-1-2 1,-1 2-3,4-1-2,-6-2-1,4 0 8,0 3-9,-3-3 9,3 0-5,-4 0-5,1-3 4,0 2-5,-1-3 10,2-1-3,-5-1-2,4 3 0,0-3-4,-3-1 0,-1 1 3,4-3-3,-6 0 8,5 2 0,-4-3 1,4 0-1,-4 2 6,-1-3 14,3 0 4,-4 0-1,1 2 2,0-1 5,-4 0-6,-4 0-2,4-3-3,0 3-3,-4 0-3,1 0-1,-3 1-2,1 1-2,-5-1-2,1 4-3,0-2 0,-3 4-4,-1-2 1,-5 3-4,-1 2 2,-9 0-5,7 2-13,-10 3-21,6-2-17,4 1-25,-2 1-51,6 1-45,2 0-212,-4-2-416,6 2 185</inkml:trace>
  <inkml:trace contextRef="#ctx0" brushRef="#br0" timeOffset="7299.9019">23196 2718 171,'-2'-4'203,"2"4"-12,-3-4-8,3 4-2,-1-6-3,-1 4-4,2 2-2,-2-5-9,2 5-8,0-5-6,0 5-3,0-5 4,0 5-16,-3-3-3,3 3-5,-2-4-6,2 4-1,0-5-4,0 5-10,0 0-5,-3-3-6,3 3-12,0 0-6,0 0-15,0 0-3,0 0-8,0 0-3,0 0-7,0 0-4,-7 9-4,9-4 2,-1 3-6,-1-1-5,0 2-4,-1 2 2,3 3 0,-3-6 0,1 4-6,0 0 4,-3 1-1,5-2-6,-2 1 8,-2-2-7,4 2-1,-2-2 0,0 2-1,1-3-2,0 0 0,1-3-3,-4 1-6,4-1 8,-2-2 1,1 2 0,-1-6-4,1 8-5,-1-8-19,0 5-12,0-5-17,2 3-22,-2-3-25,0 0-35,0 7-44,0-7-40,0 0-56,0 0-238,0 0-550,0 0 243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1T08:02:43.37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20161 3573 27,'0'0'146,"-1"-6"-13,1 6-4,0 0-4,2-4-10,-2 4 1,0 0-7,0 0-5,0-1-8,0 1-1,0 0-5,0 0-1,0 0 1,0 0-7,0 0 0,0 0-3,0 0-5,0 0-2,0 0 0,0 0-10,0 0-5,0 0-7,0 0 1,0 0-9,0 0 0,0 0-3,0 0 4,0 0 1,-9 9 6,7-3 0,-1 1-2,1-2 3,-2 5-4,0 0-1,-2-1-1,2 5 1,-5-3 0,5-1-3,-2 7-1,3-6 1,-2 1-8,2 1 1,-3 3 1,2-5-4,-1 1 1,4-1-4,-2 0 7,-1-4 0,2 2-2,-2-1-4,0-3-2,3 4-2,-3-1-3,0 2-3,2-2-1,-5 1-1,6 1 3,-3 2-6,0-6 2,-1 1-3,0 2-1,1 0-1,0-2-6,1-1 2,1 0-4,-2 0 6,2-3-4,1 2 3,-1-1-11,-1 0 10,0-3-21,1 3-17,2-4-11,-2 6-21,-3-2-19,2-1-18,2 0-24,-3-1-26,0 2-23,3-1-29,-4 0-30,0 0-177,1-1-438,4-2 194</inkml:trace>
  <inkml:trace contextRef="#ctx0" brushRef="#br0" timeOffset="770.1396">19917 3718 28,'-5'-5'149,"5"5"3,1-3-25,-1 3-8,4-9-4,0 4-6,0 4-10,2-6 4,3 0-12,0 3-2,2-6 2,0 4-6,5-3-6,-3 1-8,2 2-4,2-2-6,-2 2-1,-2 3-7,5-4-5,-6 2-3,0 2-1,5-3-7,1 2-5,-6 1 4,6-1-5,-6 4-5,3-2-3,-1 0 1,-2 1-5,1 1-1,-3 1-3,-3 1-2,5-1-4,-7 0-1,0 5 3,3-2 0,-6 1-5,2 0 3,0 0-1,-4 2-2,3 2 6,-3-1-1,-3 0-5,-1 2 3,0 0-2,2 1 1,-6-1-8,3-1 3,0 3 3,0-4-1,-2 1 1,0 3 0,-1-3-1,-1-3 2,3 2 0,-2 0 6,4-3 2,-1-2 7,1 1 4,-1-1 1,1-1 3,-2 2-1,1-1 4,4-1 9,-3 0-1,4-2-3,-5 2-4,5-2-1,0 0-3,0 0-3,0 0-6,-4-6-2,4 6-3,0 0-4,2-9 2,2 4-3,3-2 0,-2 3-6,5-3 3,-4 3 0,3 0-1,-1 2 0,2-2-3,-1 3-2,-1-1 3,-1 2-1,6 0-3,-4 3 0,1 0 2,1 2-2,-2 0-1,-4 0 3,2 2-3,-1 2 8,-1 2-7,-3-2-3,1 1 3,-2 0-1,-1 2 0,-1 1-2,-2 5 4,-1-6-2,0-3 3,-2 7-1,1-7 1,-1 3 0,-2-2 0,-4 2 11,2-2-8,0-2 6,-2-2 11,-2 1-7,0 1 9,0-3 8,-2 0 6,-3-1 2,1-4 0,1 0-2,2-1-4,-3-3 5,4 3 3,1-2 1,0-3 0,3 0-5,-2 1-1,2-2-7,1 1-1,4 4-4,-3-3-3,0 0 0,3 2-4,-1-1-19,4 1-31,-1-1-25,-1 0-34,2 2-37,2 2-42,-8-7-54,8 6-61,-5-2-165,5 3-487,0-5 215</inkml:trace>
  <inkml:trace contextRef="#ctx0" brushRef="#br0" timeOffset="3952.2615">23179 3682 71,'0'0'119,"2"-4"0,1 3-4,-3-5 2,0 6-4,4-4-4,-2 1-2,-2 3 2,4-5 7,-4 2-11,0 3 1,0 0-7,3-6-4,-3 6-8,0-2-13,0 2-4,-5-4-6,5 4-8,-4-5 0,0 4-9,4 1-6,-10-3-3,4 3-4,-2-1-7,8 1 3,-15 0-4,8 1-5,-1-1 2,-3 0-7,6 0-1,-9 3-3,8-3 0,-2 0-1,-1 1 2,-4 1-4,3-1-1,0 1 3,-2 0-1,-1 1-4,2 0 4,2 0-3,-4 1 2,2 0-1,-2 0-3,0 6 1,2-5 0,0 4 5,0-4-3,2 3-4,-4 4 0,2-3 2,3 0 3,-1 4-6,0-1 1,0 3 5,1-1 0,2 3-3,2-2-1,-4-1-2,4 2 6,2-3-3,-2-1-3,3 5 12,-1-4 6,2-1-5,2-2-1,-1 1 1,3 0-2,-1-1 2,2-2 2,1 2 2,2-3 0,-2 1 11,3-1 0,4-2-2,0-2-2,1 2-1,3-4-4,0-1 1,2 0-1,-2 0-2,-4 0-2,6-1 0,-4-3-2,-2 3-3,0-3 0,1 1-1,-7 3 2,0-1-3,-2-2 2,0 3 0,-5 0-2,7-1 0,-5-3-11,1 2-11,-3 2-25,0-5-29,0 5-34,0 0-35,-5-7-30,2 4-40,-1 1-183,4 2-418,-6-8 184</inkml:trace>
  <inkml:trace contextRef="#ctx0" brushRef="#br0" timeOffset="9870.2748">19938 4706 50,'0'0'141,"0"0"-11,0 0 2,0 0-3,0 0-2,0 0-2,2-3-8,-2 3-1,0 0-8,0 0-2,0 0-2,0 0 1,0 0-4,0 0-4,0 0-6,4-3-2,-4 3-9,0 0-1,0 0-6,0 0-2,0 0-2,0 0-12,0 0-1,0 0-7,0 0 1,0 0 14,-4 13 4,4-9-4,0 2 3,0 2-2,-3 0 3,3 3-5,-1 0-1,-1 1 0,2-1-2,-2 1-5,0 1-3,-1 2-1,2 2 0,-2-1 1,1 1-10,-2-1-6,0-4-2,2-1 3,-2 6-9,1-5 0,-1 0-2,2 1-4,-1-4-2,1 3 2,0 0-5,-1-5 0,0 4 1,1-4-3,0 2 1,-1-3-6,1 0 0,1-1 0,-2 1 3,1 0-6,-1-1 3,3 0-3,-4-3 8,4 1-13,-1 1-6,-3-1-9,4 0-14,0-3-8,-1 4-11,-3-1-10,4-3-15,0 5-21,0-5-20,0 0-26,-2 4-25,2-4-35,0 0-20,0 0-18,0 0-166,-2 3-435,2-3 193</inkml:trace>
  <inkml:trace contextRef="#ctx0" brushRef="#br0" timeOffset="10732.054">19673 4811 12,'0'-4'143,"1"-2"-8,2 1-9,-1 0-8,1-2-6,2-2-6,3 3-10,0-2-7,5-4-1,2 0-4,0 2-4,1-2-2,6-3 1,-3 4-1,-1 3-7,8-2-5,-2-4-2,0 2-3,-3 5-7,-3-1-7,2 3-4,-1-1-3,0 3-8,3-2 3,-4 0-5,-1 2-4,-1-1 1,2 4-1,-3 0-6,-2 0 3,0 0-4,0 0-4,-2 2-4,1-1 3,-5 1-3,2 2 0,-2 1 4,2 1-7,-2 3 3,-3 0-4,-1 1 1,-1 0-1,-1 4-3,-1-2 0,-1-2-1,1 3 4,-4-1-2,-1 4 1,1-1 0,-1-1 0,-3 1 2,0-1-2,-1 1-1,-3-1-2,3-1 2,2-5-3,-2 3 2,-3 1 0,3-4 3,3 0-1,-4-2-1,2 2-2,3-2 2,0-3 4,1 1 2,-1-1 9,1-1 4,0 1 4,4-3-2,-2 3 7,2-3-1,0 0 0,0 0-4,0 0-3,0 0-3,0 0-1,0 0-1,0 0-4,9-18-2,-3 13-1,2-2-3,1 0 2,0-1-4,2 1-2,-1 0 3,6 0-3,-4 1 1,5-2 2,-4 7-5,0-2 7,-1 2-7,1 0-1,1 2 4,-5 0-3,5 2-1,-4-2 0,2 6 1,-1 0-2,-3-3-1,1 6 1,-4 0 1,3 0-1,-4 3 2,-3-2-2,0 1 0,-1 1 1,-1-2 4,-2 6-5,-3 2 3,0-5-2,-1-4 2,1 3-2,-3-4 1,-3 3 0,1 0 7,-3-1 3,-2-1 4,1-2 4,0 0-5,-4-2 6,1 0 2,-3-1 0,0-5 2,2 2 5,-2-2-6,1 0 5,0-5-3,2 3 3,-1-5-5,5 3-2,-5-4 0,9 3 1,-1-2 8,0 0-2,2 0-3,-1-1-3,1 1-3,3 0-2,-1 1-5,2-3-6,1 6-14,-1-5-21,0 5-22,4 0-25,-2 0-28,1 0-31,2 3-35,-3-6-32,3 6-27,0 0-192,0 0-451,0 0 200</inkml:trace>
  <inkml:trace contextRef="#ctx0" brushRef="#br0" timeOffset="14128.165">22830 4578 185,'0'0'209,"0"0"-15,0 0-8,0 0-6,0 0-10,0 0-11,0 0-9,0 0-11,0 0-12,0 0-5,0 0-15,0 0-6,0 0-7,0 0-7,0 0-13,0 0-5,0 0-5,0 0-9,0 0-4,0 0-4,0 0-2,-3 6 9,1 3 13,1 1-8,-1 3-4,-4 4 3,2 1-3,1-1 4,-3 3 23,3-2-8,-5 7 0,4-6-5,-1-1-2,1 2-7,-1-1-1,1-1-2,-1-1-9,1 1-2,1-3-7,1-3-3,2 1-5,-2-2 2,-3-1-9,5-1 2,-3 2-4,0-1 0,2-4-4,0-2-1,0 2-3,1-2 1,0-4-3,-4 5-9,3 0-9,1-5-13,-2 7-15,2-7-14,0 3-14,0-3-17,0 0-16,-2 1-22,2-1-21,0 0-19,0 0-28,0 0-20,0 0-39,0 0-187,0 0-466,0 0 207</inkml:trace>
  <inkml:trace contextRef="#ctx0" brushRef="#br0" timeOffset="14650.2661">22671 4642 59,'1'-2'182,"0"-4"-12,1 2-16,-2 4-13,3-5-9,2 3-11,-2-4-13,2 2-14,2 2-5,0-1-7,5-2 6,-1 1-8,3 0-8,-1 0-6,5 0-4,-2-1 11,2 2-15,2 2-6,-3-2-1,1 2-7,0 0-3,0-1-4,0 1-2,0 2-5,2 1 2,-2 0-5,0 2 2,-2 1-1,-2-3-3,0 3-6,-2 0 3,-1 2-3,0-2-5,4 4 3,-4-1 5,-1 2-4,-4 0-1,2 2 2,0-1-2,-4-1 1,3 0 0,-3 7-3,0-5 2,-2 3 1,2-1-1,-4 1 0,0-3-2,0 3 2,0-2-2,-2 3-1,-2 0-3,0-3-1,0 1 0,-3-2 0,0-2-1,-1 4 0,-3-1-2,-3-1 2,7-3-2,-8 1-2,2-1 6,-2 1-3,-2-2 4,-2-1 6,2 0 2,-3-3 1,0 2 4,-1-5-3,-2 4 4,4-2-6,-12-3-3,3 0-3,0 0 3,8-3-1,-2 1-2,2-1-1,0 2-19,1 1-4,5-3-8,-4 0-27,3 2-35,2-2-21,2 0-27,4-1-34,-3 1-41,4 3-170,-1-3-404,3-2 180</inkml:trace>
  <inkml:trace contextRef="#ctx0" brushRef="#br0" timeOffset="20843.9871">19973 5776 15,'0'0'157,"0"0"-9,0-5-4,0 5-3,0-4-9,0 4-8,0 0-4,0-4-5,0 4-4,0 0-8,0 0-6,0 0-7,0 0 0,0 0-7,0 0-8,0 0-1,0 0-6,0 0-7,0 0-6,0 0-5,0 0-6,0 0 1,0 0 7,-5 12-4,4-8 10,-2 6 3,-3 0-2,2 2-4,-4 2 0,0-1-3,2 3-5,0-1 1,-1 0 3,-1 1 4,0-1 0,3-1-7,-3 3 0,1 0-2,0-2-3,1 0-6,-1 1-6,1-1 0,0 2-1,2-5-4,-3 0-2,5 0 0,-2-2-6,1-1-1,-2 3-3,4-7 12,-3 2-16,0 0-1,3-4 2,1 3-2,-4-2-1,4-1 11,0-3-13,-1 6 3,1-3-6,0-3-13,0 0-11,-3 2-15,3-2-17,0 0-14,0 5-19,0-5-19,0 0-31,0 0-42,0 0-9,0 0-33,0 0-161,-13-11-413,12 6 182</inkml:trace>
  <inkml:trace contextRef="#ctx0" brushRef="#br0" timeOffset="21592.2554">19636 5857 103,'6'-7'120,"2"2"-1,2-3-9,4-4 11,3 1-19,-1 1-12,8-3 0,0-1-8,-4 4-6,6 0-4,-1-1-5,2 1-9,-2 3-1,-5 2-12,3-2 0,-4 4-7,-1-2-1,2 3-8,-2 2-1,-5 0-4,1 0 0,0 2-4,-4-2 1,3 3 1,-4 1-4,1 1-6,-2-1 0,-3 1 4,2 1-11,-3 1-1,2 0 4,-4 1-5,2-1 4,-3 2-2,-1-4 6,-1 7-6,0-2 7,-1 0-6,-1 0-7,1 0 6,-3 0 2,1-1-1,-2 0 12,1 1-11,-3-1 0,-2-1 0,4 2-3,-3-2-1,1 1 8,-5-1 4,4 0-3,0 1 2,0-4-1,-1 1 2,4-2 3,1 1 2,-1-4 1,5 1 6,-4 0 2,5-2 7,-5 3 0,5-3 1,-2 3-10,2-3 2,0 0-1,0 0-2,0 0-5,0 0-6,10-13 3,-3 6-3,0 4-3,1-2 0,0-4 2,3 6-9,-1 0 3,0-2 1,0 1-5,-1 1 1,-1 2-1,-3 0 1,5-1-3,-2 1 1,-3 4-3,4-1 6,-1-1-2,-2 4 1,0 0-5,1-1 3,-2 1-1,-1 3 1,1-1-1,-4 0-1,3 1 0,-4 3 7,1-3-3,-3 2-4,-2 1 4,0 0 0,-5 3 1,-1 0-3,-3-2 7,-1 4 2,1-5 1,-3 3 1,-1-2 3,-1-4 1,-1 3 2,0-5 7,0 1-3,2-2 6,-3-2 8,3-1 7,-2-2-1,6-1 0,-6-3-6,1-3-3,1 1-5,2-1 3,0-4-5,-1 0-5,6 1 2,-3-1-5,2 0-2,3 4-2,-1-3-1,2 2-14,1-2-13,0 3-17,2 2-25,1 0-27,-2-2-16,2 2-41,2 1-40,1-1-43,-2 0-153,2 5-405,0-7 180</inkml:trace>
  <inkml:trace contextRef="#ctx0" brushRef="#br0" timeOffset="34168.1965">23220 5716 23,'0'0'44,"2"4"-5,-2-4-5,3 1-2,-3-1 4,0 0 0,0 0 5,0 0-1,5 3 7,-5-3 16,0 0-9,0 0-3,0 0 11,1 2 0,-1-2 2,0 0-7,0 0 7,0 0-1,0 0-5,0 0 10,0 0-3,0 0-8,0 0 0,0 0 2,0 0 7,0 0 0,0 0-7,0 0-3,0 0-14,-7-9 3,7 9 0,-9-3 7,4 0-8,0 1 1,-2 0-8,1 2-1,0-3-2,-5 1-7,1 0 3,-1 1-2,2 1-5,-3-1 2,1 1-9,-1 2 1,1-2-3,-1 2 7,-1 0-9,3 1 0,1-1-2,-6 4-5,3-1 3,2-1 3,-6 2-7,4 2 4,-1-3-3,3 2 2,0 1-2,-5 1-2,6 0 1,-2-3-1,-1 5-1,4-3 5,-1 4-3,0-5-3,0 1 2,4 1 3,0 1-2,-3 0 2,3-1 3,1 0 0,0-1-1,3 0 1,-2-2 2,3 5 6,-1-2 0,1 1 2,1 2-3,3-5-4,-1 6-4,2-3 3,0-1 2,0 1-6,3 4 0,1-5 1,4 4-2,-2-1 2,2-2 0,1 2 1,0-3 1,2 1-3,0 0-2,2-1 3,-2-6-2,4 6-2,-10-6-2,5-1 4,-1 1 3,4-3-4,-5 0 0,2 4 0,-2-6 2,0 0-1,2 2-2,-1 0 0,-3-2 1,0-1 2,-2 1-5,3 1 2,-5-2 1,1-1-1,-3 4-8,1-2 11,-2 0 2,-4 2-7,8-1 2,-8 1-4,7 0 3,-7 0-10,0 0-11,0 0-14,6-2-26,-6 2-35,0 0-36,2-7-58,-2 2-158,0 0-372,1 0 166</inkml:trace>
  <inkml:trace contextRef="#ctx0" brushRef="#br0" timeOffset="37080.3822">19898 6745 73,'0'0'218,"-2"-6"-8,2 6-11,-1-5-11,1 5-12,0 0-18,0 0-15,1-3-13,-1 3-15,0 0-5,0 0-9,0 0 7,0 0 5,0 0-4,-2 12-11,3-7 6,-1 3 0,-1 0 1,1 2-9,0-1-10,0 2 5,0 5-11,0-6-3,-3 7-6,3-1-1,-1 1-6,-2-2-8,2-1-10,0 2-4,-1-4 2,0 0-8,-1-1-13,1 2 1,2-2-10,-1-1 0,0-3-2,1 1 1,-2-3-2,2 2-7,0-1-5,0 0-11,-1-1-9,1 1-12,-1-2-16,1-2-18,-3 5-20,3-2-28,0-3-27,-1 1-43,-2 2-8,3-5-23,-5 6-187,-1-4-436,2-1 193</inkml:trace>
  <inkml:trace contextRef="#ctx0" brushRef="#br0" timeOffset="37776.2276">19595 6794 115,'0'-6'129,"1"0"-10,-1-2-5,4 1-16,4-1-9,1 1-1,6-5-2,-1 3-4,4-1-10,8-2-12,0-2-3,2 3-4,-1 1-6,0 1-3,5-1-16,-4 3 9,1-1-5,0 4-7,-9-1-1,8 1 1,-9 1-2,-1 3 1,0 0-8,1 0 3,-3 0-6,-5 3 4,3 1-8,-5-1 3,-1 1-2,1 3-1,-3 1-3,-2 1-4,-3 0 7,1 2 10,-1 2 0,-4-2 0,-1 5-2,1 0 11,-5 0-7,-2-1-4,2 0 7,-2 0-8,-5 1 5,4-3-5,1 0 4,-3-1-4,3-4-1,-3 1 6,3-1 3,2-1 0,-2-2 2,3 2 3,-1-5 7,4 1 1,-1-1 7,0 0-3,1-1 1,4-1-3,-5 3-3,5-3-3,0 0-4,0 0-3,-5-8-4,5 8 3,2-7-8,2 2-4,0 3 0,0-2 1,1-2-3,0 2-1,1 2-3,1-2 1,4 1-1,-2-2-2,0 3 1,4-1-2,1 1-1,-4 2-3,4 2 1,-1-1 0,4 2-9,-3 3 9,0 1-1,0 1 2,-1-1-3,-2-2 0,-2 5-1,0 0 2,-3 0 0,0 4 2,-1 0-2,-4-1 0,-1 3 2,-1 0-1,-2 0-1,-3-2 1,2 1-2,-6 1 7,-2-2-3,1-1-1,-3 0 2,-2-2 1,-3-1 0,0 0 7,1-3 10,-1 0 4,-2-2 2,-7-2-3,5-3 3,-4 0 5,5-3-1,2-1 1,0-2 2,-6-2-4,7 0 2,1-2-7,-1 0-1,2 0-2,0 1-1,5-2-5,1 2-2,1 0 4,1 0-11,0 1-10,2 1-15,2 3-12,0 0-14,1-1-23,0 1-31,0-2-32,4 4-33,3-5-28,-3 7-193,1-5-414,3 0 183</inkml:trace>
  <inkml:trace contextRef="#ctx0" brushRef="#br0" timeOffset="40960.3215">22825 6700 25,'0'0'131,"0"0"-18,0 0-5,0 0-5,0 0-10,0 0-5,0 0 8,0 0 3,0 0-10,19-1-5,-11-2-1,5 1-9,-3 0-4,2 1-7,0-2-6,-1 3-4,3-1-5,2-2-4,3 1-2,-2-1-5,1 3-5,-4-1-5,6-2 0,-8 3-4,5-1 1,-5 1-2,2 0 0,-2 0-8,-3 1 2,-3-1-8,-1 0 4,-1 1-4,-4-1-2,11 0 3,-11 0-3,0 0-4,8 0 6,-8 0-2,0 0-7,0 0-6,0 0-7,0 0-12,-11 8-21,6-8-22,-3 3-7,-1-1-16,-2 1-26,-2-2-9,-4 5-90,-3-3-233,1 0 104</inkml:trace>
  <inkml:trace contextRef="#ctx0" brushRef="#br0" timeOffset="41536.3898">22802 6750 25,'0'0'143,"0"0"-10,0 0-4,0 0-15,0 0-7,0 0-9,0 4-4,0-4-7,0 0-1,0 0-2,0 0-4,1 8 11,-1-4 4,2 1-9,-2-2-9,0 2-4,2 0-7,-2 1 4,0 4-2,0-2-2,0-1-1,0 3-1,-2 2-4,2-3-6,-2 10 1,1-9 2,-1 3-1,2 0-6,-3 2-5,3-3 1,0 0 1,0 1-11,0-1 0,0 1-4,0-3 0,0 7 4,-2-5 1,0-1 4,2 1-3,-1 1-2,-2-1-6,2 0 8,1-1-2,-2 0 1,0 0-4,1-4-1,-1 4-8,0-5-2,0 2 2,2-1-1,-3-3-1,2 0-5,0 2 0,1-2 0,-3 0-4,3-1 5,0-3-7,-2 5 0,2-5-2,0 5 3,0-5-4,3 4 0,-3-4-5,3 2 2,-3-2 1,6 5 3,1-5-4,-1 0 1,4 0-1,3 4 2,-1-4 1,5 0-5,1 0 2,4 0-1,-3 0-2,8 0 3,-4 1-3,3-2 1,-5 1-2,2 1 5,-6 0-6,6-1 0,-3-1-3,-3 1-3,1 2 1,1-1 1,-7-1-3,-2 1-3,1 1-3,-4-2-3,-1 1 7,-6-1 0,8 0-2,-8 0 2,7 0 3,-4 0 9,-3 0-11,0 0-6,0 0-2,9 0-7,-9 0-8,0 0-14,0 0-15,0 0-16,0 0-19,0 0-28,0 0-33,0 0-22,0 0-15,-13-5-178,6 4-399,-2-5 176</inkml:trace>
  <inkml:trace contextRef="#ctx0" brushRef="#br0" timeOffset="41899.3504">22832 7015 78,'0'0'117,"0"0"5,0 0 6,0 0-8,0 0-14,0 0-7,19 3-5,-13-1-2,4-2-6,1-2-3,3 1 2,-3 0-6,2 0 0,1-1-11,0 0-1,0 2-4,-4-1-16,3 0 4,-7 1-4,2-1-8,-1 1-2,-7 0 0,8 0-4,-2-2-6,-6 2-3,7-1-6,-7 1-13,0 0-13,0 0-21,4-2-24,-4 2-26,0-4-27,0 4-33,0 0-115,0 0-273,-9-7 122</inkml:trace>
  <inkml:trace contextRef="#ctx0" brushRef="#br0" timeOffset="46114.373">19687 7954 82,'0'0'194,"0"-5"-9,0 5-5,0-7-5,0 7-7,0-7-10,0 7-6,-1-4-7,1 4-8,0 0-6,0 0-4,0 0-9,-3-3-3,3 3-9,0 0-4,0 0-7,0 0 3,0 0-4,-6 8 2,4-2-1,0-2 8,2 3-7,-4 0-4,2 2-5,0-1-11,1-2-7,-3 4 2,3 3-5,-2-4-8,2 1-1,-3 1-4,2-1-8,0 0-3,1 0-2,0 2-6,-2 0-3,3-1-5,0 0 2,-2-1-6,-1 0 0,1-1-2,2-1-6,-2 0-13,0-2-11,-2-1-11,4 1-10,0-1-13,0-2-11,0 2-14,0-5-15,0 7-20,-3-5-20,3-2-22,0 0-19,0 5-17,0-5-18,0 0-42,0 0-164,0 0-438,0 0 194</inkml:trace>
  <inkml:trace contextRef="#ctx0" brushRef="#br0" timeOffset="46761.3501">19484 7892 105,'6'-10'153,"1"-2"-6,2-1-10,7-1-9,-1 0-13,8-1-12,3-3-4,-3 4-12,4-2-3,1 3-10,-1 0-9,1-2-5,0 5-5,0 3-11,-5 2-5,-4 0-4,4 2-7,-2 2-5,-6 0-6,0 3-1,-2-1 0,-1 6-10,-3-3 3,-2 4 0,-1-1 2,-1 3 0,-1-2-1,-2 2 7,-2 1-3,-5 6 3,1-2 5,-2 2-7,-5-3 8,0 3-1,1 0 0,-4-1 3,1-1 0,-1 0-2,-9 0 2,10-1 2,-1-2 5,-2-3-2,5 1 3,2-2-2,1-1-1,0-1-2,1-2-5,1 0 2,1 0-2,-2-1 4,4 0 2,-1 0 1,4-3-3,-2 2 3,2-2-2,0 0-4,0 0-6,0 0 1,0 0-3,0 0-2,17-15-4,-8 11 0,1-2-2,4 2 1,-2-1-1,2 1-3,-2-1-1,2 3 4,-1 0-6,4-1 0,0 2-1,-6 1-1,-1 0 1,3 3 1,-2-1-3,0 3 0,-1 0 1,-1 3-6,0-2 0,-3 2 3,-2 1-1,1 0 0,0 2 1,-5-2 3,0 0-1,0 1 1,-5 0 3,0 3-1,1-2 3,-3 2 0,-3 2-4,0-2 5,-2 0 1,-5-1 0,3 0-2,-4-1 8,3-3 0,-2 5 12,0-7 2,-2 0 0,0 1-2,1-3 2,-3 1 0,2-3 0,-2-2 4,1 0 6,3-1 3,-2 0-4,5-3 0,1 0 2,1 0-5,1 1-6,-2-2 0,4-1-2,-6 3-4,10-4-7,-6 2-10,3 1-13,1 1-16,3 0-18,-3-1-23,3 0-24,-1 0-30,2 1-28,2-3-42,0 3-51,1-4-128,1 1-399,3-3 177</inkml:trace>
  <inkml:trace contextRef="#ctx0" brushRef="#br0" timeOffset="49140.2906">23104 7779 101,'-8'-4'122,"7"2"-6,1 2-11,-8-6-8,8 4-10,-6 0-4,6 2 0,-8-5-2,-1 5-5,4-1-11,0 0-4,-3-1 1,8 2-10,-14-1-1,5 0 1,0 2-6,-1-1-4,-4 1-3,3 2-1,0-2 0,-1 2 2,-1 2-1,0 0-5,-1-1 0,0 4-2,-1 1-5,-2 0-4,4 0-1,0 2-2,-1-1 3,0 0-3,1 5-2,1-1-2,2-2-2,1 3 4,-2-1-6,2 0 1,0 1-1,2 1-2,2 0 0,1 1-3,1 0 5,2-1 1,1 1 4,1-2-4,2 1-1,1-2 1,1-2-4,4 3 3,-3-4 1,4 0-5,3 2 2,-3-3 2,3-5 2,-1 2-2,4 0 2,2-1-1,1-1 4,-1-2-7,1-2 5,1 0 1,0-1 0,0-2-4,-3 0 5,2 1-9,-6 0 1,-2 1-3,2 0-18,-5 1-23,0 0-32,-1 1-25,-3 0-39,-3 1-62,-1-3-96,-5 9-314,0-4 139</inkml:trace>
  <inkml:trace contextRef="#ctx0" brushRef="#br0" timeOffset="51884.4118">16826 7742 164,'0'0'188,"0"0"-16,0 0-13,0 0-17,0 0-18,0 0-14,0 0-8,0 0-10,0 0-12,0 0-3,0 0 3,0 0-7,14 3-7,-10 1 4,3-1-8,2 1-2,0 1 3,3 0-2,-2 2-8,2-2-4,0 1-3,-1 0-4,-1 1-2,5 2-3,-5-2 2,4-1-7,-6-1-1,-2 2-2,1-2-4,-1-1 2,-1 0-7,2 0 2,-2 1-1,1-1-4,-3-1-2,3-1-3,-3-1-6,-1 4-11,2-3-7,-4-2-8,4 2-5,-4-2-7,5 2-3,-5-2 1,0 0-15,0 3-5,0-3-9,0 0-13,0 0-23,0 0-11,0 0-12,0 0-7,-5-15-5,4 11-10,-2 2-84,2-2-246,-2-4 108</inkml:trace>
  <inkml:trace contextRef="#ctx0" brushRef="#br0" timeOffset="52118.4325">17057 7727 54,'-1'-5'168,"1"5"-11,0 0-9,0 0-9,0 0-11,0 0-6,-17 6-8,12-2 1,-4 1-8,0 3-8,3-1-8,-8 2-4,5-2 0,1 3-6,-2 2-6,-3-2-6,2 3-4,-3-2-12,3 5-2,1-3-6,1-4-6,3 3-1,-3-1-6,1-4-2,3 0-4,1 0-2,-1 0-2,3-3-11,-2 3-3,1-3-16,-1 0-14,2 0-6,-1 0-13,2-1-18,1-3-19,-2 3-17,2-3-14,-3 3-11,3-3-13,0 0-21,0 0-86,0 0-260,0 0 115</inkml:trace>
  <inkml:trace contextRef="#ctx0" brushRef="#br0" timeOffset="52370.6475">16987 7652 45,'0'-2'191,"0"2"-13,0 0-11,0 0-17,0 0-14,-12 6-4,12-1-4,-6 4-5,2-1-10,2 4-3,-1 1-4,3 4-7,0-2-15,-2-1-5,0 2-10,0 1-3,4-2-7,-2 1-4,-2 0-6,4 0-5,-2 0 0,0-3-8,0-1-3,0 1-15,0 2-15,0-4-20,0 0-23,0-1-28,0 1-34,0-4-43,0 1-180,0-1-350,0-4 155</inkml:trace>
  <inkml:trace contextRef="#ctx0" brushRef="#br0" timeOffset="54088.3275">16582 3773 37,'-3'-6'142,"3"6"-6,0-5-6,0 5-7,0-6-7,0 6-8,0 0-15,0 0-7,-5-2-7,5 2-14,0 0-2,0 0-3,0 0-2,0 0 0,0 0 3,0 0-6,18 6-2,-13-4 3,3 0 2,2 1-1,3-2-5,5-1-4,0 0-7,1 0-4,4 0-3,-4 0-3,9-5-2,-5 2-1,0 2 3,4 1-10,0-4-4,-5 1 5,-1 2-5,0 1-4,-2-1-1,-3 0 1,-3-2-7,1 2 0,-6-1-9,6 2 2,-9 0 0,0 0-4,-5 0 5,9 0 0,-9 0-4,0 0 3,8 2 3,-8-2-2,0 0 4,0 0-2,0 0-1,0 0-2,0 0 1,0 0-3,0 0 0,-14-6 5,7 5-1,7 1 9,-5-4-8,-1 2-5,2 0 6,-1-1-6,2-1 4,-2-1-1,-3 3-1,2-1 1,1 3 5,-1-3 6,-1 2 1,7 1 3,-6-3 3,1 0-3,2 0 1,3 3 0,-5-1 3,5 1 3,-4-3-1,4 3 1,0 0-5,-4-1-1,4 1-5,0 0-2,0 0-4,0 0 7,-3 8 13,3-2-5,-3 1-1,0 4-2,2 0 1,-3 0 3,4 0-5,-3 7 2,0-3-2,3-2 1,-4 1-2,4 3-1,0-5 0,-2 1 1,2-2-4,1-1 0,-2 0-2,2-2 3,-1 0-5,-1 0-1,2-2 0,-1-2 1,1 2-1,-1-4 0,0 1 2,0-3 0,0 6 4,0-6 4,0 0 3,0 2 6,0-2-6,0 0 1,0 0-5,4-13 1,-4 5-5,0 0 2,0-3-3,1 1-2,-1-2-1,2 3-2,-1-3 2,-1 2-1,1-2 0,-2 1-3,2-2 2,-1 2-1,0 1-1,0 2 0,0-3-1,0 5 1,-1-2-2,1 1 2,0 2-2,1-1-2,-1 0 2,1 0-1,-1 3-3,0-2 1,0-2-3,2 5 3,-2 2 0,0-7-2,0 7 1,0-6-1,0 6-2,2-3 3,-2 3-1,1-4 0,-1 4-2,0 0 2,0 0 1,0 0-1,-1-3 1,1 3-2,0 0 0,0 0 2,0 0 1,0 0 0,0 0 5,0 0-6,0 0-1,0 0 4,0 0-1,0 0 1,7-1-1,-7 1 2,0 0-3,0 0 3,0 0-5,0 0 2,0 0 4,11 3-1,-11-3-1,7 1 1,-7-1-1,8 0 0,-8 0 2,8 0-1,-3 3-2,-5-3 0,9 0 0,-9 0 0,9 0 1,-4 1-1,-1 0 3,0 1-3,2 1 1,-6-3-1,9 2 0,-4-1 2,-1 2-3,-4-3-1,9 1 2,-4 2-1,-1-2 4,1 4-2,0-4-2,2 3 1,-3 1 4,1 0-2,0-3 0,1 2-3,-2-1 2,0 1 2,-2 1 0,2-1-2,1-1 1,-3-1-1,3 1 0,-3-2 2,-2-1 0,5 3 1,-5-3 1,4 3 1,-4-3-1,0 0 0,3 2 0,-3-2 8,0 0-4,0 0 6,0 0-2,0 0-2,0 0 0,-7 5-4,1-4 1,-4 5-3,-1 0-16,-5 0-16,-1 6-19,-8 0-32,-5 1-45,4-1-46,4-6-58,6 5-161,2-6-421,4-1 187</inkml:trace>
  <inkml:trace contextRef="#ctx0" brushRef="#br1" timeOffset="72790.4564">779 10304 121,'0'0'150,"-8"-2"-7,8 2-4,-7-1-13,7 1-5,0 0-4,-8 0-11,8 0-14,0 0-3,-10 0-11,10 0 4,-9 0 5,9 0-1,-9 1-2,4 2-12,2-2-4,-6 0-3,0 2-7,-4 1-5,3-1-2,-2-1-5,0 3-4,2-3-4,0 3 0,1-1-3,-2 1-4,0-2-2,3 5 0,-1-2-5,-1 1-3,1-2-1,0 2-3,3 0 1,-3 1-4,0-1 1,1 0-3,-1 1 3,3 1-2,-2-2-3,-1 2-3,4-3 1,0 1-1,0-1 1,1 1-3,-1 0 1,1-2-1,-1 4-3,2-1 0,2-4-1,-5 4 4,5-1-2,-1 0 1,0 2-3,-1-1 3,3 4-3,-2-2 0,2-4-1,0 1 1,0 1-3,2-2 5,-2 5-3,0-5 2,3 2-5,-1-1 3,1-1-1,-1 1-1,5 3-1,-1-3 1,-1 3 0,0 1 3,3-2-3,1 0 3,-4 0-1,0-3 6,3 5-6,1-1 0,-3-3-1,3 1 1,-1-1 0,1-4-1,1 5-5,2-2 7,-1-3 5,-2 2-5,3-1 2,-1-3 0,2 3 3,1-3-1,1-1 1,2 0 0,-5 1 2,5-1-4,0-1 3,-1 0-2,-3-1-3,6 2 3,-7-2-3,3 0 4,-2-2-3,0 3 0,-1-2 4,1 0-3,0-1-3,2-4 2,-1 5 1,-1-2 3,-3-6 3,3 6 5,-4-3 1,4 1 1,-4-2 11,0 4 3,1-5 3,-1 0 11,-1 2-3,-2-3-1,2-3 0,-5 4 3,3-2-2,-4 2-1,2-4 2,-3 4 3,-1-2-3,0-1-2,0 1-2,-2-4-2,0 6-5,1-3-2,-1 3 1,-4-1-4,0 1 1,1 2-3,-1 0-2,3 4-1,-6-2-3,0 1-6,-2 2-7,-1-1-10,-7 1-16,1 2-9,-4 1-13,2 1-19,1 4-21,-2-3-32,1 1-22,3-1-33,-2-1-34,8 1-20,-1-1-193,7-1-450,0 0 200</inkml:trace>
  <inkml:trace contextRef="#ctx0" brushRef="#br1" timeOffset="73427.5034">1534 10536 171,'0'0'211,"0"0"-20,0 0-16,0 0-8,12-4-21,-5 3-14,1 1-13,1 0-12,5 0-9,-4 0-10,2 1-8,3-1-8,2 1-7,2 0-2,-4-1-13,2 1-4,-3 0-3,-1-2-2,-2 2-4,3-1-2,-4 0-8,3 0 0,-8 0-3,2 3-4,-1-3 1,-6 0-2,9 0-5,-9 0 3,6 0-3,-6 0 0,8-3-3,-8 3 3,0 0-2,0 0-4,0 0-8,0 0-17,0 0-8,0 0-15,8 3-18,-8-3-33,0 0-26,2-4-24,2 2-24,1-2-123,-2 1-311,-2-1 137</inkml:trace>
  <inkml:trace contextRef="#ctx0" brushRef="#br1" timeOffset="75908.0783">2125 10314 58,'17'0'168,"-17"0"-11,11 0-5,-3-3-6,3 2-18,-2 1-8,3-3-10,0 1-3,2-1-7,-4 0-15,2 0-8,-1 0 1,2-1-10,-4 0-7,4 1-7,-3 0 0,-2 1-12,0-3 3,-1 3-9,-2 0 0,3-1-1,-2 0-5,-1 1-1,-2-2-6,-1 2 2,-1-1-5,-1 3 3,0 0-4,2-7 1,-2 7-6,-2-3 0,2 3-1,-5-5 1,0 1-5,0 3 0,-1-2-4,-1 3-3,-3-1-1,-5 1 2,6 1-2,-5 0 2,1-1 2,0 3-3,3-2-4,0 3 4,-3 0-2,3 0-2,-3 2 4,0-1-1,3 1-1,-1 0-1,-1 3 4,3-3-4,0 1 8,-1 2-2,5 1 0,-1-1-2,2 1-5,-2 1 10,0-1-5,3 1 0,1-2 0,1 1 1,1 1-2,-1-2 2,2 2-3,1-3 5,-1-1-6,2 0 1,1 1 2,2 1-1,-3-4-2,2 1-1,4-2 5,-2 1 7,3-1-6,-4-1 4,1-1-2,4 1 2,-1 0 1,-3-2-4,5 0 3,-5-1 0,0 0-1,0 0 1,-1 0-3,3 0 2,0-1-4,0 0 2,-3 0 1,5-2-4,-5-1 3,2 4-2,-2-3 3,2-1-7,-2 1 5,2 1-3,-3-1 2,4 1-1,-7-1 0,-2 3 1,7-4 1,-5 2 3,-2 2-1,3-3 8,-3 3-1,0 0-5,6 0 7,-6 0-4,0 0-4,0 0 0,0 0 0,0 0 2,0 0-5,0 0 0,0 0 2,0 0-5,-18 5 1,13-1 0,-1 0-1,-3 2-1,0 0 0,3 0 4,-7 2-1,5 0 0,-1 1 3,-1 0-1,0 3-1,-1-4 2,4 2 5,-2-1-1,0 0-5,2 1 1,-1-2 2,3-1-5,-2 2-4,2-3 5,0 3 0,4-4-2,-3 0 2,3 2 1,-1 0-2,1-1-2,1-2-5,-2 1 7,4 2-4,-2-5 2,0 3-2,0 0 3,3 0-2,-2-3 0,3 2 4,-4-4 2,3 5-3,0-3 2,-3-2 3,5 1 3,-1 2 0,-4-3 1,10-3-2,-4 2 4,1-2-3,-1-3-1,3 2-1,-1-1-1,5-2-3,-4 0 1,6-3 5,-6 5-7,3-4-1,4-1 7,1 0-7,-2-2 0,-5 9-1,9-11-2,-3 8-1,0-5 4,2 4 0,-4-4-3,4 5-2,-1-4 6,-2 3-8,2 1 0,-5 0 1,0 1 4,2 1-2,-1-2-2,-4 4 2,2-1 0,-2 2-4,-1 1-4,-2-1 2,3 1-6,-9 0 2,11 1-3,-8 0 1,3-1 3,-4 3-5,3-1 4,-2 1 4,0 1-3,1-1 4,-2-1 1,1 2 0,-3-4 1,3 4-1,-3-4-1,4 4 2,-4-4 4,3 3-2,-3-3-3,3 2 5,-3-2-3,0 0 4,0 0 7,0 0 7,0 0 4,4 2 5,-4-2 5,0 0 5,0 0-4,0 0-5,0 0-4,0 0 2,0 0-3,0 0-3,-4-12 0,4 12-4,-5-7 1,5 3-1,0 4 1,-1-6-3,-3 2-2,4 0 4,-3 0-1,2-1-5,-1 1 9,-1 1-6,-1-1 2,0 2-4,2-1 5,-2 0-4,0 1-4,2-2 0,2 4-1,-7-3-2,7 3 1,-7-1-2,3 0-2,4 1 0,0 0-2,-16 4 5,13-3-4,-4 3 1,1-1-3,-4 2 0,1 1 1,0 1-1,-1 1 3,-2-1-3,5 1 3,-4 0-3,2 3 1,-1-1 2,0 0 0,2-1-2,-1 2 0,5-1 0,-2-2-4,2 2 3,-1 0 5,1-1-4,4 0 1,-4-1 3,3 1-5,-1 1 3,1-2-4,2-1 7,1-2-8,-2 2 2,1-5 3,3 5-4,-4-3-1,1 0 7,2-1-1,0-1 2,-1 2 1,-2-4-2,9 1 0,-9-1-2,10-1 4,-5-2-5,3 1 3,1-2-1,-4 0 2,3-3-1,3 1 1,-2-1 0,0-1 0,1 2 0,0-5 0,-1 6-3,-1-4 1,1 2 1,-1-2-1,1-1-4,-2 4 2,1-3 3,-2 1 0,0 1-3,0 0 8,-1 0-7,0 1 0,0 1 1,-1 2 3,1-3 4,-1 2 0,-3 1 3,2 0 2,-3 3 1,6-4-4,-6 1 1,4 2 0,-4 1-2,0 0-3,0 0 0,1-6-3,-1 6-2,0 0-1,0 0-2,0 0 1,0 0 2,0 0-1,3 12 0,-3-5-1,-1-2 2,1 7-1,-3-2 2,3 0 1,-3 2-2,2 2 6,-4 2-2,4 0 2,-3 1-1,1-3-1,2 3 3,-3 1 0,3 0 2,-3 0-2,2 0 3,-1-2-3,-2 0 4,5 0-7,-2 0 3,0-2-2,1-3 0,1-1 0,-1 1 0,1-2 6,-2 0-11,2-4 1,0 1 5,0 0-5,0-3 2,0 0 0,0-3 3,2 8 7,-2-8-3,0 3 10,0-3 6,0 0 0,0 0 1,0 0-4,11-8-4,-8 5 1,0-2-6,5-5-1,-4 3 6,3-4-9,0 0 1,-1-3-1,3-3-1,3 0-6,-3 2 4,-1-1-2,3-7 0,-2 4-3,0 2 3,0 1-3,1-1 0,0 0 3,-2 3-2,1 3-7,-1-5-6,-1 2 5,1 1 0,-2 1 1,-1 4-1,-1-2-4,0 3 0,1-2 2,-1 4 1,-1 1-4,-2-3 1,5 1-3,-3 4 0,-2-1 7,2 1-1,-3 2-4,2-4-1,-2 4 2,1-6-7,-1 6-1,0 0-1,0 0 1,0 0 1,0 0 1,-3 12 5,1-7-1,0 1 3,0 2 1,1 0 0,-5 4-1,3 2 1,1-3-2,-3-2 5,5 4-3,-3-1 0,2 0 1,-1-3-1,2 1 5,0 1-4,0-1 2,2-1 2,-1 2 0,0-2-2,-1-1 4,2-5-2,-2 6 1,4-5-2,-3-1 2,0 0 3,2 1-1,2-2 3,-5-2-7,11 0 4,-11 0 1,13-7 7,-3 4-11,0-4 0,2-3 2,-2 4-5,3-6 6,1-1-3,-4 1-5,3-2 1,-4 4-4,2-4 4,0 1 0,-3 2-2,2-2-2,-4 4-2,-1-1 0,1-1 2,-1 4 1,-1 0 2,-1 1-1,0 1-1,0-1 4,1 1 1,-2 1-3,-1 2 2,1-2-1,-2 4-1,4-4-1,-4 4 9,0-4-10,0 4 0,0 0 2,0 0 1,0 0-2,0 0 0,0 0 4,-4 14 2,2-7-4,2 1 0,-1-2 3,-1 0 5,0 7-4,0-3-6,1 1 3,-1-2 3,1 2 1,0 1 0,1-3 2,-1 0-4,1 0 2,1 2 1,0-2 7,0-1-8,1-2 4,-1 1 0,1 0 0,-1-4-2,0 3-2,2-1 4,-3-5 6,0 4 2,2-1 8,3-2-1,-5-1 3,0 0-2,13-2 2,-13 2-4,9-4 3,-5-3-6,6 4 1,-5-6-5,3 2 0,2-1-3,-1-1 4,-4-1-5,3-1 1,2-2-4,-5 4-2,3-1-4,-3 0-2,3 2 4,-2-1-3,-1 1 3,-1 1 0,0 1-2,0 3 0,-2-1 1,-1 2 0,2-3-3,-3 1-5,0 4 0,4-2 3,-4 2 2,0 0-3,0 0 0,0 0 1,0 0 3,-4 17-2,3-11 1,-1 2 3,1 2-1,0 1-1,0-2 0,1-3 1,0 4 1,0-1 0,0 1 0,0 0 1,1-5 0,-1 5-3,1-3 2,2-3 13,-2 1-11,4-1-3,-2 0-2,0-1 6,1-2-1,-1 0 6,2 1-11,-5-2-8,7 0-19,-7 0-22,11-3-15,-6 2-25,0-5-23,-1 3-36,1-2-22,3-4-19,-4 0-29,1 2-190,-4-3-444,4-3 197</inkml:trace>
  <inkml:trace contextRef="#ctx0" brushRef="#br1" timeOffset="76189.2267">3259 10306 62,'-1'5'116,"0"-2"-10,1 2-14,-2-1-3,4 1 0,-2-5 3,1 6 5,0-2 4,2-2 1,-3-2 8,0 0 15,4 3 8,-4-3 0,0 0-6,0 0-2,0 0-7,0 0-9,0 0 0,5-9-5,-5 9-10,0-6-9,0 6-11,0-6-5,0 6-11,-3-4-4,3 4-14,-2-4-24,2 4-21,0 0-30,0 0-30,0 0-33,0 0-31,0 0-20,-9 7-43,7-2-134,0-3-354,2 4 157</inkml:trace>
  <inkml:trace contextRef="#ctx0" brushRef="#br1" timeOffset="76726.7056">3387 10579 155,'0'0'196,"3"-7"5,-2 3-14,-1-1-9,2 2-18,1 0-8,0-3-7,0 3-10,-1-3-11,1 4-10,1-3-9,-1 3-12,-1 0-9,-2 2-8,5-3-7,-5 3-9,0 0-5,0 0-5,13 5-5,-8-2-5,-1 4-2,0-2-2,-1 3-6,0-1 1,3 5-4,-4 0-3,0-2 1,1 4-3,-2-2-6,1 0 0,-2 0 0,0-2 1,0 1-3,0-2-1,0-1-2,0-4-2,0 0 6,1 1 8,-1-3 9,0-2 15,1 6 11,-1-6 8,0 0-3,0 0 0,0 0-4,13-13-5,-8 6-9,4-3-1,-3-1-4,6-2-5,-2-3 1,-2 1-2,6-1-2,-1 1-4,-3 0-3,3 1-1,-3 2-1,-5 2-5,3-1-1,0 2-13,-2 1-11,-1 2-6,-1 3-21,0-1-29,-2-1-31,2 2-40,-1 2-31,-3 1-27,10-1-32,-10 1-40,9 2-147,-7 1-445,2-1 197</inkml:trace>
  <inkml:trace contextRef="#ctx0" brushRef="#br1" timeOffset="79540.5467">3787 10596 141,'3'-6'202,"-1"3"-16,-2-4-13,4 6-11,0-6-10,-2 3-15,1-1-13,-3 0-8,4-2 0,-3 5-7,-1-2-7,0 4-8,0-6 0,0 1-12,0 5-9,-5-6-7,5 4-3,0 2-9,-5-2-6,5 2-5,-13 0-7,13 0-5,-9 3-3,1-1-6,2 3 0,-3 0-2,1 0-2,1 2 2,-5 3-6,4-1-2,-1 0 4,3 2-2,-3 0 2,1-1-4,2 1 0,1 0-2,-1-1 1,1 0-3,1 1 1,1-3-2,-1-2 0,3 2-3,-2-5 3,2 2-2,0-1 2,1-4 0,0 5 5,0-5 2,4 4 7,-4-4-1,10-1 0,-4-4-3,2 3-1,0-4-2,1-2-4,2 1 3,-2 1-5,1-2 2,-1-1 1,1-1-3,-1 1-1,-1 1 0,2 2-2,-3-2-8,-1 0 3,-2 4-7,1-1-4,-1 4-7,-4-1-2,0 2 3,0 0-1,0 0 2,0 0 3,6 6 3,-3 0-7,-3 0 5,0 0 5,0 4-1,-3 0 2,6-3-4,-3 5 6,0-2-4,0 0 2,0-4 3,5 0 0,-4-1 1,0 0-2,2-1-1,-3 0 11,5-3 7,-4 2 10,3-2 3,3 0 1,-7-1 0,12-3 0,-5-1-2,3-3 0,0 0-1,3-4-1,-2-2 1,-1 0 4,3-3 2,4-5 6,-3-3-4,0 1 3,3-3-2,-2 0-1,2 1-2,-3-2-7,1 2-1,-1-3 0,1 5 8,0-1-15,-2 1 1,-6 7-2,4-6-9,-4 8-5,-2-1-3,3-1-13,-7 3-4,4 2-9,-4-2-14,2 3-13,0-1-4,-1 1-4,-1 2 0,-1-3-8,3 5 5,-6-1 2,3 3-6,-1 1 6,1 3-6,0-7-1,-2 3 5,2 4 3,0 0 5,-4-4 11,4 4 5,0 0 2,0 0-1,-5-2 6,5 2 5,0 0 5,0 0 3,0 0 3,-10 7 1,8-2-3,0-3 5,-1 6 11,0-3 5,-1 4 2,2 0 18,-1 2-6,1 1 8,-3 5-2,1-3 4,-2 4 0,1 1 4,-1 1 4,0 4 0,1-6 7,-1 2-5,0-1 0,1 7-1,1-1 2,2-4 0,-3 2-5,2-4-5,-3 5 3,2-4-3,3-1-2,-3-3-2,4 2-2,-4 1-3,4-1-1,0-1-1,0-1 0,0-6-1,0 3-1,0-5 0,0 2 0,3 0 0,-2-5-3,1-2 5,1 1 2,2 0-4,3-2 1,-1-1 1,2-2 0,5-5 0,2 0-1,-4 1-1,5-4-2,0 0 1,-2-4 5,0-2-2,5-2 1,0-1-1,-2-1-2,-5-1 1,7-2 4,-3 1 1,-1-1 0,1-2-3,-2 2-1,0-3-1,1 3 1,-6 3-6,4-2 3,-6-1-3,-3 4-6,2 0-1,0 1-3,-3 2-9,1-2-3,0 5-1,-1 0-8,-4-2-11,0 3-2,1 0-3,2-1 3,-2 5-1,-1-2 1,3 4 6,-3-2-2,-3 1 0,6 2 2,-3 0-1,0 4 3,-3-7 3,3 7 2,-4-4 3,4 4 1,-5-2 0,1 1 5,4 1-2,0 0 3,-10 1 3,10-1-3,0 0 6,-9 4-1,5-3 3,4-1-6,-5 6 8,1-1-5,0 0 2,1 0 5,1 3 2,-4 1 1,4 0 5,-2 3 2,0 0-3,-3 2 1,2 2 10,-4 0 1,4 0 0,-1 0 0,1 1 2,1-3-4,-2 3 2,2 2 10,-1 0-2,3-2-2,-3 1 3,3 1 0,-3 0-3,3-1-3,0 1 0,-2 0 2,2 6-2,-1-6-2,2 0 2,-2 0 0,2 1-3,1-3 0,0 0 0,1-5-3,-1 2-1,3-4 3,-2 4 4,0-6-2,1 3 4,1-2 3,2-3 3,2 1 9,-2-1-5,0-1-2,0 0-1,4-1-1,-3-3-4,2 0 2,5 0-5,-3-1 7,2-1-2,0-1-1,5-5-4,-3 0-2,1-3-1,2 5-4,-3-5 9,4 3-11,-4-7 2,1 3-2,-1 0 0,-1-4-3,0 5 6,-3-3 1,0 0-11,-1 1-2,-2 0-14,0-5 6,-2 8-3,0-2 1,2-2-6,-5 6-1,1-4-3,1 4-2,-3-1-1,-1 3 2,0 1-1,0-2-1,1 1 3,-2 1-3,1 4 1,-1-4-2,1 4 3,-7-1 1,7 1 2,0 0 3,-10 1-1,10-1-2,-9 4 10,6 0-6,-3 0-1,5 3 1,-5-3 3,0 4 0,1 3 3,-1 4 4,0-4-5,2-2 6,0 8 0,1-7-2,1 2 4,1 0 1,-2 0 0,3-2 2,0 4 2,3-4-3,-1-1 3,-1 1-2,3 1 0,0-4-1,-3-3-2,3 5-1,0-6 6,1 5 0,0-3 2,-1-1 2,1 0-1,0-1 0,3 0-1,-3-1-1,1-1 1,2-1-5,0-1 5,-1-2-3,2-1 1,-1 1 2,1-2-1,1 0 5,-2-4-12,1 4 2,-4-6 0,5 3 3,-2-2-4,-3 0-2,4 2 0,-4-1 0,0 0 2,0-3-3,-1 4 0,1-2-4,-1 4 5,0-1-3,-2 1-2,1 0 7,1-2-5,1 7-1,-2-5 0,0 1 3,0 0-2,3 4 0,-2-3-4,1-1 4,-3 2 0,3 0-2,-2 2 2,-3 1-2,0 0 3,13 2-2,-9 0-2,-3 1 6,3 1-3,0 0 0,-1-2 4,0 6-2,1-2 3,0-3 7,-2 5-7,1-1 0,2-1 5,-1 4-3,-4-3 4,4 1 0,0 1 1,-4-1-1,5-3-1,-4 2 0,3 0-4,0 0 0,-3 1 0,2-1 0,-1 2 0,1-6-2,-2 2 2,2 4-4,-2-6 3,0 2 1,-1 1 3,3-4-5,-3 2 2,0-4 0,1 2 0,-1-2 1,4 3 1,-4-3-4,4 3 4,-4-3-6,0 0-1,10-8-3,-8 5 0,-2 3 1,7-7-3,-2 0 1,4 1-2,-4-1-1,0 0 3,0-3-2,0 4 2,2 1-5,2-6 7,-2 2-1,0 1 0,0 2 2,-2-1 1,0-1 6,1 4 0,0-1 2,1-2 3,0 4 6,-3-1-1,2-1-1,0 2-1,0 0-6,0 2 3,-6 1-1,8 0-4,-8 0 1,8 2 0,-2 0 0,-1 1-2,0 2 0,-1-1 0,1 1 0,-2-1 5,-2 2-8,4 1 2,-2-2-4,-2 2 3,-1-2-2,5 0 4,-5-1-2,4 4 1,-3-3-5,1 2 4,0-3 1,1 1-2,-2-2 4,1 4-2,0-5-3,-2-2 4,4 4-4,-3 0-3,-1-4 6,4 5 7,-4-5-7,7 0-1,-7 0-1,0 0 0,9-6 2,-4 3-4,-1-1-1,2-3 6,1 3-7,-1-6 3,-1 0 1,3-1 1,0 0-3,-3-1 0,5 0 4,-3-3-5,3 1 1,-1 0 2,1 2-2,0-2-2,-1 1 4,0 4 1,0 0 9,0 0-12,-3 1 1,2 2 1,-3-1-3,5 1 3,-6 2-1,0 0 2,2-1-3,0 2 2,-3 0-5,1 1-1,0-1-1,1 1-1,-5 2 2,4-4-1,-4 4-3,4-3-1,-4 3 0,2-2-7,-2 2-2,0 0-5,0 0-5,0 0 0,0 0-2,0 0-1,5-1 2,-5 1 5,0 0 3,0 0 4,0 0 0,0 0 4,0 0-1,0 0 1,0 0 4,0 0-3,0 0 4,0 0 2,0 0-2,0 0 1,0 0-2,0 0-1,-14-2 2,14 2 3,0 0 2,-14 3-4,14-3-1,-9 4 1,3-2 6,2 2-2,-1-2 1,0 2 1,0 1 1,0-2-4,2 1-1,-2 3 3,0 1 3,2-1 1,2 3 1,-4-4 3,4 2-1,-3 1 2,1 3 1,0-5 2,1 3-4,4 1 8,-2-4-5,2 1 5,-2 2-3,4-1-1,-3 1-2,3 0 3,-2-5-3,5 3 2,-2-3 3,0 3 6,2-4-7,-1 3-3,0-4 0,1 3 4,2-2-3,-4-1 0,5-1-2,0-1 2,-1 0-1,3-1-1,-3 2 2,1-5-3,3 1-5,-3-2 0,2-3 2,0-1 0,-2 3 1,3-2-2,1 0 1,0 0-5,-1-2 0,0-1 1,-2 2-3,2-2-1,-2 3 3,0-1 3,-1-1-3,-1 1 0,0 3 1,-1-5 5,-3 4-5,5-2 2,-1 0-3,-3-1 0,2 2 1,-2 0-2,-1 0 2,3 0-2,-3-1 1,0 1 1,0 0 0,-1 0-6,0 2 3,-1-2-3,-1 2 5,-1 1-3,2-1 0,-2 2-3,2 0 2,-3-2-2,0 5 2,0-4-3,0 4-4,-3-5 5,3 5 4,0 0-1,-7 0-1,7 0 1,-7 5 8,1 0 5,-2 2 1,4 1 4,-1 3 2,-2-1 5,-1 4 0,2 1 2,-2-1 0,0 2-3,3 0 10,-1-2-5,1 1 1,0 2-1,2-5-1,2 1-3,1-1 2,1-3 2,-1 3 2,1-7 4,3 4 1,0 3 0,-2-4-1,2-2 0,1-1-4,3 2-1,1-2-1,0 0 0,-1-4-7,3 5 0,-1-6-3,3-1-7,0 0-13,0 1-8,3-7-14,5 3-13,-6-6-8,-1 9-15,-4-3-28,2 1-27,-2-1-42,-2 0-28,1-2-59,-4 1-152,0 0-432,-1 1 192</inkml:trace>
  <inkml:trace contextRef="#ctx0" brushRef="#br1" timeOffset="81040.3161">6198 10519 57,'0'0'230,"0"0"-14,0 0-8,0 0-5,0 0-11,7 3-10,-7-3-3,15 0-6,-2 0-19,3 0-4,3 0-10,8 0-12,-4 0-16,3 0-11,2 0-9,4 0-9,6 0-8,-6 2-10,3-4-1,-1 4-11,3-2-7,4 2-10,-5-2-12,-2 1-3,2-2-2,-3 1-10,2 1-5,-7-4-3,-6 3-4,-1-2-4,-5 2 1,-2 0-2,-7 0 3,1 0 7,-2 0-5,1-3 1,-7 3 1,8-1 2,-6-2-4,-2 3 2,1-5-1,-1 5-3,0-5-2,0 5 4,-3-4-3,3 4-3,-4-7-4,0 6-3,0-2-6,-1-2-6,1 3 1,-1-1 2,0-1 1,-2 1 2,0 2 0,-1-2 4,1 0 1,0 1 3,1-2 2,1 3 6,0-3 9,1 1 5,4 3 5,-8-2 3,4 1 5,4 1 1,0 0 0,-6-3 2,6 3-4,0 0-2,-1-2 3,1 2-6,0 0-4,0 0 5,0 0 3,-3 7 5,3-2 0,0 1-3,0-1 4,3 4 0,-3-2 1,1 0 0,4 4 3,-5-5-11,1 5 0,-1-2-1,3-1-1,-2 1-3,-1-2-2,0 2-3,0-4 3,-1 4-2,1-1-1,0-2-3,0 0 1,1-3-7,-1 1-5,0 1-1,0-5 3,0 6 1,0-1 0,0-5 3,0 0-2,0 0 0,0 0 1,0 0-4,0 0-1,3-15 2,-3 10 0,1-5-1,0 1-2,3-1 2,-4 2 0,4-2 6,-3 3-5,2-2-1,-2 2 1,1 2-2,1-6 2,-1 5 2,1 1 0,-2-2 1,2 3-1,-2-1 0,2-1 1,-1 1 6,0 0-1,0 1 1,1 0 4,-1-1 2,0 2 2,-2 3-1,4-5 5,-4 5-4,1-3 2,-1 3-1,2-4-2,-2 4 2,0 0-5,0 0-1,0 0-3,0 0-2,0 0 6,0 0-6,0 0 1,0 0-4,3 10 5,-2-6 0,0-1-2,2 2 3,-1 0-2,2 1 2,2-1-3,-2 2 0,5 1 5,-3-3-5,-1 4-1,4-1 2,-2-1 0,1 0-3,-3-2 2,4 4 0,-2-1 0,-1-2 2,0-2-2,-2 0 0,1 2-5,-1 0 4,0-4 0,1 1-1,-4 0 0,-1-3 0,3 7 2,-2-5 0,-1 1 3,0-3 16,0 5 9,0-5 2,-10 7 7,2-4 1,-1 2-4,-9-4-3,0 3-3,-1 0-5,0-2-5,0 0 0,0 1-26,2-1-22,-2 1-38,6-3-60,2 0-84,3 0-97,3-2-203,1 0-550,4 2 244</inkml:trace>
  <inkml:trace contextRef="#ctx0" brushRef="#br1" timeOffset="94563.5581">7781 10185 21,'3'-4'115,"-3"4"-7,4-3-8,-1 1-7,-3 2-9,7-2 1,-5-1 1,4 1-8,-6 2-5,5-3 5,1 1-1,-6 2-3,4-4 0,1 3-4,-5 1 0,4-3-2,-4 3-1,6-4-3,-6 4 3,0-5-8,0 5-9,0-4-2,0 0-4,0 4-8,-2-7 3,-2 2 2,4 0-4,0 1-4,0-3-1,-4 2-6,4 0 1,-2-1-4,-1 2-2,2-1-1,-1 1-5,-1-1 5,-1 0-6,-1 2 0,-3-2-8,1 2 2,0-1-1,-2 3-4,-2 0 6,-2-4-2,1 4-2,2 0-4,0 0 5,-3-1-5,4 4 2,0-2-1,0 0 0,9 0 1,-14 1-1,9 0-2,-5 5 0,6-5 2,-4 3-4,3-2 3,1 2-1,-1 2 1,0-2 0,0-1-4,1 5 0,-1-2 0,2 1 4,1-1 2,1 5-2,1-3 2,0 2-2,-2-1-1,5 1 4,-1-3 2,1 4 0,2-2 11,0 0 0,4 3 0,-5 0-3,5-2-1,-4 3 0,3 1-1,-2-2-1,-2 6 0,2-3-1,1-1-4,-3 2 4,-3-3 0,0 3 0,-1-4-2,0 2-2,-1-2 4,0 0-2,-3-2 0,0 3-1,0-4 3,-1 1 2,-2-2-4,4-1-1,-1 0 0,0 0-1,-1-3 5,5 0 5,-3 0 3,-1-2 4,3 1 3,1-3 9,-1 5 3,1-5 6,-3 3-2,3-3 1,0 0 6,0 0-1,0 0-2,0 0-3,0 0-5,0 0-5,0 0-3,0 0 0,0 0-5,0 0-5,3-12 1,-3 12 1,2-6-5,2 1-5,-1 3-1,-2-2 1,3 1-3,-4 3-2,4-2 0,-4 2-2,0 0-5,4-3-2,-4 0-1,0 3-3,0 0 2,0 0 0,0 0-1,0 0 0,10 7 0,-10-4 1,5 0-1,-5 1 0,1 3 0,2-2 2,1 2-2,-3 1 7,-1 2-3,0 2-3,0 3 2,0-6 4,-4 5-6,3 1 1,-3 2-1,-1 3 3,1-4 1,-2 1 0,2-3-2,-2 3 0,0-2 1,2-3 0,-1 4 4,2-7-2,-2 2 1,2 0-1,-1-2 6,2 3-4,0-7 2,1 3-1,0-4 4,-1 4-4,0-4-3,2 1 1,0 0 3,0-1-1,0 1 7,0-2-6,0-3 3,0 8-5,0-8 5,0 4 1,0-4 3,5 0 6,-5 0 0,9 0 1,-9 0-2,11 0-1,-3-3-1,-3 2-2,0 0 1,2-2-6,-1 1-7,-2 0-15,-4 2-8,10-1-15,-6-1-22,-4 2-13,0 0-16,10-2-27,-10 2-16,3 0-24,-3 0-24,0 0-13,6-3-43,-6 3-124,4-1-388,-4 1 172</inkml:trace>
  <inkml:trace contextRef="#ctx0" brushRef="#br1" timeOffset="97722.5357">8074 10401 95,'0'0'144,"0"0"-9,0 0-3,0 0-17,0 0-7,0 0-10,0 0-7,0 0-5,0 0-12,0 0-3,0 0-5,0 0 2,0 0 3,-5 10 2,2-3-5,2-2 3,-3 4 8,2 3 10,-1-2-3,-1 0-2,-2 4-4,0-2-9,-2 5-1,0-2-3,2 2-5,-2 0-9,2-3-4,-2-2-3,4 0-5,0-1-6,-1-2-2,2-2-1,0 2-4,0-3-2,0-2-5,1 3 2,1-3-6,-2 0 3,3-2 5,-1 2 3,1-4 10,-3 4 5,3-4 2,0 0-1,0 0-4,0 0 0,0 0-6,4-12-4,-2 4-3,-1 1-5,2-5 1,-1 3-5,1-3 5,1-5-8,-3 6-3,4-6 2,-3 1-2,1 1-4,-2 0 2,3 3-13,0-4 5,0 1-2,-2 3-6,2-3 6,0-2-4,2 1 1,-2 4 1,0 2 0,2-7 0,0 5 1,0-1-5,0 5 4,1-3 2,-1 2-3,-1 1 8,0 1-8,0 2 2,0-1-1,-2 1 1,1 2-1,1-1-3,-4 2 4,-1 2-5,4-6 9,-1 5-6,-3 1-2,0 0-1,0 0 3,0 0 0,0 0 1,11 6-1,-8-5 0,-1 3 6,2 1-5,0 0 1,-1 2 3,3 2 4,-2-1 2,1 1 0,-1 1 5,1 1 10,-3-1 1,1 2-5,2 4 2,-1-2 2,1 0 2,0 2 0,-3-3-2,3 2 2,-3-3 2,1 0-3,1 1-6,0-2 3,-1 0-2,0-1-1,-1-1 1,1 0-3,-2-3-7,-1 1 3,3-2-1,-2 0 0,0 2-5,0-3 3,1-2-5,-2-2 4,0 7 0,1-5-2,-1 3 0,0-5 1,1 3-1,-1-3 1,0 0-9,0 0-7,0 0-4,4 3-11,-4-3-2,0 0-19,0 0-18,0 0-19,0 0-25,0 0-28,0 0-34,0 0-19,0 0-30,0 0-214,0 0-468,-9-13 207</inkml:trace>
  <inkml:trace contextRef="#ctx0" brushRef="#br1" timeOffset="97990.2811">7986 10467 2,'0'0'216,"0"0"-23,0 0-16,0 0-18,0 0-15,0 0-7,0 0 0,16-1-16,-5 1 4,3-2-8,5 0-9,0 1-10,4-1-8,-4-1-11,3 2-6,0-2-3,-5 2-11,0 2-6,1-2-7,-5 1-21,1 0-15,-4-1-20,-2 1-28,-4 1-16,3 0-24,-3 1-6,-4-2-11,6 3-10,-3-1-9,-3-2-26,0 5-114,0-5-275,0 0 122</inkml:trace>
  <inkml:trace contextRef="#ctx0" brushRef="#br1" timeOffset="98421.1973">8598 10694 141,'0'0'150,"0"0"-12,-5 4-11,1-1-10,4-3-8,-1 2-5,1-2-5,-4 3-1,4-3-8,0 0-3,0 0-8,0 0-9,-10-7-4,6 6 2,4 1-4,-6-3-5,4 1-5,2 2 3,-6-4-2,3 1-3,3 3-5,0 0 2,-5-3-2,5 3-2,0-4-5,0 4-7,0 0 2,0-5-7,4 3-1,-4 2-3,5-3-7,0 2 1,-5 1-4,8-3 2,-8 3-3,9 0 0,-9 0-7,9 3 4,-3-2-3,-1 2-4,-1-1 5,1 1 3,-4 2-3,2-2-1,-2 4 2,0-5 7,-2 4 0,0 2-3,-3 2 0,-2 1-1,-3-2 0,-4 0 1,4 3-4,-5 0-8,0 0-10,0-2-26,-1-1-19,3 0-17,-1-1-13,2-3-16,2 2-16,1-2-19,2-2-12,-1 0-149,3 0-320,4-3 142</inkml:trace>
  <inkml:trace contextRef="#ctx0" brushRef="#br1" timeOffset="99242.4782">8939 10512 89,'0'0'197,"1"-2"-21,-1 2-16,0 0-9,0 0 2,0 0 1,-1 14-17,1-9-3,0 1-3,0 7-9,0-3 0,0 2-10,0-2-8,0 4-6,-2-2-10,4 4-3,-6 0-9,4 1-5,-2-5-7,0-1-7,1 3-6,1-6-3,-5 2-5,5-5-6,-2 4-1,2-3-6,-3 1-1,3-2 0,-3 0-6,3-5-3,0 5-4,-2-1-4,2-4-3,0 0-7,0 0-12,0 0-11,0 0-11,0 0-11,0 0-5,-7-9 5,6 4-2,-3-7-1,2 6-1,-2-4 8,-2 2 2,2 0 3,0-4 5,1 3 3,1-1 4,-1-2-2,1 0 2,0 0 3,2 0-1,-1 0 5,0 1 3,2-3 8,0 4 0,1-2 0,0-2 2,3 2 4,0 2 1,1-2-1,1 2 3,2 1-3,4-6 7,-2 5 9,3-1 0,3 1 4,-4 2 3,1 1-7,-1 3 0,0-2-3,-2 2 0,2 0 0,-1 4-3,0-1 0,-3 2-3,1 3-1,-3-2-2,-1 1-3,0 3 7,0-2-5,-1 2-1,-1 2 2,-1 0-3,1 1 0,-4 1 3,0 0 1,0 0-3,-4 1-1,1-1-4,0-1 8,-3 2-1,-1 0-2,1 0 5,1-4-4,-2 1 4,-2 0-3,2 0 0,-1-2-1,3 0 0,-3-2 1,4-1 3,-2 0 3,5-1 4,-3 0 9,4-2 3,-4 3-2,4-3 0,0 0-2,0 0-1,0 0 0,0 0-4,12-7 4,-5 4-5,3 0 2,1-1-4,-2 1 1,2 0-5,3-1 0,-2 3 1,-1 0-3,-1 1-3,3-1 0,-4 3 0,0-1 2,1 3-3,2-1-3,-3 0 1,-2 1-1,1 2-1,-7-2 0,3 1 6,0 2-5,-4-2-4,0 2 0,0-1 4,-1 3 0,-3-2-1,-4 2-1,-2-1 1,2 1-1,2-2 0,-7 1 6,-1 1-5,-1-2 0,-2 1-2,4-4-1,-1 0 2,-2 4-5,2-7-15,1 3-5,1-3-10,1 4-10,0-2-14,0-1-17,5 1-20,-2-3-16,4 1-18,4-1-29,-6 1-12,6-1-27,-4 2-122,4-2-345,0 0 153</inkml:trace>
  <inkml:trace contextRef="#ctx0" brushRef="#br1" timeOffset="99644.2684">9378 10807 143,'0'0'183,"0"0"-25,0 0-14,0 0-9,0 0-14,0 0-11,0 0-9,0 0 1,0 0-13,0 0-4,0 0-4,2-10-2,-2 10-6,0-7-8,0 5-6,0 2 0,0-7-5,2 2-8,-2 5-5,4-5-1,-4 2-4,4 2-3,-4 1-1,4-7-4,-1 6-3,0-3-5,1 3 5,5-1 1,-9 2-4,12-1 3,-6-3 0,2 4-1,1 2-4,-3 0 5,3 1-7,-2 2-4,0-4 0,-1 3 3,0 1 1,-3 0 2,-3 2 4,2 2 2,-4 1-3,0 0 2,-3 2-2,-4 1-1,-1 0-2,-5 0-2,-1 1 1,-5 2-5,4-6-3,-5 6-16,4-4-12,1-2-30,-1 1-27,-7-1-22,7-1-33,6-4-16,0-4-37,2 2-146,-1-3-355,11 0 157</inkml:trace>
  <inkml:trace contextRef="#ctx0" brushRef="#br1" timeOffset="100198.25">9839 10399 79,'-7'0'137,"7"0"-6,-9 2-3,4 0 0,0 2-11,-1-1-5,-3-1 3,5 4-1,-6-3-5,0 1-12,1 3 6,-2 0 8,0 1-7,-2 4-6,4-4-4,-2 3-1,-1 4-6,4-3-11,1-2-4,2 2-5,2 1 0,1-2 2,3 1-5,-1 0-2,2-5-7,4 5 1,2-1-8,0-2-3,2-1-4,4 3-3,1-4-2,1 1-8,-2 1-9,3-4-28,-1 2-21,2-2-23,-4 0-26,3-1-30,-7-2-18,7-1-31,-4-1-30,-1 0-154,-1-1-369,0-1 163</inkml:trace>
  <inkml:trace contextRef="#ctx0" brushRef="#br1" timeOffset="100580.6654">10179 10693 154,'0'0'205,"-2"5"-21,2-5-14,0 3-23,0-3-13,0 0-11,0 0-10,0 0-12,-5 5-10,5-5-6,-1 2-5,1-2 0,0 0-4,0 0-5,0 0-8,-12 0 4,12 0 5,-7-1 2,7 1-3,-5-6-3,2 4-5,3 2-9,-5-5-1,1 3-8,4 2-6,-1-6 0,1 6-5,1-5-4,1 1-6,-2 4-4,6-5 2,-1 2-5,-5 3-2,9-2-3,-6 0 3,-3 2-2,11 2-3,-9 0-3,4 1 0,-5 1-1,4 1 2,-2 0-3,-1-2 8,-2 2 4,3 2-3,-6 0 2,3-1-2,-1 3-1,-2-2 2,-3 4-4,1-1 0,-4 0-1,-1 3-8,1-3-21,-8 2-20,2-3-28,-2 1-34,3-1-31,-1 1-31,3-4-39,-2-1-162,5-1-393,0-3 173</inkml:trace>
  <inkml:trace contextRef="#ctx0" brushRef="#br1" timeOffset="101007.2398">10521 10478 54,'-4'-2'275,"4"2"-8,0-5-10,0 5-12,-2-3-17,2 3-17,0 0-17,-3-4-19,3 4-21,0 0-13,0 0-11,0 0-10,0 0-9,0 0 1,-4 16 10,4-8-7,-5 1-10,3 1-12,2-1-7,0 2-7,-3 1-10,3-1-5,0 0-6,0 2-6,-1-2-5,1 0-2,0 0-9,-3 0-2,3 0 0,3-2-17,-6-3-14,6 2-17,-6-3-14,3 0-18,0 1-18,0-2-18,0 1-16,0-1-17,0-4-12,-1 5-20,1-5-25,0 0-41,0 0-35,0 0-149,0 0-430,0-17 191</inkml:trace>
  <inkml:trace contextRef="#ctx0" brushRef="#br1" timeOffset="101358.6187">10444 10383 139,'5'-5'198,"4"1"-9,3-1-9,2 0-15,3 1-14,2-1-9,-1 5-8,-3 0-14,0 0-13,1 2-11,1 2-8,-1 2-8,-3 1-10,-1 0-4,1 2-8,0 0-5,-3 2-9,3 1-1,-7-1-4,2 0-2,1 4-2,0-2 0,-5-1 1,0-1-4,-3 1-4,3 3 1,-3-2 7,-1 3-3,-5 0 2,5 2-1,-4-6-4,-5 9 4,0-8-1,3 4-4,-6-1-1,2-2-4,0 3-1,-2-2-3,0-2-3,3-6-1,0 5-1,-1-3-7,-1-1-9,0-3-10,1 0-10,-1 2-13,1-5-21,-1 1-19,2 1-4,1-4-14,-1 0-12,4-2-25,1-1-20,-1-1-26,1 0-140,0-1-341,-1-2 152</inkml:trace>
  <inkml:trace contextRef="#ctx0" brushRef="#br1" timeOffset="102064.1177">10786 10194 85,'11'-5'128,"2"-2"-10,-2 3-12,0-1-9,0 0-8,-3 1-5,-2 1-10,1 1-2,0-1-2,-5 1-8,5 2-3,-7 0 0,0 0-11,9 2 12,-8 1 15,2-1-2,2 5-8,-5 1 3,0 2-1,0 2 3,0 4 3,0 2-4,0-1 2,-2 2 1,0 1-8,1-1-5,-7 4-4,4-4-4,1 1-2,1 0-4,-2-5 0,3 2-10,-4-3 0,5 2 0,-2 0 6,2-5 0,2 1-3,-2-2-3,0 0-4,0-5-4,0 2 4,0-3 1,5-1 6,0 1 3,-1-2 0,5-1-3,-2-2-2,5 0-2,1-2-5,1-1-3,-1-1-5,2-2-3,1-1 1,-1-2-2,-1 2-1,1-3-1,-2 1-2,0-2 0,-2 3-3,-3 1 0,0-1-4,-1 4 1,-3-2 1,1 2-2,-1 2 3,-1-2-4,-1 1 1,-2 2 1,0 2 0,0 0-5,-9-3-1,9 3 2,0 0-5,-16 8 1,9-2 5,2-1-8,-3 2 0,3 1-6,0 0-2,0 1 1,3 0-5,-1 3 4,2-2-1,1 5 1,-2-5 2,4 6 1,-2 0 0,0 0 1,2 0 0,-2-1 4,2 0-2,0 2 6,-1-2-3,3 1 0,1 1 1,2-2-3,-5-3 4,3 5 0,-3-6 0,-1 1 0,0-2 1,1 2 3,-2-2-6,0 0 4,0-2 0,-3 2-3,-1-1 3,2-2 6,-4 0-6,3-1 5,-5 2-4,3-5 0,-2 3 2,-2-1-2,3-2-5,-3 3-7,0-2-10,-2 1-17,1-2-20,-1-1-26,0 0-24,3 1-34,-1-3-35,2 0-47,-5 4-139,12-4-392,-14 2 174</inkml:trace>
  <inkml:trace contextRef="#ctx0" brushRef="#br1" timeOffset="102890.8631">11478 10868 115,'0'0'179,"7"-1"-6,-2-1-11,-1 0-13,-1 0-15,-3 2-18,7-1-7,-7 1-10,5-2-9,-5 2-11,0 0-4,6-3-1,-6 3-9,0 0-1,0 0-3,0 0-1,9 5 11,-9-5 3,4 2-1,-1 0 2,-1 1-6,3 1-5,-1 2-6,-1-3-7,-1 2-1,2 2-4,-3-2 1,2 7-1,-1-3-1,1-1-4,-3 2-7,-5 0-2,4-1-4,-5 0-2,1 3 3,-5-2-8,-3 0-1,3 0-10,-5-1-7,1 3-16,-2-6-19,-2 4-27,1-3-25,-1 2-30,1-4-13,3-2-34,4-2-44,-2-1-132,-3-1-366,6 1 162</inkml:trace>
  <inkml:trace contextRef="#ctx0" brushRef="#br1" timeOffset="103933.7859">12172 10243 155,'-10'-4'152,"0"-2"-12,-3 4-13,2-3-12,1 3-7,-1 0-6,6-1-8,-2 0-14,0 2-7,3 1-7,4 0-9,-14 1-6,6 2-3,4 0-2,-1-1-4,-1 1-7,2 1-1,0 0-7,2 2-3,2 2 0,0 3 10,0-1 4,2 2 8,1 2 3,1-3 7,3 8-1,-2-2 9,-1 0-1,4 2 1,-1 0-3,1 1 4,-2-3-9,-3 3 6,1-2 4,-2 2-13,0-2-8,-5 3-2,-1-3-4,-3 0-2,-2-1-1,-4 8-5,-2-1-3,-2-3 1,-1-2-4,-1 0-3,-3-2-2,7-5-2,0-4-5,4 1 4,-3-2 0,4-4-4,-1 2-1,2-2-1,2 0-1,1-3-3,6 0 2,-11-3-2,8 0-2,-1-2 2,3 2-5,-1-2 2,5-1-1,-2 1 0,3 3 0,0-4-5,5-2 4,-2 2-3,3-1 0,1 1 2,-1 3-2,0-3 6,4 3-7,-2 1 1,1 2 2,-2-2 0,1 4-2,-1 0 0,-2 4 1,-1-3 0,-3 5 1,5 2 2,-7 3 0,-1-3 2,-2 6 2,-1 2 1,-3-1 3,0 0-1,-2 1 5,-2-1 1,3 3 0,-4-2 6,4-2-3,-4 0-6,4-1 0,1-3 1,0 1-6,-1 1-2,1-6-1,-1 0 3,4-3 0,1 0-2,0 1 1,-2-2 2,4 1 0,-2-3 3,3 2 7,-3-4-8,11 3-1,-6-3 3,4 0-4,1-3-1,-1 3-11,4-1-20,-1-2-14,2 1-21,1-2-7,-2 2-14,5-1-26,0 0-30,1-1-4,0-4-18,-2 3-28,2 0-29,-7 2-132,6-4-374,-5 2 166</inkml:trace>
  <inkml:trace contextRef="#ctx0" brushRef="#br1" timeOffset="104638.3202">12485 10403 20,'4'-3'163,"4"3"-18,-2-1-13,4 0-11,-1 1-15,0-2-6,4 2-8,-5 0-10,2 0-6,1 2-8,-3-4-13,-3 2-5,-5 0 1,12-1-12,-7 1-6,-5 0-6,7-2-5,-7 2-8,4-2-3,-4 2-9,0 0-14,0 0-28,0 0-3,0 0-13,0 0 3,-21 0 8,21 0 3,-16 2-5,9-2 3,-1 1 8,0 0 10,-1 0-2,0 1 3,2 0 0,0-2 5,1 1 8,0 1 7,-1-1 9,7-1 14,-6 1 2,6-1 15,-8 0 9,8 0 3,-4 3 7,4-3 5,0 0-1,0 0 7,-4 2 9,4-2 16,0 4 2,0-4 2,3 6 2,-2-3 0,-1-3 3,3 7-4,-2 0 2,-1 0 1,0-1-1,2 3 9,-2-1-4,2 3-4,-1-1-5,-1 0-9,0 2-9,0-3 4,0 3-5,0-1-6,0 2-7,0-3-5,0 4-5,0 1-4,0-3 8,0 0-2,-1 4-2,1-3-6,1 0 5,-4-1-5,3 1-4,-2-2 0,4 3-6,-4-2-8,2-2-2,0 4 5,0-5 3,2 3 0,-4-6-1,4 2-8,-2 0-1,2-3-3,-1 2-6,4-3 8,-2 1-2,4 0-4,-2-2-2,2 1-2,1-2 1,-1 0-4,5-1-2,-2-1 1,2 1-15,1 0-9,-2-3-14,0 1-7,2-1-11,-7 2-7,7 0-8,-8 0-6,3-2-9,-3 2-4,-5 0-12,13-3-22,-12 2-25,-1 1-23,9-6-20,-7 1-18,1 3-23,1-2-186,-4 1-444,0 3 196</inkml:trace>
  <inkml:trace contextRef="#ctx0" brushRef="#br1" timeOffset="104828.5595">12489 10668 25,'0'0'217,"0"0"-24,0 0-15,0 0-21,14-7-11,-5 6-17,2-2-14,6-1-26,1 1-24,1-2-31,-1 3-42,10-3-34,-5 0-18,-1 1-44,-3-1-85,3-1-205,-4 0 90</inkml:trace>
  <inkml:trace contextRef="#ctx0" brushRef="#br1" timeOffset="105534.6813">12911 10226 37,'6'-4'176,"-2"-4"-21,5 1-13,-3 3-15,2 1-13,-2 0-11,1-1-8,1 1-9,3 3-10,-1-1-2,-1 1-13,1 0-5,-2 0-8,-2 0-2,3 1-8,-2 2-5,-2-1 2,-1 2 3,-1 4-1,1-3 7,-2 5 1,-4-3 0,2 5-2,-2-2-1,-1 2 7,-2 4-4,1-3-3,0 2 2,-1-3-6,0 4 7,0 1-4,2 0 0,-2-2 2,1 2 0,-1 0 2,3 0-6,-1-2-4,1 1-2,-1-1 3,2 1-10,0-6-1,-1 2-4,2 0 0,0 0-2,0 0-1,2-3-4,-4 1 3,4 1-3,-1-4-1,3-2 0,-1 0 1,0 0 4,3 2 3,1-4 4,1-3 0,4 0 1,1 0-5,-2 0 0,2-3 2,0-1-4,1 1 3,-1-2 5,-1 0-2,4-2 2,-5 2 3,0-1 0,-3-2 1,0 1-5,0 1 2,-3-1-6,2 4 0,-4-2 5,1 1-6,0-1-2,-1 2-1,-2-1-5,0 1-4,-1 3 2,0 0-5,0 0 0,-10-2-3,10 2 5,-10 0-7,5 4 3,-2-2-7,0 2 3,0 4-6,2-4-1,1 1-4,-1 2-2,2-1 1,1 2 3,1 1 3,-2 1 0,3-2-3,0 5 2,3-2 1,-1-1 1,1 2 1,-2 5-1,5-3 2,-4-2 0,2 3-2,0 2 2,-2-2 3,1-1 3,0 1 0,1 1-1,-3-4 1,2 1-2,0-1 4,-2 0 3,0 0 3,-1-1-2,-1-1 0,0-2 0,-1 3-1,-3-1 3,1-2 0,-1 0-1,-1 1-4,1-2 3,-3 0 0,2-2-6,-6 1 5,2 1 0,-4-5-1,4 3-2,-2-1-3,-2 2-2,0-4-14,0 2-25,-1 1-12,-3-3-32,1 0-33,1 1-37,3-5-52,0 4-236,-5-5-476,3 1 210</inkml:trace>
  <inkml:trace contextRef="#ctx0" brushRef="#br1" timeOffset="111125.0755">581 11613 56,'0'0'172,"-5"-8"-11,5 8-19,0 0-8,0 0-15,0 0-7,0 0-12,3-4-6,-3 4-6,0 0-1,7 0-1,-7 0-2,2-4 1,2 1 2,-4 3-2,8-2-4,-4-1 0,1 0-5,-1-2-2,0 3-6,2-2-1,-1-2-7,2 2-5,0-1-3,-1 0 2,1 1-9,-2-4-1,2-1-8,-1 4-2,4-3 0,-5 1-3,0-2 0,2 1-6,-1 4-2,-1-3 3,0 0-3,-1 2 2,-1-1 0,2 0 1,1 1 7,-3-1-2,-2 3-1,3-2 0,-3 1-1,2 0-6,1 0 7,-3 0-3,-1 4 7,1-4-4,-1 0-4,0 4 0,3-2-1,-3 2 3,0 0-6,0 0-8,1-4 1,-1 4-3,0 0-2,0 0 1,0 0-4,0 0 1,0 0-2,0 10-2,-1-4 4,1 1-4,-3-1 1,3 5 9,0 0-2,0 0 4,0 0-1,0 3 2,0 3 2,0-4-5,0 0 1,0 4-2,0-1-1,0 1 3,0-2 0,0-2-3,0-1 1,0 2-1,0 1-8,-1-4 7,1 1 0,0 1 7,-1-1-2,-2-3-2,3 3-4,0-3 3,0 2-3,-1-5 2,1 2-5,-3-2 5,6-1-3,-6 2-3,3-4-1,0 2 1,0-2 4,0 1-2,0-4-7,0 7 4,0-7-4,0 5 3,0-5 2,0 0-5,0 7 4,0-7-4,0 3 2,0-3 8,0 0-13,0 3 2,0-3 2,0 3-2,0-3 2,0 0-4,0 5 6,0-5-4,0 0-1,0 0-1,0 0-10,3 5-2,-3-5-6,0 0-8,0 0-3,0 0-3,0 0 1,0 2 0,0-2-1,0 0 0,0 0 0,0 5 8,0-1-5,0-4-1,0 5-9,0-5-1,0 3-4,0-3-3,0 0-7,0 0-8,-3 5-12,3-5-9,0 0-5,0 0-18,0 5-9,0-5-9,0 0-6,0 0-12,0 0-7,0 0-10,0 0-17,0 0-104,0 0-305,0 0 136</inkml:trace>
  <inkml:trace contextRef="#ctx0" brushRef="#br1" timeOffset="111505.6348">527 11889 188,'-5'-2'190,"5"2"-8,0 0-21,0 0-12,0 0-14,0 0-7,0 0-5,0 0 3,27-1-10,-18 1-5,4-2 3,6 0-13,4 0-3,5-2-11,4 0-4,-3 1-7,3 1-10,-2-2 2,0 1-15,0 1-4,-9 2-6,1 0-3,-3 0-6,-1 2-2,-4 1-4,-1-2-3,-5 0-2,-1 1 0,1-1-2,-3-2 1,-5 1 6,9 2 3,-6-2 0,-3 0 6,5 3-7,-5-3 1,0 0-3,6 0-2,-6 0-4,0 0-4,5 0-13,-5 0-14,0 0-25,0 0-27,0 0-27,0 0-28,0 0-24,0 0-21,7 0-17,-7 0-20,3 3-136,-3-3-360,11-3 160</inkml:trace>
  <inkml:trace contextRef="#ctx0" brushRef="#br1" timeOffset="112226.1625">1170 11698 56,'-5'-1'219,"5"1"-21,0 0-21,0 0-17,0 0-13,0 0-11,0 0-13,0 0-7,0 0-10,19 5-3,-6-4-9,3 1-8,5-2-10,7 0-4,-6 0-7,6-2-7,1-1-6,-7 0-5,6 3-3,-5-1-2,-4-2-7,10 0-4,-11 2-4,-5-1 1,-1 0-4,-2 2-4,-1 0 0,-4-1 8,-5 1-1,9 0-1,-4-1 4,-5 1-6,5-3 1,-5 3-5,0 0 3,9 0-6,-9 0-1,4-1-2,-4 1-2,2-7-1,1 6 0,-3 1-3,0 0-1,4-3 1,-4 3-5,0 0-5,2-4-4,-2 4 1,0-5-5,0 5 1,-1-5 4,1 5-9,-1-4 4,1 0 2,0 4 1,-4-5 1,4 5 3,0-5-4,-3 2 6,3 3 2,-1-4 3,1 4-1,-1-6 7,1 6-3,-4-4 2,4 4 2,0-4 0,0 4 0,0 0 1,-3-2 0,3 2 1,0 0-6,0 0-1,0 0 4,0 0-5,0 0 0,0 0-1,0 0 1,0 0-2,0 0-3,0 0 0,0 0 0,0 0-2,0 0 4,0 0-4,-6 10 1,4-7 4,2 1 2,0-4-1,2 5 1,-2-5-3,3 5 2,-3-5 2,0 0 2,-3 6 3,3-6-2,0 4-1,0-4 2,0 4 0,0-4-2,0 0 1,0 0 1,0 0 1,0 0 0,-2 4-3,2-4-1,0 0 2,0 0-1,0 0-3,0 0 0,0 0-2,0 0 4,0 4-6,0-4-14,0 0-10,0 0-19,0 0-21,-2 5-30,2-5-43,-3 2-48,0 0-209,3-2-426,-10 4 188</inkml:trace>
  <inkml:trace contextRef="#ctx0" brushRef="#br1" timeOffset="121022.5685">3379 11491 140,'1'-5'245,"2"-1"-10,0 1 4,-2 1-7,-1 1-13,4-1-12,-3 1-13,-1 3-19,1-6-12,-1 6-15,2-4-16,-2 4-15,0 0-14,1-3-11,-1 3-10,0 0-5,0 0-11,0 0-7,0 0-7,0 0-5,0 0-5,-3 12 2,2-7-6,0 3-5,0-2-7,-2 0-11,3 0-13,3 4-14,-3-3-27,0 2-20,-3 0-19,3-2-23,3 3-18,-3-3-23,1-2-25,0 2-35,-1-2-183,0-3-415,0 2 184</inkml:trace>
  <inkml:trace contextRef="#ctx0" brushRef="#br1" timeOffset="121223.3529">3640 11396 174,'0'0'263,"0"0"-19,0 6-16,-1 0-17,-4-1-14,2 4-17,2-2-21,-3 4-13,1 0-19,2 0-15,-2 0-31,2 1-38,0 0-46,1 0-44,-2 0-48,5 0-56,-2-2-161,-1 0-337,2-3 149</inkml:trace>
  <inkml:trace contextRef="#ctx0" brushRef="#br1" timeOffset="122754.8195">5788 11535 25,'0'0'216,"0"0"-24,-6 1-19,6-1-13,0 0-21,0 0-5,0 0-4,25 7-10,-12-4-7,6 1 1,9-1-10,-6-1-4,7 1-8,6-1-7,-2-2-6,3 0-6,2 2-10,1-2-5,0-2-5,-2 2-2,-1 0-8,-2 0-4,0 0-2,-4-2-7,-1 2 1,-8 0-5,2-3 0,-5 6-6,1-3-1,-6 0-2,0-3 0,-3 3-1,-4-2-4,2 1 1,-1 0-3,0 0-7,0-1-6,-2 1-3,5 0-5,-4 1-4,-1-3-4,1 2-11,0-2 2,0 0-4,-2 2 0,-4 1-10,3-5 4,-1 4-11,-1-5 7,-1 6-3,2-3-3,-2 3 0,0 0-3,-2-8 3,2 8-1,-3-8 3,0 5 8,-1-1 5,-1 0-12,0 1 17,1-2 0,2 0 11,-1 3-5,1-2 9,0-1 8,0 4 3,-2-5 14,2 2 3,0 2 11,2 2 7,-3-5 3,3 5 5,-3-3-1,3 3 0,0-5-5,0 5-3,0 0-3,0 0 0,-4-3-10,4 3-1,0 0 3,-5 11 9,1-7 0,1 3-3,0-1 3,2 4 4,-2 1-2,1 1 1,0 1 2,-2 2-1,1-2-4,2 0 0,0-1-5,-3 2-3,4-2-3,-1 1-3,-1-1-2,1-2 3,-1 1-4,2 0 2,-3-3-6,3 1 4,0-6-2,0 2 3,0 0-5,0 0 0,0-5 2,0 4 12,0-4 8,0 0 2,0 0-7,0 0 1,0 0-3,0 0-2,6-14-5,-4 7 0,-1-2 3,3-3-6,0 1 0,-2-1-3,2 1 0,0-6 1,-1 1-7,0-1 1,-1 5 0,0 0 0,-1 2-1,-1-2-1,2 2 1,-1 4-2,-2 1 0,2-6 1,-1 6 7,1 1-5,-1 1-4,0 3-2,0-5 1,0 1-3,0 4-1,0 0 2,0 0 1,0 0-3,0 0-1,0 0 3,7 8 0,-7-2-1,5 1 2,-2 4-1,3-3 0,-2 5 1,1 1-1,1 2 2,0 1 0,-1-2 3,3 2-5,-3-4-1,3 3 2,-2-1-3,-2-4 1,5 0-1,-5-3 1,1 1 0,0-1 1,-1-2 0,-3-1 0,3-1 0,-1-1 5,-1 2-3,-2-2 6,3 1 3,-3-4 3,0 5 2,0-5 1,0 0-4,-3 4 1,1-1 4,-5 0-5,2 0-3,-4 1-4,-1-1 1,1-1-4,-4 2-18,3 1-16,-3-2-14,2 0-27,-1 1-22,1-2-23,1 1-40,3-3-21,1 1-30,-2 1-168,8-2-409,-10-2 182</inkml:trace>
  <inkml:trace contextRef="#ctx0" brushRef="#br1" timeOffset="123573.4417">7480 11229 115,'-5'-3'134,"-3"2"-10,4-2-11,2-1-8,-6 4-4,8 0-8,-13-1-6,4 1-5,-1 0 3,1-3-13,-5 6-6,5-3-7,1 0-2,-4 2-5,-1 2-3,0-1 4,2 0-5,-2 1-3,0 1 0,3-1 3,-2 1-6,5 0-3,-1 0-5,4 1 3,0 3 8,2-1 8,2 1-6,-4 0-1,8-1 2,-2 4 6,2-1-3,4-1-6,-3 1 0,1 1-4,2 2-4,1 2 0,-3-3-5,1 4 0,2-3-1,-4 3-1,-1-1 4,-2 1-2,-1-1-2,-1 2 3,-2 1 5,-2-3-4,1 1 3,1-3-3,-7 1 1,3 2 1,-4-3-2,4-4 2,-5 3-3,3-1-3,-1-6-1,-1 5-2,1-2 0,0-1-3,0-4-1,3 4-4,-2-3 6,4-1 8,-1-4 4,1 3 6,0-2 4,4-1 3,-6 1 0,6-1-1,0 0-1,0 0-5,0 0-7,0-9-8,0 9 3,5-8-3,-4 3-1,4 1-4,3-1-8,-3-1 1,3 1-1,-2 3-2,2-2-2,-3 0 4,-1 2-10,1 2 0,3-2-4,-8 2 2,0 0 1,10 4-6,-5 0 4,-2-2-1,1 2-3,-1 4 1,1-1 0,-1 3 3,-1 2-3,-1 1 2,-3 0-1,1 7 3,-3-2-3,-2 0 5,2 0-3,-4 1-1,0 0 0,1 1 2,-1-2-4,-1 0-5,0-1 6,4-6-1,0 2 2,5-1-1,-4-2 0,0 0 3,3 1-6,-3-6 3,4 0 3,0 2 3,0-3 5,0-3 9,0-1 2,5 5-3,0-3-1,-5-2-1,14-4-3,-2 4 0,-6-3-18,6 3-17,-3-3-22,1 1-29,0-2-36,0 1-38,1-2-46,1 5-52,-4-4-51,0 1-174,1-2-508,2 1 226</inkml:trace>
  <inkml:trace contextRef="#ctx0" brushRef="#br1" timeOffset="126020.5499">7737 11604 69,'1'-6'165,"0"4"-8,3-2-9,-4 4-2,4-6-6,-3 2-3,-1 4-1,3-5-8,1 4-3,-4 1-7,0 0-4,2-4-10,-2 4-6,0 0-13,0 0-4,0 0-1,0 0 5,0 0-2,0 0-2,-6 18 3,3-10 0,-2 2-11,-1 1-2,-2 2 0,3 2-5,-3 0-1,-2 2 0,4 0-8,-2-1-2,0 1 0,1 0-5,-1-2-8,-1 2-2,5 1-5,-5-2-3,4 1-2,-3-3-2,2 1-3,2-1 3,-5 0-10,4-3 1,1-2-2,0 0-1,-1-1-3,1-1-3,0-2 2,1-2-2,2 2 0,-2-1 2,1-1 7,2-3 6,-3 2 1,3-2 4,0 0 1,0 0-2,0 0-3,0 0-3,5-11 3,-2 5-3,1-4 1,0 1-2,0-2-9,1-1 6,-1 0-3,4-2 0,-3-3 5,0 1-10,0 1 1,0-1-3,-1 3-4,4-1 4,-4 3 0,3-3-5,-4 2 0,6-1 3,-5 1-3,2-1-2,3 2 0,-4 0 1,2 1 0,-1-1-2,-2 3-1,5-3 3,-5 2 0,1 0-4,-4 3 5,4 0-2,-1 1-1,-2-1 1,4 1 3,-4-2-4,1 3 2,-1 1 2,1-3 1,-1 2 5,1 2 5,0-1-4,0-1-1,-1 2-6,-2 2 1,6-3 3,-6 3-6,4-3 2,-4 3-3,0 0 2,0 0 5,0 0-6,9 3 0,-8 0-3,0 2 8,3 0 0,-1 0 6,0 2-4,1-1 3,1 4-3,-1 1 4,1 0 3,3 4-5,-4-4 3,0 4-1,2 1-5,-1-2 11,-1 2-4,1 1-5,-1 0 5,0 0 9,-2 0-8,2 0 8,-1 0-5,-1-2-5,2-1 5,-1-2-3,-2 0 2,3 0-5,-3-2 15,-1 1-13,0-1 14,3-3-16,-3 1-4,1-2 0,-1 0 2,0 1-5,0-2-1,0 1 2,0-2 0,4 1-4,-4-2 2,0-3-2,1 5 3,-1-5-4,0 4-2,0-4-17,0 3-6,0-3-12,0 0-9,0 0-19,4 3-10,-4-3-22,0 0-29,0 0-27,0 0-28,0 0-20,0 0-28,0 0-12,-9-11-23,9 11-226,-4-7-526,-1 2 233</inkml:trace>
  <inkml:trace contextRef="#ctx0" brushRef="#br1" timeOffset="126247.7888">7628 11763 256,'-9'-4'262,"9"4"-25,-2-3-17,2 3-19,2-5-17,3 2-11,1 3-23,6-1-18,3-2-10,2 2-13,5 0-17,-2-2-9,11 3-15,-4 0-18,3-2-24,2 1-21,0 0-31,-4 0-23,4-1-26,-2 1-41,-1-3-37,-11 3-173,2-3-352,-4 1 156</inkml:trace>
  <inkml:trace contextRef="#ctx0" brushRef="#br1" timeOffset="170744.8378">8335 11979 21,'0'0'122,"0"0"-5,0 0-3,0 0-13,0 0-4,0 0-7,0 0 6,-12 7-4,12-7 6,0 0-1,0 0-3,0 0-9,0 0-9,0 0-5,0 0-10,-11 0-2,11 0-2,-9 1-7,6 0 3,3-1-3,-8 1-2,5 1 5,3-2 5,0 0-3,-8 0 3,8 0-6,0 0 0,-8-3-8,8 3-3,-5-2-1,5 2-4,-5-5-8,5 3-2,0 2-4,-4-6 3,4 3-2,0 3 1,0-6 2,0 2 0,0 4 4,0 0-1,0-6 0,0 6-3,1-3 0,-1 3-1,3-4-1,2 1 1,-1 0-2,1 0 7,-1 1-7,4-1-2,-2 2-4,2-1 2,-2 2-4,2 0 1,-8 0-5,14 2-2,-9-1 1,3 1-2,-7 3-1,5 2 1,-4-1-2,0 1 2,-2 3-1,3 1-1,-6 1 0,-4 0 0,-1 5 0,0 0-3,-2-2-1,-3-1-2,0-2-15,-1 1-14,4 1-12,-6-1-14,7-4-14,-5 3-19,5-3-20,0-4-20,1 4-12,1-1-27,1-5-22,1 3-126,-2-2-342,5 0 151</inkml:trace>
  <inkml:trace contextRef="#ctx0" brushRef="#br1" timeOffset="171162.8552">8659 11684 180,'0'0'253,"0"0"-22,0 0-14,-1-4-14,1 4-22,0 0-18,0 0-15,0 0-12,0 0-7,0 0-6,-9 13-3,4-6 0,2 3-7,0-1-6,-1 4-7,-1 3 0,-1 1-7,-3-2-3,4 2-7,-1-2-1,1 2 0,0 0-13,-1-1-5,2-1-8,-3 1-3,2 0-7,1-4 1,-1-1-9,3-2-4,-2 1-6,0-3-1,4-1-3,-4 1-3,3-2-2,1 0-12,-3 0-25,3-2-18,-1 1-14,1-4-14,0 5-15,0-5-20,0 0-25,0 0-20,0 0-30,0 0 2,0 0-18,8-15-11,-6 7-9,2-1-128,-1 1-366,-1-2 162</inkml:trace>
  <inkml:trace contextRef="#ctx0" brushRef="#br1" timeOffset="171696.8774">8544 11722 124,'0'-5'166,"3"-2"-8,-2-1-5,3-2-5,0 2-7,2 0-10,2-1-4,-2 1-12,5-4 1,0 2-9,-2 3 0,5-1-7,3-3-6,-2 3-9,0 1-9,2-3-4,-2 3-8,-5 0-5,3 4-4,0-2-5,-2 1-4,-3-1-1,5 3-1,-3 1-5,-3 1-3,0 0-5,1 1 0,-3 1-6,1 1 0,-2-1-2,0 3 1,-4 2 2,4-3-1,-4 4-2,0 1 2,-4 1-3,0 2 1,-1 3-2,-4-1-6,0 2 0,-1-1 1,-3 0-5,4 0 2,-1-1-2,-3 2-2,3-3-3,1-3 4,0 0-2,0 2-3,3-6 0,1 2 0,1-1 0,-1-3-2,2 1 0,-1-1 0,3 0 0,-1-2 2,-1 0-4,3-2 4,0 0-2,0 0-3,0 0 1,0 0 2,0 0-3,0 0 2,18-1-1,-9 0 0,1 0 0,5 0-3,-2 1 3,5-1-1,-5 1-2,5 0-7,-3 1 1,4 2 2,-2 2-2,-5-1 5,4 3-1,-5-1-6,-3 2 2,-2-1-1,-2 3 3,0 1 3,-4-1-4,-4 2 3,-1 3 1,-1-3 3,-8 0 1,2 3 5,-8 2 10,2-5 4,0-3 8,-1 3 5,-7-2 13,-2-3 0,6 0-2,-2-1 5,1-4-4,-4 0-6,3 0 3,4-2-3,-7-2-11,9 2 0,-4-2-8,3-1-22,0 0-19,1 2-15,5-2-35,-1 1-41,3-1-41,2 0-52,-3-2-68,6 1-147,-2-1-454,4-2 200</inkml:trace>
  <inkml:trace contextRef="#ctx0" brushRef="#br1" timeOffset="193817.0612">9114 12046 125,'-1'-5'171,"1"5"-6,2-5-5,-2 5-4,-1-6-11,1 6-6,0-8-7,-1 8-8,1 0-7,1-7-3,-1 7-4,0-5-3,0 5-1,0 0-4,1-5 0,-1 5-6,0 0-5,0 0-3,0 0-4,1-2-5,-1 2-9,0 0-2,0 0-1,3-5-9,-3 5 8,0 0-12,0 0-5,0-5 0,0 5-8,0 0 1,4-4-8,-4 4 0,3-3-5,-3 3-3,2-2-2,-2 2-5,7-1 2,-7 1-4,11 0 0,-11 0-2,5 0-3,-5 0-1,9 3 2,-5-1-3,1 1-1,-4-1-2,3 3 2,-4 1-1,1-2 4,2 2-7,-3 2-1,-3-1 2,2-1-1,0 0 0,-7 4 0,3 0-1,0 1 4,-4-1 0,-5 0-1,1 1 0,-2 1-3,-3-1 0,-1 6-2,2-5 1,-1-3-4,4-1-2,-2 0-8,4-2-3,-3-1-14,7 1-6,-1-2-11,-4-1-11,7 1-13,0-3-15,-2 1-20,4 0-20,4-2-22,-7 1-31,7-1-42,0 0-176,0 0-427,-7-4 189</inkml:trace>
  <inkml:trace contextRef="#ctx0" brushRef="#br1" timeOffset="194276.9313">9592 11636 178,'0'0'217,"0"-4"-9,0 4-12,-1-4-10,1 4-16,-4-4-11,4 4-15,-4-3-12,-1 0-15,5 3-8,-4 0-15,4 0-4,-14 1 2,14-1-9,-13 4 2,4 1-2,-2 2-1,5-1-10,-5 3-4,-2 0-1,3 1-3,0 2-2,-4 3-7,5-3-5,-1 2 4,1 3-4,-1-1-2,2-2-4,3 2-3,0 2-2,1-2-5,0-4-3,2 4-2,-1 0-4,6-4-1,-3-1-4,3 0-2,0-1 1,1 1-5,6-3 2,-5 1-6,0-2-7,3 2-12,2-3-17,-1-3-24,0 1-15,2-2-19,0 2-32,0-4-27,1 1-25,1-2-28,0 0-28,-2-2-160,-1-1-415,1 1 183</inkml:trace>
  <inkml:trace contextRef="#ctx0" brushRef="#br1" timeOffset="285603.5223">9628 11414 121,'0'-4'147,"0"4"-4,0-5-15,0 5-18,0-7-4,2 5-14,2-4 0,-1 1-8,1 0 4,-2 1-18,5-3-9,-2 5-3,-3-4-5,2 0-9,1 1-3,2 2-4,-4-3-2,-1 2-10,5 2-2,-3-3 1,1 1-5,-1 1-4,1-1 5,0 0-1,3 1-5,-5 1-3,3-1 2,-1 1-4,0 0 0,0 0 1,2-1-4,-5 2 1,5-2-1,-7 3-2,7 0 1,-7 0 0,7 3 0,-7-3-2,7 1-6,-3 2 4,-4-3 0,5 4 3,-3-2-4,-1 2-1,4-2 2,-4 3-2,1 0 2,-1 1 2,1 0-4,1-2-3,-2 1 7,2-2-3,-1 1 2,-2 4-1,4-3 1,-4 0-1,1 6 1,-1-5 3,-1 4-3,1-1 6,0 3 2,-4 0 4,4-2 5,-2 7 3,-2-2 0,1-1 4,1-2-1,1-2 3,-2 1-4,0 2 6,1 3-2,1-3 0,-1-1 7,-3-2-4,5 2-1,-2-1-4,0 2-1,-3-2 1,3 4-2,-1-2-3,3-1 2,-4 3-4,2 1-2,-1-1-1,2-3-4,-2 0-1,3 0-2,-2 0-1,-1-2 0,2 2 0,0-4-2,1 3 2,0-5-4,1 1 2,0-3 2,-1 1 4,3 2-3,-2-4 1,0 1 1,1 2 1,0-2 0,1-2 1,-2 1-4,2 0 1,-1-1-1,1 1-1,-3-3 0,7 2 5,-3 0-7,1-1-2,-5-1 2,0 0-2,11-1 1,-5 1 1,-6 0 0,14-4 0,-9 1-2,0 1-1,0-1 0,0 0 1,2-1 0,-2 2-1,0-5-3,0 4 1,-1 0 1,2-1 1,-3 1 0,-2 0 0,3 0 0,-4 3-1,4-2-2,-4 2 3,1-4 0,-1 4-3,0 0 0,4-2-1,-4 2 2,0 0-3,0 0-2,0 0 4,0 0 0,0 0-4,0 0 3,-10 10-3,6-7 0,1 2 0,-3 1 3,5-3 0,-2 5 3,1 0 2,-2 2 2,0 0 3,1 1-1,2 1 3,-3 0-1,4 0 2,0 3 1,-2 1 2,2 1 0,-2-1-1,2-4-1,0 2 0,2 4-2,0-6 1,-2 1 2,0 1 3,3 2 1,-2 1 2,-1-5-3,0-1-3,0 0 0,1 7 0,-2-7-2,1-1 0,0 1-3,-1-1 3,-2-1-2,-1 1-2,2 1 2,-1-4 1,1 3-3,-2-5 6,-3 0 8,5 0-5,-6 2 4,2-2 3,0 0-4,-2-1-1,-2-2 2,-2-1 2,1 0-3,-2 2 2,3-3 3,-4 0-3,2 0 9,1-4-8,-7 3 2,5 0 6,-1 2 2,1-6 3,3 4-3,-2-2 3,6 2 3,-2-1 1,3-1 0,-1 1 1,-1-2-8,1-1-3,3 3-5,0-1-14,-1-2-9,1 3-20,0-4-16,1 4-15,2-3-22,0 5-32,0-7-30,0 7-27,2-5-38,2 1-25,0 1-43,0-2-160,0 3-462,5-1 204</inkml:trace>
  <inkml:trace contextRef="#ctx0" brushRef="#br1" timeOffset="287995.4515">10490 11584 54,'3'-7'160,"-2"2"1,3 0-4,-1-2-14,-3 0-13,7 0-2,-3-4-11,-1 2-10,-1 0-6,1 1-5,-2 2 0,2 0-1,-3-1-7,0 2-5,0-1-2,-3 1-4,3-1-3,-1 0-4,-2-1-9,1 3-5,-5-4 2,2 1-3,0 3-6,0-1-4,0 1-5,-2 0-4,2 0-2,-1 1-6,1-1-2,-3 3-1,2-1-1,1 0-7,-2 0 0,7 2-5,-14 1 1,6 0 0,-2 1-2,3 1-2,2-1 2,-2 2-8,-1 0 3,1 1-2,0 1-1,4 0 1,-3 2-2,-1 3 3,6-1 0,-2-1 6,1 3 3,0 0 7,5 5-2,-1-1 4,5 0 0,-2 1 3,4 0 2,-2 1 1,6 5-1,-4-4 5,1 8-5,3-6-1,-5-4-6,2 3 2,-2-2-1,-1-2-2,-2 1 1,2 3 1,-6-4-1,0 1 2,-1 0-4,-1 0 2,-4 0-5,-3 0 4,-1 0-3,-7 4-3,3-6-1,-5 4-1,3-4-2,-1-1-3,0 0-2,3-4 1,-4 3-1,2-2-4,0-1 2,2-1-2,1-5 1,1 0 0,2 0-2,-3-1 1,4-3 2,1 0 0,-2 2 3,4-1-3,5-1 1,-10-1 3,10 1 0,-8-2-4,8 2 1,-4-4 2,6-1 1,-2 5-1,1-7 3,3 2-5,0 0-3,2-3 1,0 1 1,1 0-4,3-3 2,-2 6 1,3-2-4,2-1 1,-3 5 0,-1-4-1,3 2 6,-7 4-9,6-2 1,-2 2-4,-1 2-1,-2 1-2,1-1 3,-4 1-4,0 1 1,2 4 3,-3 0 2,0-2-4,-2 4 7,0 0-6,0 1 4,-1 2-1,-3 2 2,3-3 0,-2 4 3,0-4 1,0 0-1,0 1 2,0 4-4,2-5 2,0 0 3,-2 0 3,3 2-2,3-2 0,-3-4 0,1 2 3,0 0-1,1-3 5,-1 0-3,2 0-2,0 0 7,0-2-4,2 0-2,-1 0 0,0-1 0,2 1-2,1 3-1,-2-4 0,1-1 1,0-1-1,3 3-2,-1-2 3,2-1-11,-1 0-7,1 0-11,0-1-8,-2 0-12,-1-1-14,0 4-13,1-4-11,1 0-19,-4 0-16,3-1-19,-8 1-19,13-4-11,-6 4-18,-3-3-23,5 1-125,-5-3-361,1 2 160</inkml:trace>
  <inkml:trace contextRef="#ctx0" brushRef="#br1" timeOffset="288382.3538">10843 11826 12,'0'0'247,"-1"-5"-14,1 5-19,0 0-19,-5-2-16,5 2-14,0 0-6,-5 11-1,3-4-7,0 4-3,-1 1-14,1 0-3,-1 5-8,2-1-9,-2 1-1,0-2 1,1 3-12,-2-1-6,2 0-9,1-1-6,1 0-11,-2 0-5,1-5-6,0 2-5,-1 0-4,1-1-7,-1-1-3,-1 0-4,3-2-9,0 0-10,-1 1-13,-1-5-16,4 0-12,-4-1-13,1 1-15,1-5-14,0 3-12,0-3-17,0 0-17,0 0-23,0 0-30,0 0-14,0 0-24,1-17-175,-2 8-408,0-1 180</inkml:trace>
  <inkml:trace contextRef="#ctx0" brushRef="#br1" timeOffset="288707.2062">10766 11812 124,'3'-5'177,"0"0"-10,-1 1-13,3-1-8,-1 2-12,2-2-9,1 0-9,3 1-10,0 3-7,0-1-7,3 0-1,0 2-12,-1 1-4,2 0 8,2 2-7,3 4-3,-1-1 3,0 3 0,0 2-6,-6 1 1,1 3-3,6 3-1,-8-5-2,-1 0 6,-1 1 1,-2 1-5,1 0-1,-1-1 1,-3-1-2,-2 1-6,-2 2 3,-2-4 0,-1 0-3,-1 5-2,-5-3-5,-1-2-4,1 5-5,-1-4-3,-4-1-3,-5 6-4,1-7-11,-5 4-11,6-6-12,-2 1-24,-4-5-18,5 1-17,-5 0-27,1-4-39,2-2-16,0 0-24,-1-1-25,2-5-32,1 1-168,0-1-421,0-2 187</inkml:trace>
  <inkml:trace contextRef="#ctx0" brushRef="#br1" timeOffset="295275.3618">11272 11539 97,'0'0'182,"-1"-4"-5,1 4-14,0-4-14,0 4-3,-1-2-16,1 2-7,1-9-4,-1 9-7,1-3-3,-1 3-1,2-5-5,-2 0-6,0 5-3,-2-6-8,2 6-4,0 0-6,0-4-5,0 4-4,-2-6-5,2 2-3,0 4-5,0 0-6,-2-7-2,2 7-5,2-5 0,-1 2-2,0-1-1,-1 0-4,4 0 1,-4-1-2,4 1 0,-1 0-4,-2 0-2,4 0-3,1-1 0,-1 1-3,1 0-2,0 0-5,3-3-1,-3 4 2,2-2-3,1 1-3,0 1 1,1-1-1,2 1-2,-2-1-1,0 0-8,-1 3-1,4 0 3,-6-1-5,1 2 2,0-1-4,-2 1 3,-6 0-4,12 0-1,-6 1-2,-6-1 2,8 2-2,-4-1 3,-4-1 2,5 2-5,-3 2 7,-1-1-3,0 1 0,1 0 0,-2 3 2,0-2 0,0 4-2,-2 1 12,0 1-9,0 1 5,-3 1-4,0 4 4,-2-1-5,2 3 7,-3 4-3,-1-4 0,2-1-3,-3 6 1,4-6 3,-1 0 0,-1 1 1,3 1-1,0-2 1,1 0 1,-1 1-2,0-2 5,1 1 3,4 0-2,-1-1 2,2 0 4,-1-1 0,0-3 4,1 0-1,-1 0 3,3-2-7,-3 0 2,1 0-3,3-2-1,-4-2-3,5 3 0,-1-3 0,-3-1 2,3 0-5,-1 0 1,-1-1 0,2-1-2,-3-1 2,3 0 3,0 1-2,1 0 2,0-3-3,1-1-2,2 0 9,-8 0-7,13-1 1,-8-1-4,0 0 2,0 2 0,-1-3 1,-4 3-1,9-4 0,-7 2 4,2 1-6,-4 1 1,4-3-1,-4 3 5,0 0-5,0 0 2,5-1-3,-5 1 4,0 0 0,0 0-2,0 0-1,0 0 1,0 0-1,0 0-1,0 0-2,0 0-1,0 0-1,0 0 4,0 0-1,0 0-3,0 0 3,-19 4-2,14-2 0,5-2 1,-9 4-1,4 0 1,0 0 1,0-1-3,-2 0 2,4 1-1,-1 3 0,0-2 2,0 3-3,-1 1 6,1 0 1,0-1 3,3 1 0,0-1 0,0 2-2,-1 0 4,2 0 6,0 1 1,0 1 1,2 0 0,-1 3-5,1-5 2,2 4-4,-3 5 0,2-2-2,-2-5 1,1 3-2,3-3-2,-3 3 1,-1-1 3,5-2-1,-6 0 0,1-1-7,0-2 6,-1 3-3,1-5-1,-1 1 1,2-4-1,-4 4 0,1-2-1,0 2 6,1-1-3,-5 0-2,2-2 4,-2 1-3,0 2 2,0-4-2,-1 1 4,-2 0 5,0-1 2,-2-2 3,5-1 0,-7 1 3,6 0 1,-3-1 6,0 0-5,-3-1-1,1 1 2,2-1-5,-1-1 4,0 0-1,2-2 1,3 3-4,-3-2-2,2 1 1,-2-1-7,3 0-7,-1-1-4,2 0-4,-1 1-12,2 0-11,-2-1-19,5 3-16,-5-7-28,5 2-23,0 0-31,0 5-24,4-9-41,0 4-36,2 0-220,-1 0-503,4-3 222</inkml:trace>
  <inkml:trace contextRef="#ctx0" brushRef="#br1" timeOffset="296411.4141">12366 11615 140,'0'-8'141,"0"5"-3,0 0-3,-1-1-12,1 4 2,0-8-7,0 5-2,-1-2-3,-1 1-15,-1-1-3,1 1-9,0 0-1,-1-2-10,-1 3-2,1-2-4,-3 1-9,1 1-6,0-1-6,-1 3 0,-1-2-9,2 1-5,-1 0-3,-1 1-4,0 0-4,1 1-3,6 0-4,-16 0 2,10 1 2,-3 0-8,1 1 2,0 0-3,2-2 0,0 3 0,-2 2-2,3-2 1,-2-1-2,1 1 1,1 1-2,1 1 1,0 0 5,-1 2 2,3 0-1,-1 0 2,-1 3 1,3 0 7,1 2-2,1-1-3,2 1 3,-1 5 3,2 0-1,2 4-2,1-3 3,-2 7-5,1-7 0,2 5-1,-4-5-1,0 1-4,-3 0 2,3 0-5,-3-2 1,-1 0-1,0-1 1,-1 0-3,0-1-1,-2-4 6,-2 0-3,1-1 2,0-2 0,-1 2-1,-4 0 0,4-1-3,-4-4-1,4 2-2,0-2 2,-3-2 0,2 2-1,1 0 2,-2-3-1,1 0 1,1 1 3,1-2 10,-1 0 7,5-1 1,-8 0 3,8 0 10,-8 3-2,8-3 6,-6 1 0,6-1-1,0 0 3,-6-5-7,6 5-3,0-6-6,0 3-3,0 3-3,1-9-2,0 6-5,2 0-3,1 1-2,-1-1-1,1 1-1,-1-2-3,-3 4-1,8-3-2,-6 3-1,2-2 3,-4 2-2,8-2 0,-8 2-2,9 0-3,-9 0 1,6 4-1,-2-1 0,1 2 5,0-1-5,-3 1-1,0-2 3,2 6 0,-2-4-3,2 4-2,-4 1 5,1 0-2,-1 0-3,-1 0 5,-1 3 1,-2 1-3,0 0-4,0-2 7,-2 2-3,1 3-3,-2-2 2,2-4 2,0 2-1,1 2 2,-1 0 1,0-3 2,1 0 2,0 2 0,0-2 1,0 0-3,0-2 8,1 2 0,0-2 0,2-3-2,0-1 2,0 2 2,1-1-6,-2-2 4,4-2 0,-2 4-3,0-2 0,2-1 1,-2 1-4,3-2-4,-1 0 4,1 1-3,2-1 0,1 2 5,-1-3-5,2 0-6,0 0 0,6 1-17,-8-2-7,2 0-9,3-1-9,0 1-14,-4 1-12,4-2-18,-2-2-18,1 1-16,-1 1-20,1-1-33,4-2-19,-4 0-21,0-3-12,1 2-178,-5 1-438,5-1 194</inkml:trace>
  <inkml:trace contextRef="#ctx0" brushRef="#br1" timeOffset="296881.4892">12553 11761 82,'6'-2'174,"2"1"-14,3 0-9,0 0-6,3-1-16,2-1-13,-2 3-15,7-3-8,-5 3-10,1 0-6,-2 0-5,-2 0-6,1 0-11,-3 0-5,0 0-5,0 0 0,-4 0-9,-1 0-4,-6 0 1,12 0-4,-7 0-2,-5 0-5,7 3-4,-7-3-15,4 0-12,-4 0-19,0 0-18,0 0-23,0 0-13,0 0-27,-10 5-4,5-3-14,-4 1-84,3-1-227,-3-2 101</inkml:trace>
  <inkml:trace contextRef="#ctx0" brushRef="#br1" timeOffset="297357.4741">12614 11768 13,'0'0'188,"0"0"-12,0 0-13,-4 0-10,4 0-7,0 0-11,0 0-11,0 0-6,0 0-16,0 0-5,0 0-9,0 0-11,0 0-5,0 0 5,-4 4-1,4-4-4,2 4-1,-2-4-5,-3 9 3,3-4 0,0-1 0,0 2-7,0 1-1,0 3-3,-2-4-1,-1 4 1,-1 0 1,3 1-2,1-1 1,-1 1 8,-2-1-8,1 2-4,-1-2-1,2 1 5,-2 1 0,2 0-2,-2 0-2,1 5-2,-1-4-1,2-1 3,-1 0-4,-1 2-2,5 3 0,-4-3-2,1 1-3,-1-3 2,1 1-7,-1 1-2,0-4-2,2 2-5,-1 0-3,1 1 1,1-5-4,1 2-3,-1 0-1,0-1-2,-1 1-4,0-5 5,1 3-9,2-4 2,-1 1 0,-1-1 0,3 1 4,-2-2-4,0-1 0,1 2 1,1-1-3,0 0 1,1 0-2,1-2 1,2 0-3,-1 1 4,5-2-5,-2 0-6,-1-1 10,-1 1-7,2-2 0,-1 3-7,1-3-8,-6 0-14,5 1-13,-1 1-8,-8 0-5,12-2-11,-4 1-6,0 0-12,-2-1-11,1 1-13,-1-2-8,0 3-7,2-1-6,-3 0-2,3-1-3,-2 1 0,-1-1-6,-1 0 2,-4 2-10,7-5-3,-4 4 2,1-3 0,-4 4-9,1-5-123,1 3-302,-2 2 135</inkml:trace>
  <inkml:trace contextRef="#ctx0" brushRef="#br1" timeOffset="297640.3234">12544 12014 128,'-5'-2'283,"5"2"-10,-5-4-19,5 4-16,-3-3-18,3 3-16,0 0-22,0 0-15,0 0-12,0 0-14,17 0-14,-8 0-10,1 3-14,3-3-9,0 2-15,0 0-4,5 0-9,0 1-10,0-2-17,-4 0-18,5 2-15,-7-3-23,1 0-23,-1 3-25,-4-3-23,0 0-20,-1 2-14,0-2-25,1 0-14,-3-2-31,1 2-156,2 0-377,-3-3 166</inkml:trace>
  <inkml:trace contextRef="#ctx0" brushRef="#br1" timeOffset="298523.4738">12909 11586 139,'4'-7'192,"-1"-3"-9,-1 4-16,1 1-15,2-2-15,-1-1-13,6 1-15,-1 1-9,-1-2-8,2 3-13,-1 2-6,0-3-9,2 1-6,-2 2-6,1 0-2,0 2-9,2-3-6,-3 2 0,-2 1-2,5 1-7,-3-2-1,-4 1-6,4 0 2,-9 1-5,13 1-2,-8 2-2,0-1-2,3 3 2,-5-4-2,3 5 2,-2 2-2,0-1-1,-2 5 0,-2-3-1,0 5-1,-1 2-2,-2 4 4,-2-3-2,-2 2 1,-1 6 1,0-6 1,-1 5 0,1 1 1,0-1 0,1-1-2,-1-3 8,2 3 1,-3-5 2,4 2 4,-3-2 2,5-1 1,1 0 1,-4-1 2,2 0-2,2-2-3,-1 0 0,0-3-2,2-1-1,0 0 0,1 2-5,1-3-1,0-2 1,2 1-2,0-1-2,-1 0-4,2-4 1,0 2-1,0-1 3,2-4-3,0 3-1,3-2 0,-2-1 2,4-1-2,-4 0-3,0-1 1,2-1-3,-1 2 4,1-4-2,1 0-1,-2 0 0,-2-2-2,3 3 5,-1-3-3,-3 1 2,-1 3-5,0-2-2,-2-2 0,-1 3-1,2 1-4,-3 3-2,4-7-3,-3 4-5,-1 3-1,0-5-4,0 5 5,-5-3-2,5 3-2,0 0 4,0 0 0,0 0-1,-14 4 4,10-1 0,0 1 2,0-2 5,-3 3-2,3 0 5,0 1 0,0 1 6,-3 2 2,1 0 1,0 0 3,2-1 2,-1 4-2,4-3 7,-2 2 3,-2 0 3,5 0 4,0 1 1,0 0-3,0 1 4,0 0 1,4 2 4,-3 2 0,2 0 1,-2 1 3,4-1-1,-1 1 6,0 1-3,2-2-3,-4 1 2,4 1-4,-5 0 3,3-2-3,-1 0 1,-1-1-3,-2 2-3,3-1 2,2 0-3,-5-1 7,1-3-1,-2 1-2,3-2 0,-2 2 7,1-3-3,-1 0-6,-1-3 0,0-1-4,0 2 0,-4-1 0,2 0-6,-1 1 1,-1-1-4,1-2 1,-1 1-5,-1 1-4,-2-3-9,-1 3-13,-1-4-6,-3 2-15,0 2-17,-4-5-12,0 1-17,3 1-12,1-2-23,-1-2-20,2-1-28,-1-1-25,3-2-27,0-1-38,1-1-143,2 0-429,0-2 189</inkml:trace>
  <inkml:trace contextRef="#ctx0" brushRef="#br1" timeOffset="415394.5076">539 12821 163,'-3'-7'180,"3"3"-8,0 4 5,0-10-13,3 4-17,-3 1-7,1-2-8,1 0-2,2-2-9,0 1 0,-1-1-3,0-1-11,0 2-11,1-1-9,1 3-10,-2 1-5,3-3-10,-1 2-7,0 2-6,3-3-6,-3 3-6,2-1-1,-1 3-4,7-2-5,0 1-6,-1-4 0,1 6-3,2-1 1,2-1-6,-3 2-2,-1 2 1,-2 0-3,2 1 1,-1 1-1,1 1-2,-4 2 1,3-2-5,-4 3 1,-1-1 0,0 1-1,-2 0 2,2 3-2,-1-2-1,-1 1 2,-3 1 0,0 0 0,-2 0-1,0 3-2,-3-1 0,0 0 0,-2 1 1,-4 1 3,-2-2-2,-6 9 4,4-7 0,-2 2-1,-4 2-2,5-5 1,-4 0 3,0 0 4,1-1 0,0-1 7,4 3-4,-5-5 5,8-3 0,-1 1-1,0-3 1,2 1 3,0 1 1,-1 0-3,4-3 2,-1 2-4,1-2-2,3 1-2,-1-3-1,4-1-4,-4 4 0,4-4-2,-3 3-4,3-3 4,0 0 0,7 4-1,0-4 3,7 3-4,0-1 5,6-2 0,2 0-1,6 3-2,1-3 0,1 5-3,-1-2 1,3-1-3,-4 2 0,-1 0 1,-6 0 0,-1-1 2,0-2 2,-2 2-6,-1 2-1,-3-4-1,-4 2-2,-2-3 1,1 3 1,-4-1-3,3-2 3,-8 0 0,6 4 0,-2-1 3,-2-2 0,-2-1 3,3 2 0,-3-2-4,0 0 2,0 5-2,0-5-2,3 7 4,-6-3-11,3-4-16,0 5-22,-1 0-18,1-5-19,-2 7-23,1-3-19,1 2-25,1-3-26,2 1-19,-3-4-191,3 6-415,-3-1 184</inkml:trace>
  <inkml:trace contextRef="#ctx0" brushRef="#br1" timeOffset="415708.342">1408 13058 42,'0'0'229,"0"0"-24,0 0-20,0 0-17,0 0-10,0 0-9,14 4-12,-3-3-11,10 1-8,-1-1-15,7-2-7,-6 2-13,1-1-7,0 0-5,-2 0-8,0 0-8,-1 0-2,-9 0-6,4 1-4,-6-2-9,3 3-3,-4-3-6,-7 1-11,10 0-8,-6 1-17,-4-1-6,4 3-4,-4 1-28,0-4-17,1 5-23,-2-1-34,1-4-40,-4 7-134,1-4-321,3-3 142</inkml:trace>
  <inkml:trace contextRef="#ctx0" brushRef="#br1" timeOffset="416375.62">3567 12784 72,'3'-5'269,"-3"5"-11,1-4-13,-1 1-14,0 3-13,0-7-19,0 7-22,0 0-19,0-5-19,0 5-11,0 0-15,0 0-9,0 12-5,0-4-5,0 1-7,-1 0-6,-3 3-6,1 0-4,1 0-9,-1 4-7,2-1-1,-2 2-7,-3-1-9,2-1 2,3 1-6,-3-1-9,-1 2-17,1-6-19,0-1-23,2 2-18,-2-2-27,1 0-26,2-1-22,1-4-27,0-1-36,0 0 10,4-2-23,-4-2-138,0 0-370,14-6 163</inkml:trace>
  <inkml:trace contextRef="#ctx0" brushRef="#br1" timeOffset="416571.0451">3882 12776 18,'0'0'229,"6"-1"-22,-6 1-5,0 0-8,4 12-3,-4-6-4,-3 5-19,3-1-15,-4 3-10,3-1-11,-4 6-18,1-4-12,0 3-11,0-1-6,0 1-23,2-1-32,-4 2-49,2-2-49,3 1-58,-2 1-78,-1-2-112,2-5-341,0-1 151</inkml:trace>
  <inkml:trace contextRef="#ctx0" brushRef="#br1" timeOffset="417770.5716">5388 12950 167,'0'0'192,"13"-6"-11,-2 6-3,2-2-15,6 2-7,9-1-11,0-1-9,3 0-10,0 2-6,7 2-18,-1-2-9,3 2-8,15 0-8,-2 5-9,-13-6-6,11 4-7,-10-2-6,-4-1-5,3 1-5,-3 1-8,-4 0-6,0-1-2,-6-1-12,-5-2-7,-3 3-11,-9-3-4,2 0-1,-4 0 3,0 0 5,-4 2-2,-4-2-5,9-2 1,-6 2-13,-3 0 2,1-8-2,-1 8-5,-1-8 6,-2 4 2,-2 0-2,2-1 7,0 0-5,-4 1 1,2-4 4,-1 0-1,-2 3 5,3-3 2,-4 3 1,5 0 7,-1 0 7,1 0 3,-1-1 11,1 1 0,3 1 3,-3-2 4,0 1 2,4 3 6,0 2 4,-5-6 0,5 6 2,-1-3-7,1 3 0,0 0-4,0 0-4,0 0-2,0 0 8,0 0 9,0 0 6,-4 13-5,8-6 6,-4 1 3,-4 4-4,4-3-7,0 3-1,0 0-3,-4 2-4,3 1-1,1-2-4,-5 1-2,3-1-4,1 0-1,-4-2 0,2 0-5,1-1 1,0-2-3,-1-1 2,1 1-1,0-3-1,2-1-1,-2-1 8,2-3-7,0 0-5,0 0-1,0 0 2,0 0 2,2-15-4,-2 6-1,2-2 2,0-4-2,1-2-3,-1-1 3,3 2-3,-5-1-2,1-1 0,1 2-6,0 5-2,-2-5 0,0 4 2,0 3 2,0-3 0,0 3-2,-2 2 2,0 2 0,1 0 1,1 0-1,0 0 1,-3 1-2,3 4-2,0-4 3,0 4-5,0 0-1,0 0 5,0 0-3,0 0 0,0 0 4,6 10 0,-3-3 0,1 1-1,4 2 3,-3 0 2,5 4-3,2-1-1,-2-2 0,0 4 2,3-2 0,-4 1 0,3-1-2,-1 0 6,3-1-5,-5-2 6,0-1-4,0 1 0,-3-4-4,-2 0 0,1 0 3,-2-2-3,1 3 1,-2-2 1,0-2-2,-2 1 6,-2 2 2,-2-1 10,-1 0 0,-5-1 0,-3 3 0,-2 0 3,-3-2-7,0 2 3,-2 0-19,-2-2-28,1 0-37,0 3-47,3-4-50,5 1-50,-3-1-212,3-1-465,8-2 205</inkml:trace>
  <inkml:trace contextRef="#ctx0" brushRef="#br1" timeOffset="456286.7807">6879 12622 45,'0'0'140,"0"0"1,2-2-3,-2 2-8,0 0-6,1-4-1,-1 4-4,2-6-7,-2 6-2,0 0-8,0-2-3,0 2-6,0 0-1,0-7-10,0 7-3,0 0-4,-1-3-6,1 3-2,0 0-3,-2-5-5,2 5-8,-6-5-7,3 3-5,-2-1-1,0 2-7,-2-1 0,7 2-7,-9-2 0,0 0-4,0 2-3,0 2-2,-1 0 0,1-1-4,-1 1 1,-3 2-3,4 0 1,0-2-4,-3 4-2,3 0 2,-1-3-3,4 1 0,1 1-2,2 0-1,1-2-1,-2 3 3,2 2-2,2-4 0,0 7 0,0-5-1,0 5 0,2-2 3,-1 4 1,6 3 7,-1-3 1,0 2-4,0-1 6,4 2-3,-4 0 1,3-1-2,0 1-2,0 0 4,0-1-5,-3-1 2,2-2-2,-3 0 0,-1 1-1,0 0-2,-3 0 3,2-1-2,-6 1 1,3 3 1,-1-2-2,-3 1 10,-1-3 1,-4 1 4,0 3-1,-3 0 4,4-7 9,1 1 0,-2 0-5,-5 1 1,3-4 1,0 1-2,0-2 0,1 0-3,1-1-3,1-1-1,2-1 8,1-1-10,2-2 5,-1 3-2,-1-1-2,5-2-2,-5 2-4,5-2 1,0 0-2,-6 1-2,6-1-3,0 0-1,0 0-2,0 0-5,0 0-2,0 0-9,0 0-4,0 0-1,0 0-1,0 0-4,0 0-2,0 0 7,0 0-3,0 0 1,0 0 1,0 0-4,0 0 6,0 0-1,-6 1 4,6-1 1,0 0 0,0 8 3,0-5-1,0 3 0,-1 0 4,1-1-1,-1 1 3,1 0 2,-4 5 1,3-1 2,-4 1 2,1 0 1,-1 4 4,-4 2 0,4 1-1,-2-1-1,-3 1 3,2 1-2,2-2-5,-3 6-4,-1-6 3,2 0 2,0 1 2,2-1 5,1-1-2,0 0 1,0-1 0,2-4-2,1 1 3,-2-4 0,4 1 2,-2-2 2,1 1-2,1-3 1,1 0 1,-1-1 1,2-1 2,-1-1-2,-1-2 0,5 6 5,-1-6 4,0 1-3,-4-1-3,9 1-3,-3 1 1,-2-2-1,-4 0 0,13 0-4,-8 2-1,0-2-3,0 0 0,-5 0-3,13 3-4,-8-3-11,1 1-13,-6-1-15,11 1-18,-9 3-18,6-4-7,-4 2-12,-4-2-24,11 1-17,-11-1-27,9 0-12,-9 0-31,8 0-128,-8 0-361,7 0 159</inkml:trace>
  <inkml:trace contextRef="#ctx0" brushRef="#br1" timeOffset="457244.698">7223 12859 101,'0'0'197,"0"0"-9,0 0-17,0 0-19,0 0-13,0 0-15,0 0-10,0 0-4,0 0-7,0 0-3,-5 11 2,2-3-4,2-3-7,-2 3-5,2 1-8,-4 3-5,1-2 4,-1 7-1,0-2-4,-4-3-2,0 4-5,0 2 0,2-1-10,-4 7-5,2-7-1,0 1-3,-1-1-9,4 1-1,-3-2-9,1-1 0,1-3-2,4-2-2,-2 0-3,1-1-6,-1 1 4,4-4 3,-2 0-7,1 0-1,2-2-1,-3-1 3,2 1-2,1-4-1,-3 5 2,3-5 0,0 0 2,0 0-4,0 0-1,4-15-1,-4 8 0,4-2-2,-2-3 0,1 1-1,2-5-2,1 1-2,0-2 2,1 1-3,1-1 4,-3 0-5,4 0 1,-3 2 0,1 0 0,0 1 0,-2 0-2,1 2 3,0 1-5,0-2 1,1 3 0,-2-1 2,1 0-3,-1 0 4,-1 1-5,5 0 3,-4 3-2,-1-4 5,1 4-3,0-2-1,3 3-3,-3 0 6,-1 1-1,1 0 1,0 0-4,-1 2 2,-3-1 0,3 1 1,-1 0-3,-2 1 0,-1 2 1,6-4-3,-6 4 1,3-3-1,-3 3 3,0 0-2,5-3-1,-5 3 7,0 0 7,5 7 1,-1-3 1,1 2-1,0-1 2,0 2-2,-1 2 10,0 2 2,1 3 2,-2-4 0,1 1 8,2 3 7,0-2-3,1 6 11,-1 0-9,-1-1 4,-2 2-4,0-4-2,3 1 1,-4-3 2,0-1 14,1 3-16,0-3-8,-2-1 2,2-1-5,1 0 9,-2 1-16,-1-3 3,-1 2-4,3-2-2,-1 3 1,-2-1-9,2-3-1,-2-2-1,-2 3 5,4-1-2,0-2-3,-2 2-3,1-2 7,-1 2-7,2-2 6,-1-1-13,-1 1-3,0-2-10,0-3-13,3 6-6,-1-3-7,-2-3-10,2 3-11,-2-3-13,2 2-14,-2-2-17,0 0-14,0 0-27,0 0-17,0 0-21,0 0-28,0 0-16,7-8-181,-7 8-445,-2-6 197</inkml:trace>
  <inkml:trace contextRef="#ctx0" brushRef="#br1" timeOffset="457525.2745">7148 13065 194,'0'0'239,"0"0"-13,-2-4-13,2 4-13,0 0-17,0 0-13,12-1-9,-3-1-15,4-1-12,-2 3-11,3 0-14,-1-1-13,1 1-7,0-1-9,1-1-10,2 0-1,-2 2-12,-3-3-3,-2 3-9,3-2-8,-4 1-5,-2 1-11,2 0-10,-3-2-23,0 0-21,-6 2-29,0 0-27,11 2-39,-11-2-39,5 0-60,-5 0-114,0 0-368,0 0 163</inkml:trace>
  <inkml:trace contextRef="#ctx0" brushRef="#br1" timeOffset="459850.6066">9607 12934 101,'3'-4'175,"-3"0"-4,1 0-5,2-2-7,-2-1-14,-1 2-6,0 0-17,-1-1-3,1 1-12,0 0-3,-3 1-9,2 1-11,1-2-1,-4 0-12,4 3-7,-4-3-4,0 2-12,0-1-5,1 2 1,-1-1-7,0 0-6,-1 1-2,5 2-2,-10-3-4,2 4-2,8-1-1,-13 2-5,7 0 2,-1-1-3,0 2-2,3-1-1,-1 1-3,0 0 0,0 0-4,1 2-4,0 0 6,1 0-3,2 2 1,-1-1-7,0 3 2,2-1 1,3 1 3,1 3-5,1 2 8,1-4-6,1 4 6,2 3-2,-1-3-1,1 3 1,2 0 2,0-2 3,-1 2-3,-1-2 1,4 2 5,-4-3-2,-1 3-1,-2-2 3,-1 1-2,-2-1 5,-1 0-3,2-1 3,-5 3 0,-4 0 2,-4-2-3,5 2 6,-5-1-1,-3-1 3,1-1-3,0 0 0,-1-3-1,3-1 0,0-1-1,-1-1 0,2-2-5,-1 2 2,0-4-1,2-1-4,0 2 6,1-5 9,0 2-2,0-2-1,6 0 0,-11 0-1,11 0 0,-6-2 2,6 2-5,-4-5-4,2 1 0,1 1 1,2-4-3,1 2-3,-1 0-3,2 1-4,2-1-4,0 0-5,5 0-3,-2-1-6,2 1-1,-1 0-4,2 3 0,0-2 2,0 2-2,-3 2 2,2 0-1,0 1-2,-3 0 2,-1 1 3,3 3 2,-2-1-2,1 4 5,-4-1-1,0 3 6,-3-1-4,3 4 4,-4-1 1,1 5 2,-1-3 3,-1 1 6,1 2 3,0-2 3,0 3 6,-1-1-1,-3 0-2,4-1 4,0-3-5,0-1-4,-3 1 4,6-1-2,-3-1 3,1 1 1,3-2-2,-4-3 3,4-1-1,-3 0 3,4-1 7,-2-2 2,3 0 5,-2-3-1,5 2-1,1-2-1,1-2-2,-1-1-1,2 0-1,0-1-6,0-1 2,0 3-6,-1-4-9,0 0-9,-1 1-11,-1-3-15,1 4-13,-3-2-10,0 0-19,-1 2-18,0 3-31,-2-2-23,-2-4-11,6 5-30,-6-1-40,1 1-120,-3 2-373,4-3 165</inkml:trace>
  <inkml:trace contextRef="#ctx0" brushRef="#br1" timeOffset="462078.979">10025 13118 212,'-5'-2'201,"5"2"-15,0 0-12,0 0-15,0 0-16,0 0-12,0 0-12,0 0-13,0 0-9,0 0-2,0 0 1,0 0 6,0 0 7,0 14 3,0-7 0,0 3-8,0-1 5,0 1-9,0 0-7,-5 4-5,5-3-8,0 5-3,-6 0-22,4 1 4,1-3-8,-3 2-6,2 1 0,-1-5-6,3 0 2,-4 0-10,1-1-1,2-1-7,1-3-2,-2 2 0,1-2-4,-1-1-2,1 0 4,1-1-6,0-2-1,0 1-2,0-4-5,0 5-6,0-5-8,0 6-12,0-6-10,0 4-12,0-4-11,0 0-16,0 2-17,0-2-15,0 0-16,0 0-20,0 0-14,0 0-6,0 0-7,4-9 4,-4 4-2,0 1-25,0-4-95,0 3-306,0-3 135</inkml:trace>
  <inkml:trace contextRef="#ctx0" brushRef="#br1" timeOffset="462642.3025">9966 13159 41,'0'-9'122,"2"1"-5,2-4 15,-1 4-12,3-3-7,-3 1-7,3 1-5,1 0-4,-2 1-6,2-1 3,4-2-4,-2 2-5,4 0 1,-3 1-12,0 2-7,2-1-5,-1 3-5,1-1-6,-1 2-6,1-1-3,1 4-7,-2 0-3,-1 2-3,1 2-3,-4-1-3,3 2-2,-3 1-3,1 3 0,-1-1 2,-2 1-8,-1 0 4,1 3-2,-3 0-3,0 0-1,-2-2 2,-2 2-4,0-2 3,2 0-5,-4 4-2,2-5 4,-1 1 0,-2 2-2,0-4 0,0 2 1,0-2 1,0-1 0,0-1 3,-1-1-3,0 1 2,1 0 5,0-1-1,1-1-2,0 0 9,0-1-2,-2-2 5,6-1 6,-1 4-3,-2 0 5,3-4-1,0 0 0,-1 2-2,1-2-2,0 0-2,0 0-5,0 0-2,0 0-2,0 0-5,9-10 3,-4 9-5,-5 1-2,9-3 3,-4 2-5,0 0 1,5 2-1,-3-2 1,-1 3-3,3 0 1,2 0-2,-1 1-5,-3-3 3,3 6-8,-1-2 2,-1 0-2,2 4 0,-5 0 2,-1 0 1,0-3-1,-4 2 1,0-2-2,-4 2 1,0 3 5,-2-2-2,-7 2-2,2 0 4,-1-2 11,-3 1 2,-4-2 11,2-1 5,-5 1 3,2-3 5,2-2 2,-2-2 6,-1-1 2,6-1 4,1-3-4,-3 0-3,-1 0-9,5 1 5,5-3-5,-3 1-8,1-1 2,5 0-4,-4 0-6,3-2-17,3 3-14,0-1-18,1 0-25,-1 4-26,2-4-29,0 2-28,2 1-34,0-4-38,0 6-188,3-1-431,0-2 192</inkml:trace>
  <inkml:trace contextRef="#ctx0" brushRef="#br1" timeOffset="484342.3859">7710 13361 1,'0'0'106,"0"0"-8,0 0-2,0 0-6,4-11-11,-4 11 2,0 0-8,0 0-12,0 0 1,2-2-11,-2 2-5,0 0-4,0 0-1,0 0 1,0 0-3,0 0 0,0 0-3,0 0 1,0 0-9,0 0 9,0 0-3,0 0-4,-6-5-3,6 5 0,0 0 8,-1-3-8,1 3 2,0 0-13,-3-6 12,3 6-16,3-5 10,-3 5-8,1-3 2,4 0-6,-4-1 1,3 0 0,-1 1-2,-3 3-4,5-3 5,0-1 0,-1-1-10,2 2 2,-2 1 4,0-1 0,1 0 1,-1 2-2,0-4-6,-4 5 3,10 0-2,-10 0-5,6 0 9,-6 0-5,6 5-1,-4-1 1,0-1 5,-1 2 4,-1 2 8,-1 1 2,-1 3-7,-2-1 20,-3 2 5,-1 2-2,-1 1 5,0-1-5,-3-1 3,2 1-5,1 1-5,-1-1 3,-3-2-9,7 0 0,-6-4 2,3 2-13,4-3 6,-3 2-10,4-6-7,1 2-19,-1-1-7,1-1-17,2-1-8,-1 1-13,2-3-15,0 0-19,0 0-17,0 0-15,0 0-105,0 0-253,0 0 112</inkml:trace>
  <inkml:trace contextRef="#ctx0" brushRef="#br1" timeOffset="486148.2545">8350 12731 130,'3'-3'127,"2"-1"-14,0 0-13,5-2-11,-6 3-7,6-1-8,0 0-8,1 1 0,0 0-10,-2 1-11,4 2 3,-7-1-6,3 1-6,-2 0 2,1 1-10,-3-1-4,1 2-6,0 1-4,-1 0 0,-1 3-7,1-1 14,-4 1-4,3 4 9,0-1-9,-4 1 11,-3 0 3,3 3-1,-1 2 17,-3-1-2,4 3 6,-5-1 2,2 0 3,-3 0-8,2 2 10,1-1-4,-3 2-10,-1 0-2,3-2-1,-1 3-5,1-3-5,1 2 3,-2-2-4,1 2-7,2-5 0,-2-1-5,3-1-5,0 1 1,1-2 0,0 0 0,1-3-3,0-1-3,2-1 0,-1-2 0,1 1-1,-1-1 4,5-1-2,-3-1 0,-4-2 5,9 0-1,-9 0 5,12-2-5,-4-2 0,-1-1-2,5 2 2,-3-2 1,-2-4-4,4 1-4,-2-1 0,-1 2 0,-3 2-2,3-3 2,-1-1 4,-2 6-6,-1-2 0,0 1 4,-1 1-3,-1 2 0,-2 1-1,0 0-3,0 0 2,4-3-4,-4 3-2,0 0 6,-10 7-5,4-2 2,0-1-3,2 4 1,-3 1-1,-1 1 0,0-3 3,3 5-2,0-3 1,0 0-3,1 4 5,2 2-3,-1 2-1,0-5 2,3 4-1,0 0 5,3 1-6,-2 1 3,3 0 4,-3-2-2,7 2-3,-4-2 4,-2-1 3,6 2-3,-4 0 4,0-1 0,-3 1 1,2-2-2,-1 0 2,0-2 2,0-1 3,-2 4 0,0-4 1,0-1 7,-4 0 4,-1 1 2,1-1 7,-1 1 6,-4-3-1,-1 0 4,1 0 4,-7 4 4,1-3 2,-1 0 4,-4 0-4,0-2-1,2 0-5,-10-1-2,10-1 2,-3-1-5,1-1-7,1-1 2,1-1-9,6-2-6,1 0 2,-3 0-13,3 0-3,1 0-8,-1-3-25,4 3-29,0-4-28,-1 1-28,2-1-37,2 1-38,3-4-23,0 2-224,2-2-468,2-3 207</inkml:trace>
  <inkml:trace contextRef="#ctx0" brushRef="#br1" timeOffset="500468.9461">10325 12830 104,'0'0'137,"-1"-2"-22,1 2-10,0 0-12,1-7-6,-1 7 6,2-7-7,-1 4-6,-1 3-10,0-6-7,0 2-1,3 0 3,-1 0-6,1 0-9,-2-1 4,3-2-1,0 2-8,0 0-1,1 0-6,0-2-1,2 1-4,1 0 0,-2 0-6,3 0-7,-2 1 1,-2 1-5,0 1-5,3-1 0,-5 3 4,1-2-2,1 1-1,-5 2-2,8 0-6,-8 0 3,10 0 7,-10 0-14,7 0 7,-7 0-5,10 2 1,-10-2-1,5 3-6,-4-2 1,2 4 3,2 1 2,-4 0 4,1 3 0,0-1-4,-1 1 7,2 5-4,-2-4-1,-1 6-2,-1 0 9,-2 0-5,2 1-2,-1 0-4,-1-2 4,-2 2 3,1 2 0,3-2-2,-3 0 0,-2 0 3,2 2 2,1 0-4,-1-1-3,-1-2 3,4 1 0,-3 0 0,1-2-5,1 3 2,1-7-2,-2 1 2,3 0-1,0-2 3,-2 2 0,2-2-7,0-3-2,-2 1 6,4-1 0,-2-1-2,-2-1 9,2 0-6,2-2 0,-2 1-2,2 0 0,-2-4 5,1 4 2,-1-4 4,4 2-2,-4-2 3,0 0 2,14-5-3,-10 4 2,1-3-1,0 2 2,2-2-8,-2 1 4,1-1 0,2-1 1,-4 2 0,1 0-4,0-3 4,-2 0-1,4 3-1,-3-1 1,1 2 2,-2-1-4,-3 3 4,4-5 5,-4 5-5,4-3 2,-4 3-10,2-2 7,-2 2 0,0 0 0,0 0-10,0-4 0,0 4 2,0 0-3,0 0 1,0 0-3,0 0 2,0 0-1,0 0 1,0 0-1,-4 12 1,-1-5-1,4-2 0,-2 2 0,1 0 1,-1 1-4,-1 3 5,-1 2-3,3-4-1,-1 8-1,-2 0 6,5-2-3,-3 6 1,2-4-2,1 2 2,-4 6-6,4-6 4,0 6 3,0-6-2,0 5 1,3-3 1,-2-3 4,-1-1-5,1 0 0,2 0-3,-3 0 5,0 1 1,1-1-3,-1-2 0,0 0 0,-1 2 0,1-7-2,-3 0 5,3 1-7,-1 0 3,1 0 2,-4-4-2,0 5 4,1-7 1,-4 7 7,3-8 5,-2 6 3,-2-4 7,1 0-2,-3 0 8,3-2 1,1-3 1,-3 3 2,-4-3 0,3 1-4,-3 0 4,3-2 2,-2-2 1,0 0 0,1-1 4,-2 1-8,3 1-1,1-3-5,-2 1 0,1-4-3,3 5-5,2-2-4,-4-4-2,4 3-8,1 1-13,-1-3-21,1 3-19,0 2-28,3-1-31,-2-1-28,0 0-26,3 0-31,0 4-25,3-6-141,0 2-384,-2 0 169</inkml:trace>
  <inkml:trace contextRef="#ctx0" brushRef="#br1" timeOffset="503932.4601">11294 13007 109,'1'-9'146,"-1"6"-14,-1 0-13,1 3-4,-2-8-3,0 4-10,1 2-16,1 2-4,-2-6-10,-1 5-4,3 1-8,0-10-9,-1 9-6,1 1-4,-5-6-3,3 3-3,-2-1-5,2 1-2,-3 1 1,1-1-5,0-2-8,-1 4 1,0-3 0,-2 1-3,1 2-2,-1-2 3,0 3-6,-1-1 3,2 1-1,-6 1-2,2-2-1,0 2-3,-4-1 4,5 3-4,-4-2 1,7 0-2,-2 1 0,0 1 2,2-2-2,-1 0 0,1 4-1,1-3-5,0-1 1,1 4 1,1-2 2,-4 2 0,7 1 3,-2-3-1,0 4-1,0-2 4,2-1-7,0 3 2,0 0 6,1 1 1,2-1 4,-1 0 3,2 3 6,2 1-3,-3 0-4,3-1-4,-2 2-1,1 2 5,3 3-6,-4 0 6,-1 0-4,1 0-3,-1 3 5,-3-2-5,-4 2-1,-1-1 2,-4 3 2,-2 3-4,-3-3 0,5-4 1,-6 5-1,-1-4 1,6-5-3,-4 1 3,1-1-1,-2-2-1,-1 2 0,6-4 0,-3 0 0,4-2 3,2-2 2,-4 0 3,6-2 12,0-1 11,1-1-6,-1-1 5,0 1-5,5-2-2,-8 0-3,8 0 0,0 0-2,-7-6-5,5 2 0,1-1-4,1 0-6,0 5 1,1-9 1,1 6-2,0-5-3,2-1-2,5 4 2,-4-4 6,4 3-6,0-3-2,1 3 2,-2 0-4,1 1 0,-4 4 0,4-2-1,-3 3 1,1 0-4,-7 0 4,13 3-2,-7 1-1,-2-2 1,-1 4 0,3 3-1,-2-1-1,-2 1 0,3 3 6,-1 2-3,-2 0 0,-2-1-3,0 4 4,-1 0-2,0 0 0,-3 0 1,2 3 0,-1-2-3,-1-1 0,0 0-1,-1 1 4,1-2-3,-1-1 2,5 2 3,0-3-1,-2 1 1,2-3-2,0 0 1,2-2 2,-1-1-3,1 1 1,0-3-6,1 0 8,1-4-3,0 4 3,1-2 1,0 0 1,1-2-2,1 1-3,2 0 7,0-1-6,1-2-15,0 1-17,0 1-26,6-2-25,-5-1-32,3 0-22,0-2-40,-1 2-148,-3-4-347,3 0 153</inkml:trace>
  <inkml:trace contextRef="#ctx0" brushRef="#br1" timeOffset="504739.012">11462 13297 151,'0'0'190,"0"0"-5,0 0-2,-7 9-4,5-4-17,0 0-14,0 3-17,0 1-4,-1 1-14,0 0-11,1 0-6,-2 2-17,1-3-4,-2 3-9,3-2-1,-1 2-13,0-2-2,1 1-5,-2 0-6,2-4-2,-1 3-6,-1-3-14,3 0-16,0 1-11,-1-3-16,1-1-16,-3 3-18,4-4-19,0-3-14,0 4-15,0-4-21,0 0-27,0 0-115,0 0-292,8-12 129</inkml:trace>
  <inkml:trace contextRef="#ctx0" brushRef="#br1" timeOffset="505106.796">11414 13171 146,'8'-7'172,"1"2"-20,1 1-13,2 1-14,-1-1-12,1 3-12,7-1-10,-5 4-2,2-1-13,2 5-5,-1-1-9,2 0 3,-5 3-11,4-1-9,1 3-3,-6 0 0,5 2-8,-7 2 1,1-2-3,-1 2-4,-3 1 0,-3-4 1,0 5-4,2-2 3,-5 0 3,1 1-3,-6 2 2,1 1 4,-3-2 4,0 1-3,-6 0-1,1-3-1,-3 1 0,-4 6-2,1-8-2,2 1-1,-4-1-5,-5 1-1,6-2-1,-2-3-3,0 0-2,-1-1-4,1 0-1,-1 0-3,1-7-2,3 3-6,-1 0-10,2 0 0,3-1-15,-2-1-12,5-2-11,-1 3-8,-3-3-14,8 0-18,-4-3-21,5 1-22,4 2-24,-6-6-113,2 1-290,5 1 129</inkml:trace>
  <inkml:trace contextRef="#ctx0" brushRef="#br1" timeOffset="505976.9216">11826 13004 48,'0'-7'159,"0"-3"-18,0-1-11,5 1-10,0 2-12,3-3-16,-2 3-4,2-1-5,0 1-10,3 2-4,-2-2-11,0 3-3,3 0-4,-2 1-7,2 3-8,0-3 4,-2 2-7,1 2-3,-2 0-2,-1 1-6,0 2 0,-1 0-8,1 1 2,1 1 3,-5 0-5,0 2 0,-3 3-1,4 2-3,-5 0-7,0 3 2,-1 3 6,-3 0 9,0 1-11,0 0-6,-1 1 12,1-2-4,0 7-2,3-5 1,-3 6-2,-1-9 0,3 2 1,1-1-2,-1 1-6,2-5 11,0 3-3,0 0-1,2-5-3,-1 0 2,1-2 0,3 0 0,-2-1 3,-1-4 6,1 2 2,2 0-4,-2-3 10,2-2 0,0 1 3,1-2 2,2 0 1,1-4-4,1-1 0,2 3-2,-2-4-3,1-1-2,0 0 0,3-4 1,-3 3-5,-1 0-7,-1 0 9,2-3-5,-2 5-3,-4-4 1,1 4 0,-1 0-1,0 3 2,-4-2-4,2 0 1,-2 3-1,3-2-1,-4 3-1,0 0-5,1-4-1,-1 4 1,0 0 1,0 0-2,-9 11 2,4-6-2,0 2 1,0 5 0,1-1-5,-2 5 6,2 2 0,0 2-3,-2 4 2,-1-4 0,5 6 0,-1 1-3,1-2 5,2-4-1,1 4-1,0-4 1,2-2 0,-2-2 0,3 2-2,1 0 1,-2-2-2,-1-5 3,1-1 3,-1 0-7,-2-1 7,0 1-2,0-2-1,0-2-2,-1 0 3,1-2-4,-1 2 6,-2-2 1,1 0 0,-2 2 5,-1-3 2,-3 1 2,3 2 0,-4-3-3,-1-2 1,-2 2-2,1-1-1,-2 2 3,0-2-3,-2-2 1,5 3-3,-3-2-3,0 0 3,3-2-2,-3 1-13,4-1-15,1 0-9,0 0-22,1-1-23,2-1-17,1-3-19,0 3-24,2-1-22,-1 0-135,1-2-318,2 0 141</inkml:trace>
  <inkml:trace contextRef="#ctx0" brushRef="#br1" timeOffset="506877.0201">12787 12972 111,'-4'-7'166,"-1"3"-19,-3-2-3,0 0-20,-1 0-3,-1 2-12,0-2-13,0 0-3,-3 4-9,0-2-10,-1 0-8,5 2-7,3 0 1,-2 0-8,2 0-7,-2 1-4,2 1-5,6 0-5,-7 0 2,7 0-8,-9 5-1,8 0-3,-3-1-7,3 4-5,-3 3 9,4-1-3,0 10 9,0-3 4,1 2-4,3 2 0,-2-3 2,4 7-2,-1 0 1,-4-5 2,3 4 5,-3 1-2,3-8-3,-2 4 4,0-2-2,-2 1 0,0-2-7,-2-1 12,-4 3-3,1-5-2,-4 1 1,3-1 2,0-4 1,-1 0 0,-4 2-4,3-4-1,0 0-1,0-1-2,1-3-5,1-2-3,1 1 1,1 1 5,2-1 7,0-2-1,2-2-1,0 0-4,0 0-3,-13-6-2,11 3-1,2 3-1,0-6-4,0-2-1,3 3-5,-1 0 2,0-2 0,2 2 3,1 0-5,3-2 0,-3 3-3,1-1-2,2 2-2,-2 2 3,1-2-3,-1 4 1,1-1-5,-2 3 5,2 0 1,1 4 1,-2 2-4,-2 3-2,2 3 0,0-1-2,-6 2 7,0 2-3,-3 1 1,3-2 0,-4 0 4,-2 1 1,2-2-1,-4 3-4,7 0 0,-3-2 0,-1-2 1,0-2-2,0-1 3,3 3-1,0-3-1,-2 0 0,3-1-3,-2-1 1,2 0 3,1-3-1,-1-2 1,2 0 0,-1-1 0,1 1 1,2-2 0,-2-1 4,5 0-6,-1-1 4,2-1-4,-7 0-2,14 0-12,0-1-15,-5-1-20,0 1-15,5 0-27,-5-2-16,3 3-28,-1-1-13,2-3-22,1 1-32,-4 2-117,2-4-345,0 1 153</inkml:trace>
  <inkml:trace contextRef="#ctx0" brushRef="#br1" timeOffset="507253.9306">13101 13225 176,'4'-5'215,"-3"0"-21,4 2-16,4-1-9,0 1-17,3-1-12,2 2-18,-1-1-7,0 1-15,0 1-7,1 1-10,-2 0-9,0 0-7,1-2-8,-2 2-7,1-1-15,-4 1-7,1-1-6,-3 2-6,2-1-3,-8 0-8,10 0-8,-7 1-12,-3-1-9,0 0-4,9 2-8,-9-2-8,-3 3-5,3-3-18,0 0-26,-13 4-8,7-1-5,-7-1-13,3 3 2,-4 0-109,-3 0-243,0-3 107</inkml:trace>
  <inkml:trace contextRef="#ctx0" brushRef="#br1" timeOffset="507660.7985">13060 13239 140,'0'0'140,"-7"0"6,7 0 1,0 0-2,0 0-3,-6-2 0,6 2-5,0 0-2,0 0-6,0 0-9,0 0-4,0 0-11,0 0-5,0 0-13,0 0-7,0 0-9,0 0 2,-6 5 0,5-2-1,-1 2-4,1-1 1,-1 3-7,0 0-3,0 1-2,-2 0 3,0 3-7,-1 0 1,1 0-1,0 4-3,-1-4-5,-1 4 0,2-2-2,-1-1 3,-2 2-2,2-1-1,0 3 4,0-5-5,2 4-2,-1-2-3,-3 1-7,3-2 0,-1 2 0,0-3 0,1 1-7,-2 4 4,5-6-3,-2 2-2,2 1-1,-3-4-1,3 3 2,1-3-2,-2-1-4,2-1-1,0 0-2,0 1 5,2-3-3,-1 0 0,4 1-4,-1-1 3,2-2-5,-1 2 0,5 0 1,0-1 1,0-2-2,4 1 0,0-1 1,-3-2-1,4 0-2,-3 0-2,2 0 4,0 0 1,-1-1-8,1 0-4,-1 1-13,-4 0-7,2 0-19,-4 0-17,-1-2-20,2 2-21,-8 0-28,12-1-26,-5 1-21,1-1-31,0 0-20,-1-3-23,-1 3-152,-1-4-432,1 1 191</inkml:trace>
  <inkml:trace contextRef="#ctx0" brushRef="#br1" timeOffset="507900.9087">12948 13558 124,'0'0'236,"-8"-2"-19,8 2-17,0 0-18,0 0-20,0 0-16,17-7-16,-6 3-10,2 1-16,6 0-9,2-2-33,-1 1-29,8-1-39,0 2-52,0-3-24,-7 2-47,-3 0-127,2-1-278,-1 1 123</inkml:trace>
  <inkml:trace contextRef="#ctx0" brushRef="#br1" timeOffset="508667.7532">13525 13046 81,'3'-9'184,"-2"-2"-19,0 2-13,2 1-11,2-1-8,4-1-24,-1 0-5,-2 5-8,4-4-10,-1 7-10,0-3-4,1-3-4,-2 7-4,2-3-4,1 0-6,-3 3-4,-1 1-1,-1-2-5,2 4-2,1-1-9,-2-1 0,1 1-2,-3 3-7,1 0 0,0 5-3,0-1 3,-6 2-6,5 0-3,-3 2 2,-2 4-1,-2-3 0,1 4 5,-3 2-10,0 0 8,-6 1-4,1 3 8,-4 2-4,3-1 1,0-1 0,-2 0-1,2 1-1,3-2-3,0-1-1,1 2 2,2-4-1,-2-1-3,3-1-1,-1 0-2,0-1 2,2-1-4,-1-2 0,3-1 4,0-4-2,0 2-2,0-5 5,0 0 2,3 2 1,-1-2 2,1-3 4,2 1 4,0 2-1,1-6 1,2 1-5,-1 0 3,3-4-4,0 1 2,0-1-5,4-1-2,-3-2-3,3-3 2,2 0-2,-7 0 0,5 1-1,-5-1-3,-1 6 6,3-4-7,-7 3 2,1 0 1,-2 0-3,2 3-1,-4-1-3,3 2-1,-4 1 1,5-4-2,-5 4 2,0 0-4,0 0 1,0 0-2,0 0 2,0 0-2,-11 10-1,8-7 2,-1 4 0,0-1-4,4 5 3,-1-1 1,-3 6 0,4-6 1,0 10 0,-1-4 4,1 1-10,0 1 7,-4 1-1,8 1 0,-4 3-1,1-2-4,-1-1 3,4 0 1,-3 0 2,2-2 0,-2 6 0,3-7 0,-1 1-2,-1-2 1,1-3-1,-2 0 1,2 3 5,-3-5-2,0-1-1,0 2-2,-3-1 2,-1-2 1,3 1 5,-7-1 0,4 1 1,-6-4 0,1 2 4,0 0-1,-6-2 1,2-1-4,-5 1 0,0-2 1,-3-1-7,-6 2-10,-1-3-26,-3 3-31,3 0-38,0-7-66,-4 4-71,1 0-133,3-4-405,7 2 179</inkml:trace>
  <inkml:trace contextRef="#ctx0" brushRef="#br1" timeOffset="534949.2788">8215 13106 82,'0'0'175,"0"0"-7,0 0-12,0 0 1,0 0-11,-4-10 0,4 10-8,1-5-6,-1 5-3,0-4-6,0 4-3,-3-5-5,3 5-6,-1-6 2,0 2-4,1 4-3,-1-5-1,-2 1-7,2 2-7,-3-1-10,0-1 1,0 0-3,1 2-11,0-2 0,-2 3-1,1-5-3,0 1-5,-3 2-7,1 0 1,0-1-10,1-1-1,-3 2-1,1 0-8,-1 1-2,-1-1-4,1 1-3,-1 0-1,0 0-1,4 2 0,-5-2-4,2 1 0,1 1-2,7 0-3,-13 0 1,7 0-2,-2 0-3,1 3 0,1-1-2,-2 1-3,1-1 6,0 2-3,2-1-1,-1 3-3,-2 2 1,1-3 1,0 3-3,-1 0 2,-3 1-2,6 0-2,0-1 3,-2 0-13,0 1 5,4 0-2,-2 3-1,1 0 3,2-2-2,-5 2 5,3 0-4,3 5 2,-4-6 1,4 2 1,-2 2 0,-2 0 0,5 2-1,0-1 2,0 1 0,0 0-6,0-3 7,0-2 0,5 1 1,-1 2-1,1-3 4,-1 0-4,1 0-1,0 0-1,4 1-1,1 0 0,-2-5 2,1 3 1,1-4-2,2 6 3,1-1-5,-2-2 3,2 0-1,2 2-2,-2-2 3,2 0 0,-1-1 3,0-1-5,-1-2 4,-3 1 11,4-2-13,-1 0-1,0-2 4,-4-1-5,1 2 4,-1-2-1,0-2 0,1 0-4,-3-2-2,3 2-6,-5-1-2,3-4-7,-2 2-8,1 3-3,-2-4-9,1 2-12,-1-1-17,0-1-21,-2 3-24,4-3-30,-3 0-34,1-1-37,-1 1-171,1-4-422,3-1 188</inkml:trace>
  <inkml:trace contextRef="#ctx0" brushRef="#br1" timeOffset="540456.2496">12471 10275 143,'0'0'215,"0"0"-13,-6-5-6,6 5-15,-3-3-12,3 3-18,0-7-12,3 1-14,-2-2-10,0-1-14,3-2-5,6-4-12,0-1-1,2-5-8,7-2-13,-1-3-3,5-5-6,12-2-5,4-2-5,1-1-1,-4 2-6,2-3-7,5 4-6,3-1 1,-1 4-14,0 3 1,2 1-3,-14 5-3,-2 4-4,2 0 0,-1 0-1,-2 2-4,-4 1 1,-6 5 4,0 1-4,-3 0 1,-5 4 0,-1-1-4,1 2 6,-4-4 2,0 5-1,-2 2-1,-3-3 4,0 1 2,-3 2 6,8-1 2,-8 1-4,0 0 1,0 0 0,5 0-3,-5 0 3,0 0-14,0 0-11,0 0-14,0 0-15,8-1-18,-8 1-18,0 0-29,0 0-22,0 0-12,0 0-21,0 0-142,0 0-331,0 0 146</inkml:trace>
  <inkml:trace contextRef="#ctx0" brushRef="#br1" timeOffset="541081.1272">13260 9539 145,'0'0'180,"0"0"-10,0 0-12,0 0-7,-2 4-13,2-4-15,0 8-3,2-3-18,-2 0-5,2 4-12,1-1 2,0 2-13,1 2-5,-4-1-8,5 0 0,-1 3-11,0 1 2,-3-5-9,3 7-5,-3-6-1,-1 1-3,3-2-3,-3 1-3,0-2-3,0-3-3,1 0-3,-1-1 2,0 1-5,4-3-2,-4 1-2,0 1-3,0-5 0,0 0-1,0 3-3,0-3 1,0 0 0,0 0-4,0 0-3,-8-14-6,7 11 3,0-6 0,-2 1-1,-1-3 1,1 1 0,0-3 0,-1 2-4,2 2-1,0-4 3,-4 3 5,6 1-2,0-1 2,-4 2 0,4-1 1,0 3 0,0 0-1,0-1 4,2 2 0,-2 0-1,-2 0-2,2 5 6,0-5-2,0 5-1,2-5-1,-2 5 4,8-2 1,-4 2-2,-4 0 3,13 0-5,-7 0 0,3 0 0,3 6 1,-2-3 3,0 0-1,3 2-4,-1 0 1,2-1-2,-5-2-2,3 4 0,-1-1-5,0-1 5,-2-1 1,-1 0 0,-2 1 1,-1 0 1,-1 0 8,2 0 11,-3 4 12,-5-4 12,2 1 6,-1 2 6,-5 0-3,0 3 1,-3 0-1,-3 0-5,-1 3-13,-2 0-11,1-2-23,-3 2-24,1 0-37,0-2-55,5-3-62,-1-1-232,2-2-440,5-5 196</inkml:trace>
  <inkml:trace contextRef="#ctx0" brushRef="#br1" timeOffset="542251.1758">13737 9183 109,'0'0'253,"-5"-4"-11,5 4-11,-5-3-13,2 1-9,3 2-16,0 0-21,-6-2-17,6 2-15,-4-3-19,4 3-13,0 0-13,-1-3-8,1 3-7,0 0-9,0 0-7,0 0-8,19 8-7,-11-7-2,2 0-5,4-1-2,-1 5-4,0-3-3,0 1-8,2 0-2,-4-3-2,5 4-5,-5-4-2,1 3-5,2-3-1,-3 0-1,-3 0 3,2 0-4,-1 1-3,-2-1-3,1-4 3,-4 0 2,1 4-3,-1-3 2,0 1 0,1-1 2,-5-1 3,0 4 5,4-5-2,-4 2 6,0 3 2,0 0 1,-1-5 14,1 5 6,0 0-2,-3-6 4,3 6-3,0 0-2,0 0-5,-2-3-4,2 3 0,0 0-1,0 0-3,-7 16 2,6-6-3,-3 0 2,-4 5 4,6-3 2,-2 5-8,0 0 5,0 2-1,1 8-1,-1-3-4,2 2-5,-2 1-3,3-3 6,-1 5-5,-1 0-8,3 0-10,-2-2 9,2-2-13,-2-6-3,4 0-6,-4-2-1,1-5-4,1 0 1,0-4 2,0 3 1,0-6 1,0 2 4,0-2-1,0-2 9,-3 2-2,2-1 9,-1-1-3,-2 0 1,4-3 9,-8 2 2,8-2 8,-13-1 5,7 0-6,0 0 7,-1-1-8,-2-1 1,2-3 0,0 3 1,1 0 5,0-2-11,-2-2-4,0 5 3,2-4-5,-2 1 6,2-1-7,-2 3-7,0-2-6,3 1-7,0-1-14,1 3-13,-1-1-16,1 1-21,3-3-26,-3 2-31,4 3-32,-5-3-36,5 1-34,0-5-55,0 7-152,0-6-477,1 2 212</inkml:trace>
  <inkml:trace contextRef="#ctx0" brushRef="#br1" timeOffset="542525.9207">13760 9483 74,'4'-6'260,"0"3"-23,1 1-16,-1-3-16,6-1-11,-1-1-18,3 1-16,4-5-18,2 2-15,-1 1-20,2 2-25,0-2-20,-2 1-26,-1 2-16,-2 3-15,3-3-22,-3 0-30,-1 4-17,-2-2-22,2 1-15,-3 1-12,0-1-8,-2 2-5,0 0-114,-2 2-258,2 0 115</inkml:trace>
  <inkml:trace contextRef="#ctx0" brushRef="#br1" timeOffset="543233.077">14071 9697 90,'0'5'171,"1"2"-6,-2-5 3,1-2-7,1 7-1,-1-7-6,0 3-4,0-3-8,0 0-7,10-7-15,-3 4-8,-2-3-10,1-2-9,3 1-10,-3-1-8,2-1-7,4-3-7,-6 4-10,4-4-1,-2 3-10,-2-1-3,2-1-2,1 3-8,0-2 0,-4 0-2,0 1-5,4 0 0,-4 1-6,-1 5-2,0-2 4,-1 3-7,-1-2 1,1 1-1,-1 0 0,-2 3 1,0 0-4,0 0 3,12 7 0,-11-2 5,1 6-3,1-3 4,-2 2 0,2 2 0,-2 1 0,2 3 1,-1-1 7,0-1-1,0-3 1,-1 1 4,2 0-1,2-1 0,-3 0-3,0-1 1,-1 1 1,2-2 2,-2-1 2,0-1-3,1-3 0,0 2-2,-2-1-1,1-1-5,1-1 0,-2-3 5,0 0-6,0 0 2,0 0-1,0 0-5,11-7-2,-8-1-1,-2 4-1,7-6 2,-3-2-6,1 3 1,0-2 0,5-3-2,-1-1-1,-2 4 0,1 1-2,-3 0 1,3-4-2,-2 5-1,1 0 0,0-3 0,0 4 2,-1-1-1,-3 1-3,1 2 0,1 0 0,-1 2 2,-1 2-3,-1-1 4,3 3-2,-6 0 4,9 5 1,-6 1-3,3-2 1,-2 3 1,2 0 3,-3 3 3,1 0 2,-1 2-1,0-1 1,0 0 1,0 1 3,-1-1 2,1 0 0,-1 0-4,2-3 0,0 1 0,-4-1-4,4-3 4,-3 0-2,1-1 2,1 0-1,0 0 4,-1-1 5,-2-3 3,4 1-8,-4-1 0,0 0 0,11-5-4,-7-2-1,1-2-4,3 1 5,2-6-10,-2 2-4,-3 3 4,4-6-4,1 3 0,-5 2 1,3-1 2,0 2-2,-4 1 0,3 1-2,-4 3-1,1-2-1,-2 2 2,2 2 2,-4 2-3,8 0-1,-8 0 7,7 6-2,-5 3 1,0-1 3,-2 3-2,4 3 3,-1-4 1,-2 2-5,1 0 5,1 3-2,0-1 0,-2-2-2,4-1 5,-1-2-5,-2-1 1,2 0 0,0-1 6,0-4-10,0 5-10,0-2-3,-1-3-10,2 1-12,-3 0-8,4-2-4,-2 0-10,-4-2-17,10-2-20,-5 0-28,2-3-17,-2 0-27,1 2-33,-1-4-22,0-1-173,-1 1-428,-1-4 190</inkml:trace>
  <inkml:trace contextRef="#ctx0" brushRef="#br1" timeOffset="543540.2132">14331 9249 112,'0'0'151,"0"0"-6,0 0-10,0 0-7,12 4-8,-12-4-6,9 0 3,-9 0 2,10-1-2,-10 1-1,7-3-1,-5 1 0,-2 2-4,5-3 1,-2 1-7,-3 2-7,1-4-5,3 1-11,-4 3-7,0-4-7,0 4-9,0 0-9,0-5-17,0 5-24,0 0-22,-8-4-29,8 4-29,0 0-27,0 0-37,0 0-41,-9 9-152,9-5-354,0 0 156</inkml:trace>
  <inkml:trace contextRef="#ctx0" brushRef="#br1" timeOffset="544401.1825">15073 9631 91,'1'-7'130,"-1"4"-14,0-3 5,0-2-11,0 4-3,1-1-3,-3 0-6,-2-1-2,4 2-5,-3-1-4,1 3-4,-2-1-4,4 3 0,-13-1-4,13 1-1,-14 4-9,5-2-3,0 3 1,0 0-7,-1 2 3,2 2-10,-1-2-4,4 4-2,-1-1-6,0-1-4,0 3-2,1-2-4,3 0 4,-2 2-5,3-3-5,-1 3 3,-1-2-1,3 0-1,2-1-4,-1-4 3,1 3-4,-2-2-5,1 0 1,3-4-1,-2 5 1,2-4-6,1-3 1,-1 0 2,1 2 0,-5-2-3,14-2-3,-5 2 2,0-5-1,-1-2-9,2 1-6,0-5-7,4-1 2,-1 0-1,-3-1-3,2 0 3,-1 1-4,-1-1 9,-3 3-2,-1 2 2,1 1 4,-2 1 7,-3 2 6,1 0 6,-1 0 6,-2 4-8,0 0 2,6 0 13,-6 0 3,1 11 6,-1-6-3,0 3 2,1-1-4,-1 0-3,0 0-1,3 1-5,-1-1 0,0 0-4,0-2 3,2 2-2,0-2-3,0-3 3,2 2-2,2-3-2,0-1-2,0-2 1,1-1-1,5 1-2,-5-6 1,4 1-3,1-5-2,-4 0 1,4-2-2,2-1 0,0-7 2,1-4-2,1 1 0,-3-1-3,3 1 0,-3-4 1,2-2 3,-3 2-2,1 0 0,-1-2 5,-1 6-3,-4-1-1,-1 9-2,-1-1-2,-3 1 0,0 1 0,0 2 3,-3 4 0,-1 3-4,0-2 2,0 3-5,0 0 2,-1 1-3,-2 1 0,2 0-2,1 4 2,-4-4 0,4 4-3,0 0 1,-10 8 0,6-4 2,0 2 5,-1 4 7,-4 3 10,0 4 4,3 2 2,-9 7 3,5-1 15,0 5 2,0-4 8,1 7 0,-1-2 10,1 2 0,5-2 4,-2-1-2,2-3 2,2 0-9,-1-5-1,3 2-7,0-7-7,0 0 1,5-3-3,-1-3-5,1 0-6,1-2 0,1 0-9,2-4-8,0 1-15,1-5-17,2-1-21,0-1-33,2-4-40,4 0-57,0-4-68,1 1-67,-2-3-160,-2 0-503,-1 0 222</inkml:trace>
  <inkml:trace contextRef="#ctx0" brushRef="#br1" timeOffset="545721.1924">9143 9933 67,'3'-6'176,"2"0"-12,-1-4-10,10-2-9,-5 1-12,1-4-15,7-1-8,2-2-14,5-1-4,1 0-14,-2-1-6,2-1-4,2-3-17,0-1-5,-2 1-7,5 2-1,-6-4-7,4 4 2,-5 0-7,-1 3-8,-1 0-1,-4 6-4,-4 1-9,-4 0 0,1 3-1,-3 4-6,-1 0 6,-1 0-14,-4 0-1,3 0 0,-1 2-8,-3-1 6,0 4-4,2-7 7,-2 7-8,0-3 1,0 3-4,-5-3-4,5 3 9,-5-4-10,1 3 0,4 1 3,-7-4 4,7 4 5,-10-2-1,7 0-3,3 2 10,-10-1 4,4 1 2,6 0 9,-10 0 0,5-2 6,5 2 8,-9-1 11,9 1-1,-9-1 7,9 1 3,-8 1 2,8-1-4,-7 0-3,7 0 0,0 0 2,-8 0-10,8 0-2,-1 4 2,1-4 2,0 4-3,0-4-4,0 10 1,1-5 4,2 0 2,-1 4 1,0-1 2,-1 1-6,2 1-4,1-2 1,-2-1-2,0 3-2,1-1-3,1 0-2,-2-4 1,2 2-2,-1-1 5,-1-2-7,2 3-3,-4-5-1,5 4 0,-5-5 0,0-1 4,3 5 1,-3-5 9,0 3 6,0-3-7,0 0-2,0 0-1,0 0-1,-8-15-2,3 10-3,1-1 1,-2-4-1,1 3-1,-4-3-3,4 3-1,0-3 0,-2 3-1,3-1-1,0 1 0,2 1 2,-3 1 2,2-2 4,1 3-1,-1 0-2,3 1-1,-2-2 0,2 5-5,-2-4 0,2 4-2,0 0 3,5-3-3,0 1-1,-5 2-1,15 0 4,-8 2-2,1-2-2,6 0 1,-1 0 0,1 2 1,2-1-1,1-1 2,-4 0-1,-2 0 1,2 2-2,-4 0 3,4-1-2,-7 1-5,2 1 7,-4-1-5,1 0 4,0 0 2,-1 1 3,-3 2 6,-2 2-1,-1-2 0,-1 4 5,-6-1-10,4 2 1,-4-1 5,1 1-8,-5 1 1,-2 0-1,6-1 3,-4 3-4,4-5-6,-1 2-14,1-2-6,1 3-15,3-4-15,0 0-18,0-3-14,3 1-9,0-1-7,2-4-13,0 0-4,9 2-27,-9-2-27,14-9-120,-5 4-314,0-5 140</inkml:trace>
  <inkml:trace contextRef="#ctx0" brushRef="#br1" timeOffset="547118.9994">9771 9324 136,'0'-3'160,"0"-2"-13,0-1-20,3 1-3,0 2-8,1-2-13,1-2-6,0 4-4,2-1-14,4-1-4,-2 1-6,-4 3-6,3-1-8,2 0-4,-2 3-1,2 2 1,-3 0-2,3 4-1,-1-3 0,-3 4-2,4 0 2,-2 1-8,-2 1 7,0 1-2,-3-1-5,4 1 4,-2 0-1,-2 0-3,0-2 5,0 0-8,-1 2-4,0-1-2,-2-5 1,0 3-3,2-3-4,0 0 2,-1-3 9,0 3 6,-1-5 9,0 4 1,0-4-2,0 0-6,0 0-4,0 0-1,-4-13-7,2 3-4,0-1-2,0-2-5,0-2-1,2-2-2,-2 0-2,3-2-3,-1-1-1,1 4 0,-1-1-4,0-4 3,3 1-2,0 3-2,-1 0-3,2 5 0,1 1-1,-5 2-1,4-3 1,0 3 2,-3 0-2,3 2-3,-2 2-1,1 1 2,0 0-1,-1 0-2,4 3 0,-6 1 0,8 0-2,-8 0 2,9 5 0,-4 2 1,4 0-1,-4 4 3,3-2 0,-2 7-2,2-2-3,-2-3 5,1 5 1,-1-5-1,-3 1 0,3-1 0,4-1-2,-6 0 3,4-3-7,-3 2 4,0-4-2,0 0-2,-1-1 0,0-1 2,1-2 1,-1-1 0,-4 0-1,10-4 3,-5 0-4,0-4-1,0 2 2,1-6 2,-1-4-3,-1 6-1,0-6-1,-1-2 5,1 2-3,0 0 3,-2 5 0,0-2 0,-2 2-2,0 1 2,1 2 2,-1 2 1,0 2 0,0-1 5,1-1-8,-1 6 1,0-4-2,0 4 1,0 0-5,0 0 1,0 0 5,4 16-4,-1-7 0,3 2 1,-2 2 5,-1-1-1,5-1-2,-3-2 2,2 0 1,0 1-2,-2-1-1,3-2 0,0-1 4,-1 0-6,1-3 3,-4-1 0,4 1 0,-3-3 1,-5 0 2,11-4-1,-7 0-1,4-2-2,-4 0 3,2-3 2,-5 1-4,2-2-2,-3-4 1,1 4 4,-2-7-2,-3 2 0,-5-2-1,3 1 3,-6-1-4,2 0 5,-2 1-6,2 3 1,-4-1-2,3 2 1,-6 5 2,7 1 0,-3 2 0,3-1 4,0 3-10,-2 1-1,4 1 4,1 1-3,2 1 1,-3 3-2,2 2 7,3 0-1,1 0-4,-1 3 1,3 0-2,1-1 4,1 2 1,0 0-1,5 0-4,0-2-4,-2 0-6,3-1 1,0 1-3,3-5-1,-1 2-1,1-3-2,1 1-4,-1-1-14,-1-3 3,1 0-6,-2 1-1,-1-2-1,-1 1 2,1-6 5,-3 2-3,3-1 3,1 0-1,-4 0 4,0-2 0,-1 1 0,0-1 4,-3 1 11,3-1-3,-4-1-4,2 2 6,1 0 4,-3-5-7,1 5 15,0 0 9,-1 1 3,0-1 8,2 1 7,-1-1 3,-1 1 1,0 1-2,3 0 6,-3-1-3,0 1 4,0 4-3,3-5-2,-1 2-1,-2 3-1,5-7 4,-1 5-3,-2 1 2,-2 1-2,10-2-3,-4 2 0,0 3 1,-1-2-1,3 4 5,1 1 3,-4-4-2,3 5-3,-2-2 6,1 3 2,-1-3 1,0 3-3,3 0 2,-3-1-1,-2 1 1,1 0 1,-1-2 0,0 1-7,0-2-4,-3 2-3,4-1 3,0 1-3,-5-2 2,2-1-6,0 1 4,-2-1-3,0 0-3,0-4 5,4 7 9,-4-7 6,1 1 2,-1-1 5,0 0-3,0 0-6,0 0-3,0 0-2,-4-13 0,3 8-4,1-5-2,-2 1-4,2-1-1,0 0 2,0-2-5,2 0-3,-2 0 2,1 0-2,2-4 1,1 5-3,-3-3-3,4 3 1,-1 0 2,5-5 0,-4 5-1,0 1 0,-1 1 1,3 1-6,-5 3 3,3-1-4,0 3 2,-1-1-3,0 3 0,-4 1 2,9 0-1,-3 3 0,2 1 11,-3 1-10,3 2 1,-3 1 1,2 4 1,-2-2 0,1 2-1,-2 0-1,1-5 3,-1 4-8,1 0-4,0 0-7,0-1-14,-1 0-14,-2-1-15,-2-1-22,3-5-31,-2 6-18,0-6-27,3 1-22,-3-1-32,-1-3-175,3 2-418,-3-2 184</inkml:trace>
  <inkml:trace contextRef="#ctx0" brushRef="#br1" timeOffset="547420.1132">10746 8832 153,'-4'3'253,"4"-3"-25,0 0-16,0 0-13,0 0-17,0 0-15,14-7-17,-5-1-13,-2 3-16,1 1-9,3-3-22,0 2-19,0 0-15,-3-3-14,0 3-13,-1 2-7,-1-2-16,-1 0-15,-1 2-11,2-1-19,-3 2-18,-1-4-27,2 1-34,1 0-11,-3 1-34,-2-1-106,0-2-291,3 4 129</inkml:trace>
  <inkml:trace contextRef="#ctx0" brushRef="#br1" timeOffset="547996.8905">10920 8497 118,'0'0'144,"0"0"-7,1-10-18,-1 10-6,14-7-10,-1 4-7,-3-4-11,4 1-8,3 1-11,1-3-12,-7 1 2,2 2-8,-2-2 1,1 0-12,-2 1-5,-1 0 10,-4 3 6,0-2 2,-1 0 5,-1 0 0,-1 0-4,0 1 10,0-1 11,-2 0-2,0 2 4,0 3-1,-4-8-6,4 7-2,0 1-9,0 0-8,0 0-4,0 0-3,0 0-8,0 0-4,0 0 4,0 0 4,7 14-2,-1-6-2,-1 2 2,4 1-3,0 2-4,0 0-3,1 2 0,-1 2-2,4 5 0,1-3-2,-4-2-4,4 6-4,-1-1-1,-4-6 2,2 1-4,-2 0-4,-1-3-5,0 1 5,-3-3-4,1-3 0,-3 1 0,-2-5-3,2 2 10,-2-2-7,2-2 2,-2 2-3,0-1 2,-1-1 0,0-3 0,-1 5-1,-3 0 1,3-1-2,-3-2 3,1 2-1,-1 0 0,-1 0 0,-1-2 0,-1-1 3,2 2-6,-2 0 2,0 1-1,-1-2 4,1 1-3,1-3 0,-2 3-1,0-1 0,2 1 1,0-2 0,-6 2-1,7-3-1,-4 0 3,1 2-1,3-2-3,5 0 2,-11 3-1,4-3 1,2 2-3,5-2 1,-10 0 1,2-2-5,8 2-12,-5-1-11,5 1-21,-9-2-21,9 2-20,-5-5-22,2 4-25,3 1 4,-1-8-34,1 3-31,0 1-115,1-2-337,2-4 150</inkml:trace>
  <inkml:trace contextRef="#ctx0" brushRef="#br1" timeOffset="548245.0087">11143 8615 108,'0'0'199,"4"-7"-15,1 2-22,-1 0-16,4-3-11,7-5-18,-6 4-10,1 1-23,3-4-20,0 4-24,2-3-17,-5 5-27,6-4-24,-5 3-37,1-2-42,-3 2-88,-3 2-210,3-2 94</inkml:trace>
  <inkml:trace contextRef="#ctx0" brushRef="#br1" timeOffset="548923.174">11455 8715 12,'8'-5'176,"-4"2"-19,0-2-10,1-2-11,0 0-7,-2-2-13,3 1-9,-2-2-6,-3-2-1,3-1-10,-2 1-3,1 2-4,-2-6-5,-1 0-9,-1 1-7,1 1-4,-1-2-4,1 4-3,0-5-12,0 6-1,1-1-2,0 2-9,-1 3-1,0 0-5,0-1-1,0 6-5,0-3-12,0 1 9,0 4-2,0 0-2,0 0 5,0 0 2,13 6-6,-7-1 2,-2 1-2,1 0 3,1 6-1,2-4 0,0 4 3,2 2 2,0-1-1,-2-2-1,0-1-6,-1-1 3,1 0-2,0 2 1,-2-5-3,2 0 1,-2 1 1,-1-1 1,-1-2-4,-4-1 4,5-1 3,-1 0 4,-4-2 6,3 1 0,-3-1-6,0 0-3,10-8 3,-9 2-1,3 0-4,0-4 1,-3-2-1,0 0-2,2-3-1,-3 2 0,2-5-3,-3 2 2,2-1-4,-1 4 2,-1-1 2,4 4 2,-3-2-4,1 2 2,-1 4 4,0 0 0,1 1-6,-1-1 0,2 3-2,-2 3-1,2-5 6,-2 5 0,0 0 5,0 0-1,13 10-2,-9-4 0,3 1-1,2 0 0,-5 2-1,4-1 1,-1 0-4,-2 0 3,0 0-3,-1-3 0,5 1-2,-3 2 2,0-4-1,-1 1 2,-3 0-3,1-3 3,1 1 5,-4-3-2,9-2 2,-9 2 0,11-9-1,-8 5-4,1-1-1,0-4-1,1 0 0,1-7-2,-3 3 1,3-4 0,-5 1-5,1 0 2,-1 0-2,-1 5 2,1-1-2,-1 1-5,3 4 5,-3 1-1,0-1-2,0 3 1,-3 0-4,3 4 4,0 0-4,0 0 6,0 0 2,0 0 4,5 15 0,0-5 2,-1 1-1,1-1-1,-2 4-2,2-2-1,-1-2 6,3 3-5,-1-1 2,-1-5-6,2 2-9,1 0-6,-2-5-5,2 1-6,0 0-7,3-3-2,-7 0-7,5-4-10,2 2-11,-1 0-13,-1-4-32,-1-1-22,1-1-37,-2 1-181,-2-1-378,-1-4 168</inkml:trace>
  <inkml:trace contextRef="#ctx0" brushRef="#br1" timeOffset="549176.8109">11557 8092 70,'-5'-2'229,"0"-2"-25,0 2-18,5 2-18,-9-3-37,4 0-39,5 3-34,0-5-38,0 1-40,0 4-37,5-6-124,0 1-194,-1 1 86</inkml:trace>
  <inkml:trace contextRef="#ctx0" brushRef="#br1" timeOffset="549917.1517">12228 8238 132,'-2'-4'156,"-2"-1"-8,0 1-19,0-2-16,0 0-12,-1-1-16,-2 2-11,1-1-16,0 0-9,-2 2-2,2 0-11,-2 1-3,2 0-3,1 1-1,-3 1-5,0 1-3,8 0-3,-12 3 0,4 0 1,-2 4 4,3 0 0,1-2 5,0 6-6,2-1 10,-1 0-2,0 2-5,2 0 9,2 0-7,1 0-5,2-2 4,1 3-3,1-4 3,1 3-1,-3-1-3,2-3-4,0-1-6,0 1-1,0-1 3,1-4-2,0 1 6,-1-3 2,1 0 8,-5-1-5,10-2 2,-6-1-2,1-1-1,1 0-5,1-2 0,-2-1 0,0-2-5,0 2-10,3-3 8,-2 0-2,-2 1 1,-2-1-5,5 3 2,-6 0 2,1 1-3,0-1-2,0 3 0,1 0-5,-2 1 4,-1 3 1,4-6-5,-1 6 2,-3 0-8,0 0 8,0 0-3,10 7 4,-6-2 5,1-1-1,0 0 1,4 3-3,-4-3 1,-1 1 1,-1 0-2,3-2 5,3-2-7,-4 3 9,0-1-2,0-2 10,3-1 4,-8 0 1,9-6-3,0 0 1,-5 1-1,4-4-4,-2-1 1,1-5 2,-1 0 0,-3-2 5,0-1 3,-2 0-3,2-1-6,-3-6 4,-1 1-3,-2-3-3,0 1-2,-2-3-3,-2 2-6,0 2-4,-4-2-7,1 5 1,3 2-5,-3 3 0,2 1-5,-1-1 2,-1 6 4,1 3-3,4-2 1,-3 2-5,3 4 6,-1-1-3,-2 0-1,3 4 3,5 1 5,-8 1-2,4 3 2,3-1 0,-4 4-4,5-1 9,0 6 3,0-2 5,2 6 6,1 1-7,2 3 12,3 6 3,-3-3 5,3 3 0,3-3 8,-2 4 0,-2-3-1,8-1 0,-7-5-2,-1-2-1,3 1-1,-1-2-8,0 2 0,1-2 2,-2-2-5,0-2 0,1 1-1,-1-4-2,0 0 1,0-1-1,1 0-4,0-2-4,-3-2-10,0-1-15,0 2-25,2-3-38,-2 0-32,-2-1-39,-4 0-62,10-1-151,-10 1-396,14-2 175</inkml:trace>
  <inkml:trace contextRef="#ctx0" brushRef="#br1" timeOffset="581374.4987">490 13936 8,'0'0'172,"-6"-2"-18,6 2-12,0 0-13,0 0-14,0 0-14,0 0-15,0 0-2,0 0-10,0 0-10,0 0-14,0 0 5,0 0-6,0 0-15,-8 0 4,8 0-3,0 0 2,0 0-9,0 0 5,0 0-2,0 0-7,0 0 9,0 0 0,9 7 10,-9-7 1,11 0 0,-3 0-6,-3 0 0,8-2-1,-4 2-2,0-3-5,4 3 1,1-2-4,0-1-1,4-1-2,-4 3-3,4 1-4,-1-4 0,0-1-2,1 5-2,-4 0 0,0-3-4,4 1 0,-4 1-2,-2-3 4,-1 3-4,1 1-2,-2-1 1,3 1-2,-4-1 1,-3-1-3,1 2-1,-1-1 2,-6 1-1,9-1-1,-9 1 0,5 0-1,-5 0 4,0 0-5,0 0 2,10 0 1,-10 0-1,4 1-1,-4-1 2,0 0-4,0 0 0,0 0 8,0 0-7,0 0 3,5 3-2,-5-3-4,0 0 4,0 0 4,0 0-5,0 3-2,0-3 6,0 7 0,0-7 2,-1 8-1,-1-3 1,0 2 0,-1-2-1,-3 2 2,1 0 2,2-2-2,1 6-3,-5-1 9,0-2-4,0 2 3,2 0 1,-3-1-3,1 0 4,-3-1-7,2 1 6,1-1-2,-1-1 4,0 3-6,4-6 3,-2 4-3,2-3-1,0-3 1,-1 2-3,1 0 3,0 0-1,2-1 0,2-3 6,-3 4-1,3-4 4,-4 3 1,4-3 1,0 0-4,0 0 1,0 0 3,0 0-2,0 0-3,0 0-2,0 0 0,0 0-1,0 0-1,0 0 0,0 0-1,0 0-6,0 0 0,0 0-1,18 0 2,-10 0 0,-8 0-1,13 2 2,-2-1-2,-2 3-2,3 0 2,-2-1-5,-1 2 3,0 1-1,-1 0-3,0 0 1,-1 0 0,-2 4-2,0-1 3,0 1-4,-1 2 5,-3-2-4,0 5 2,-2-3 0,-3 0 1,2 5 3,-7 0 0,0-3 0,2-1 2,-5-1 10,-1-1-1,3-3 2,-7 2 5,6-3-2,-6 1 4,-1-2-1,4-2 4,-5-3 5,2-1-4,3 0 2,1-1-6,-2-1 1,1-5-2,2 3-5,-2 1 1,4-2-5,-1 0 17,1 0-2,0 1-12,3-1-9,-2 0-11,3 2-12,-1 1-22,2 0-31,1-1-44,4 3-54,-6-4-49,6 4-181,0 0-431,0 0 192</inkml:trace>
  <inkml:trace contextRef="#ctx0" brushRef="#br1" timeOffset="583061.2818">1230 14219 111,'0'0'176,"0"0"-12,0 0-21,0 0-22,-5 3-6,5-3-8,0 0-5,0 0-15,0 0-15,0 0 1,0 0-13,0 0 1,0 0-5,0 0-5,0 0 0,0 0-2,0 0-4,0 0-3,20 0 1,-12 0 4,-2 0-9,2-1 6,3 2-8,0-4-2,-1 2 3,3 0-2,0 0-8,0-1-2,-1 0 3,2-1-1,0 1-4,3-1 3,-2-1-3,-2 4-5,0-3-2,1 1-2,0 0 3,-3 1-4,-2 0-1,3-1 5,-7 2 0,0-1 1,1 0 3,-6 1 3,9-2 3,-9 2 4,7 0 2,-7 0 1,0 0 0,7 0 0,-7 0-6,0 0 0,0 0-4,4 4-1,-4-4-7,0 0 0,0 0-3,0 0-15,0 0-12,0 0-22,0 0-24,0 0-26,0 4-38,0-4-31,4 4-48,-4-4-136,0 3-365,0-3 162</inkml:trace>
  <inkml:trace contextRef="#ctx0" brushRef="#br1" timeOffset="601719.4469">5318 14321 171,'-17'-1'197,"17"1"-11,0 0-15,0 0-24,0 0-12,0 0-2,0 0-8,23-2-5,-7 0-8,3 2-5,7-5-8,5 1-14,-2-1-3,3 2-9,-1-2-4,1 2-11,0-1 0,0 1-9,0-1-3,-3 1-4,-1 1-1,2 0-7,-10 2-6,2-1 0,-2-1-4,-2 2-3,-6 0 1,-2 0-2,0 0-3,-2 0 0,-3 0 0,2 0-1,-7 0 3,10 0 3,-10 0 5,7 0 0,-7 0 0,8 0-3,-8 0 1,0 0-4,0 0 1,6-1-4,-6 1-2,0 0 0,3-4-8,-3 4 2,0-4 1,2 0-4,-2 4-8,0-4 1,0 4-2,-2-6 2,2 0-6,-4 4-1,4 2-1,-5-6 3,2-2-4,-1 5 2,1-2 5,0 0 0,-3-1-2,0 0 1,2 1-2,-2 1 4,1-3-1,0 3 2,3-1 6,-1 1 2,-2 1 0,1-1 6,0 1 2,2 0-1,2 3-1,-5-4-4,5 4 1,-4 0-7,4 0 0,0 0 3,-5 7-6,0-2 7,5 0 4,0 4-4,-3 2 2,3-1-2,0 1-3,0 0 1,0 2 5,-1 1-7,0-3 2,2 1-1,0 1-2,-1-4 1,3 3-3,-3-3 2,0-1-1,2-2 1,2 1 0,-3-2-2,-1 0 4,3-1 2,-2 0 0,0-1 9,-1-3 18,0 0-1,3 4 0,-3-4-5,0 0 0,0 0 8,-5-20-18,5 11 0,0-4 1,-3-3-6,1-1-1,-3 0 0,1 1-3,1-2 1,2 5-1,-2 2-4,1-1 0,-2 1-2,4 2 6,0 2-3,-1 0-1,1 3-3,-2-1 0,2-1 0,0 4-2,-1-3-3,1 5-1,3-5 2,-3 5 2,0 0-3,0 0 2,0 0-1,0 0 1,18 7-3,-11-3 3,1 3 0,1 2-1,6-1-2,-7 1 2,7 0 4,-3-1-1,1 4-4,-2-5 1,-2 0 2,1 3 5,3-2-7,-3 1-1,-6-2 3,4 1-2,-2-4-1,-6-1 3,5 2-4,-2-1-2,-2 1 16,-2 0-10,1-2 3,-3 2 6,-2 1-1,0-1 3,-1 0-6,-2 3 1,-4-1 0,1 1-2,2-2-3,-5-1-9,5 2-16,0 0-12,-4-4-16,4 4-16,-1-1-20,-1-2-27,2-1-28,2-1-31,5 0-28,-5 2-45,5-3-129,2-1-406,0 0 179</inkml:trace>
  <inkml:trace contextRef="#ctx0" brushRef="#br1" timeOffset="602407.1376">6671 13844 3,'-5'-5'205,"1"0"-12,-2-2-6,-4 1-16,3 1-8,-2-1-12,0 1-14,-2 1-12,2-1-8,-3 2-10,2 1-8,1 1-9,-4 0-13,2 1 0,3 1-8,0 0-9,0 1-11,1-1-1,1 1-4,-3 4-6,2-3-2,4 3-3,-3 3-6,4-1-2,1 1-4,-1 3 1,4 0-6,-1 5 4,3 1-5,0 0-1,-1 1-1,5-2-4,0 6 2,-2-4-5,3 5 2,-3-7 1,2 1-3,-3 0 1,0 2 2,-1 4-1,0-4-4,-4 1 6,0 3 2,-5-5 9,0 1-2,-3-2 7,-2 7 4,0-10 5,-2 1 8,4 0 1,0-7 4,-1 0-6,0-1 2,1 0 3,-1-2-2,4-3 10,1-1 1,0 1-7,4-3-3,0 0-7,0 0 1,-12-8-4,10 6-6,1-3-3,2-2-7,1 2 2,0-3-2,1 0-4,-3 3-5,8-2 2,-5 1-3,2 1-6,-1 2 4,1-1-2,3 1 0,-4 3 1,2-1-9,-6 1 10,10 2-5,0 4 0,-3-3 0,-1 3-2,2 3 2,-2 0-2,3 2 0,-4 3 0,0-2 1,-1 6 3,0 2-4,-3-1 5,-1 6 0,0 0 2,0-6 12,-1 5-11,0-5 4,-4 2-3,2-4-2,-1 1 4,3 1-5,-2-4-1,3-3-1,0 0-1,0-3 4,3-1-2,-3-4 0,3 1-1,-1-2-2,3-1-2,0-2 4,-5 0-1,17-5-10,-7 0-11,3 1-9,0-4-9,5-1-20,-8 2-19,-1 1-27,1 0-45,0-1-68,-1 0-62,-5 1-182,2-1-497,1 1 220</inkml:trace>
  <inkml:trace contextRef="#ctx0" brushRef="#br1" timeOffset="609894.2044">6851 14185 41,'0'0'157,"0"0"-4,-1-2-4,1 2-18,0 0-5,-1-4-13,1 4-13,0 0-11,0 0 3,0 0 3,-4 14-4,1-6-9,2 5 3,-3-2 6,-5 5-6,4 3-6,-1 1-3,2-1-5,-4 3-8,-2 4-2,2-2-4,3-5-4,0 6-4,-4-1-4,1-9-7,5 0-4,-3 0-4,2-2 0,2-2-1,1-1-4,-2-5-6,3 2 2,0-1-3,-3-2 1,6 1 1,-3-2 4,0-3 4,0 4-2,0-4-2,0 0-2,4-11-3,-2 3-3,2-2 1,0-5-3,1-1 1,-2-1-1,2-1-6,0 0 4,-1-1-5,1-8 1,-1 3 1,5 2-2,-4-2-1,0 5 2,0 2-2,2-2-2,-2 1-3,-4 1 5,3-2-3,2 5 3,-2-3-2,1 2-3,-1 4-1,1 0 1,-1 1 4,0-1-3,-1 3-3,1-4-1,0 7 3,-2-1 4,0 0 1,-1 3 0,1-1-1,-2 4-1,2-7 5,-2 5-8,0 2 0,4-3 4,-4 3 0,0 0-4,8 6 7,-5-1 3,1 1-2,-1-1-1,2 5 4,0 0 2,1 1 2,3 0 7,0 5 8,2-2 0,-2 3-3,-2 0-3,1-2 7,1 2-5,0 0-2,1-1-1,-2 1-5,-2 0-1,4-2 0,-2-1 0,-3-2 0,3 2-3,-3-3-2,3 0-1,-6 0 1,5-4 0,-4 3-3,0-6 0,2 5 0,-1-3-3,-2-3 0,2 1 1,-2 1-1,1-1 0,-1-1-4,-2-3-9,2 3-2,-2-3-9,2 4-11,-2-4-7,1 4-16,-1-4-11,0 0-24,0 0-26,0 0-30,-5 4-20,5-4-21,0 0-12,-12-4-21,12 4-140,-13-4-385,7 2 171</inkml:trace>
  <inkml:trace contextRef="#ctx0" brushRef="#br1" timeOffset="610213.375">6690 14391 148,'-6'-1'178,"4"-3"-14,2 4-17,3-7-14,-1 2-9,5 0-5,2 2-5,2-4-6,3-1-11,4 0-7,0 0-5,4 3-10,-2-1-7,10-2-9,-4 3-4,-6 1-5,8-2-7,-8 4-7,3-1-15,-3 3-12,1 1-6,-4-1-14,2 3-10,-1-2-7,-1 2-12,-4 2-8,0-1-2,-1 1-23,-1 0-11,0 2 2,0-2-7,-2 2-8,-1 1 5,-1-3-12,2 2-7,-4-1-55,3-1-181,-3 1 80</inkml:trace>
  <inkml:trace contextRef="#ctx0" brushRef="#br1" timeOffset="610531.1938">7278 14469 22,'0'0'141,"0"0"2,0 0-2,0 0-8,-4 5-7,4-5-5,-5 4-8,1-3-6,-2 0-6,6-1-13,-9 3-7,9-3-5,-8 0-5,8 0-6,-8 0-6,8 0-4,0 0-6,-5-4-10,5 4-2,0 0-3,0-8-6,0 8-1,4-5-3,-4 5-4,1-3 0,-1 3-7,8-2 10,-4 0-4,-4 2-10,8-1 4,-8 1-4,11 3-1,-11-3 0,9 2-5,-5 1 6,0 0 5,2 2-1,-3-3-3,-1 2 3,2 3 4,-3-1 1,2 1 5,-2 0 3,-2 0 4,-1 2-2,-1 2-4,-1 3 0,-1-4-2,-4 2-3,3 4-4,-5-2-10,1 0-13,0-2-8,2-2-24,-2-1-2,5 0-18,-4-4-25,2 0-13,1-2-14,2 1-21,-1-1-34,3-2-96,2-1-284,0 0 126</inkml:trace>
  <inkml:trace contextRef="#ctx0" brushRef="#br1" timeOffset="610839.8663">7723 14287 32,'0'0'195,"-8"-1"-17,2-1-16,6 2-11,-9 0-7,2 0-11,7 0-4,-15 0-6,7 3-5,3 0-6,-4 2-3,-1 0-2,1-1-4,2 3-5,-1 0-5,-4 1-3,7 1-10,0 1-6,-3 1-8,1 1-3,2-1-6,1 6-7,0-6-5,0 2-1,3-3-7,2 2-4,1 0-3,2 0-1,4-2-5,-3-2 1,5 3-6,3 1-4,-6-5-17,5 0-3,1 1-8,-5-1-16,7 0-16,-3-4-19,-1 3-22,5-3-31,-4-1-34,4-2-16,-2 0-42,-4-2-105,1 2-339,2-3 150</inkml:trace>
  <inkml:trace contextRef="#ctx0" brushRef="#br1" timeOffset="611579.4859">7770 14052 67,'-4'-5'161,"-1"-4"-10,2 1-10,1-1-17,3-1-9,0-1-12,2 1-11,2-5-4,3 3-10,-2 2-10,2-2-9,3 0 7,-1 1-11,1 4-5,-4-3-2,4 5-1,-2-4-8,-2 5-3,1 1-8,-2-2-2,2 2 1,-3 2-2,0 1 1,4 1-1,-4 0 2,-1 6-7,-1-2 6,-1 6-1,2-3-2,-1 5 7,-1 5 3,1-1 1,-3 1-7,0 1-5,5 6 3,-3 1-2,2 0-2,-1-3 10,1 7-3,-2-12 0,2 8 3,0-6-6,0-3 3,1 4-2,-1 2-3,2-5 4,-1-2-3,3 0-5,-3-6-2,0 0 3,3 1-2,-2-6-2,0 3 2,2-1-3,1-1 3,-3-3 0,0-1 1,2-2 1,0-1 0,1-2 3,0 1 2,1-3-4,-2 0-1,1-1-2,0 1-1,-3-4-4,-1 2-1,2-2-1,-6 4 2,2-3-1,-1 1-1,-2 0-1,4 0 1,-3 4 0,-1-4 1,-1 2-3,1 5 4,0-5-6,-6 2-2,3 0-3,3 3 6,-10 0-7,3 4 1,2 1-3,0-1 1,1 1-2,3 3 2,0 0-3,-3 0 0,4 2 0,0 1 1,0 0-4,5-1-1,0 7 2,0-6 1,0 5 1,3-2-1,1 2 0,-4 1-2,3 0-2,1-3-1,-2 2-1,0 2 0,-1-2 4,2-2-3,-3 2 1,-2-3 0,-1-1 6,1 1-3,-3 0 3,0 2 1,0-3 8,-2 1 8,0-1 0,-2-2 8,-1 1 3,-4 2 9,0-4 1,0 1 4,-4 4-4,-1-6-2,1 4-1,2-5-6,-6 3 1,-1-2-4,8 1-10,-5-6-5,6-1-13,1 2-18,0-1-25,2-3-37,0 3-31,6-3-49,0 0-40,-8-5-211,7 2-449,2-4 198</inkml:trace>
  <inkml:trace contextRef="#ctx0" brushRef="#br1" timeOffset="613205.9342">8655 14742 118,'0'0'130,"0"0"-7,0 0-5,0 0-4,0 0-12,0 0-5,-5-5-11,5 5-2,0 0-12,-7-3-6,7 3-12,-7-2 3,7 2-9,-9 0-5,5-2 0,4 2 3,-11-3 3,6 1-4,5 2-2,-13 0-5,8-2-7,0 2 3,5 0-7,-10-3 13,7 2-1,3 1-3,-9-1-7,4-2-3,5-1 0,-4 1-7,4 3-4,-2-4-2,2 4 1,-3-3-1,3 3-2,4-10 5,-4 6-8,1 2-2,3-1 3,-1 0 0,-3 3-4,6-4 6,-6 4-6,0 0-7,10 1 2,-10-1 5,4 4-5,0 2 4,-3 1-2,-2 3 4,0 2-10,-2 4 13,-1 1-12,-5 1-21,2 7-11,-5-2-21,7-4-31,0-2-25,-4 1-18,3 0-136,-1-3-287,-1-4 128</inkml:trace>
  <inkml:trace contextRef="#ctx0" brushRef="#br1" timeOffset="616079.4302">9275 14246 24,'-2'-6'130,"0"2"0,-2 1-2,2-1-2,-2 0 0,3 1-11,-5-1-13,2 0-8,0 2-7,-5-1-11,6 0-6,-8 1-9,3-1-12,-1 2 1,-2 1-4,-1 0-8,2 1-4,-3 0 0,-1 1-9,4 1-1,0-1-5,5 1 9,-2-3-8,0 4 0,3-3-5,-1 1-1,1 1 0,4-3-7,-5 8 1,2-4 3,3 0-4,4 2 2,-2 2 6,2 0 5,1 1 3,4 1-5,-4 1-1,3 6-3,-1-4 4,-1 2 2,0-3-3,-2 5 0,5 1 0,-5-2 0,1 1-3,-4 0 1,-1 2-5,-1-1 7,1 1-3,-4 0-3,0 0-2,-1-2 1,-4 3-2,2-3-2,0-1 5,0-3-6,0-2 3,0-1-2,-1-3 0,0 1 3,3-2-6,2-2 5,-2-1 2,0-2 0,0 2 3,5-3-2,0 0 0,-12-3-1,10-1-6,-2-1 9,4 0-8,-2-7 4,2 7-3,0-3 0,0-1 1,2 0-1,-1-2-5,3 3 3,1 0-3,-1 3-1,0 2-1,-1-1 6,4-1-5,-2 2-2,3 3 0,-8 0 1,12 3 0,-5 3-2,-2-3 4,3 3 0,-5 5-1,3 1 0,-1 5-2,-2 0 6,-1 3 2,-1-1 5,2 8-3,-6 0 1,3-1 4,-1-1 1,2-4-3,-2 2 0,1-4-2,4 1-2,-4-2 2,0 1-2,0-2-1,3-4-1,-1-1 0,2-1 1,-3-1 0,3-2-2,0-2-2,-3-1 3,4-1 1,0-1-8,-2 2-1,2-2-3,0-3-11,2 0-7,-7 0-5,11-3-8,-3 1-10,2 0-7,3-3-9,-4 1-29,1-3-2,4 1-29,-4-3-13,4-2-26,-6 2-92,0 0-275,-2 0 122</inkml:trace>
  <inkml:trace contextRef="#ctx0" brushRef="#br1" timeOffset="616823.439">9435 14459 203,'0'0'206,"-4"-2"-19,4 2 2,0 0-9,-4 12-11,3-6-9,1 2-2,-1 2-13,-2 1-11,3 3-8,-1 4-12,-3 0-12,4 0-8,0 1-9,0-1-12,0 2-4,0-2-5,0-1-9,0-1-4,-3 1-8,6-3-4,-3-3-7,4 0-13,-4-2-8,0-1-6,1-1-8,-1-3-6,0 1-9,0-1-2,0 0-9,0-4-6,4 1-8,-4-1-8,0 0-7,1-12-5,2 3-13,-2-3-4,2 1-3,-2-5-7,-1-2 6,4-5-5,-3-4-2,-1 4 14,4-2 7,-3 7 12,-2 0 1,2-2 14,-1 2 2,0 1 22,0 1 9,0 0-4,-1 1 11,1 3 24,0 0-2,0 0 8,1 1 0,3-2 1,1 0-4,1-1 3,4 2 14,2 0-4,-2-3 2,2 8-2,-1-1-4,5 1-8,-2 2 0,-2 1-3,1 2-2,0 4-6,-2 1 0,1-1 1,-4 3-3,-3 2 0,4 2 1,-4 2-4,-1 0 2,-3 3 0,-1 3-1,0 1 0,-4-1 2,0 2 1,-1-2 0,-5 8-2,1-7 5,1-3-6,-3 2-4,2-3 2,1 1 4,-2 0-5,1-4 1,1-3 0,1 1 1,-2-1-4,4-4 3,1 1 0,0-2-2,2 1 6,-2-1 2,4-3-2,0 0-4,0 0 2,0 0-4,0 0 3,0 0-3,7-12 0,0 8-1,1-1-2,2 0 0,1-1 0,0 0-1,1 3 3,-2 2-12,4-2 9,-1 3-1,1 0 3,-2 0-5,-2 3 1,0 1 4,1 1-1,-3 1-2,-2 0 1,0 3 2,-2-1 6,-4 2 4,0 3 0,-4-1 7,-1 0 9,0 3-2,-5 0 7,-1-4 18,0 2-1,-1 2-6,-6-4 0,4 0-8,-5-2-6,2 0 1,-2 1-5,2-5-4,1 1-1,1-3-5,3 0-12,2-1-6,-4-2-7,5-2-15,-1-1-13,0-1-11,3-1-17,2 2-18,0-6-31,1 1-26,-2-1-32,6 0-19,0 1-136,-4-2-352,5-4 157</inkml:trace>
  <inkml:trace contextRef="#ctx0" brushRef="#br1" timeOffset="617462.5013">9716 14229 121,'12'-12'150,"4"1"-7,-2 2-11,2-1-11,-1 3-5,3 0-13,-6 2-11,0 1-8,2 3-6,-2-1-8,0 2-5,-2 2-6,-3 1-5,1 1 8,-1 2 0,0 2 2,-2 3 1,-1 0 1,0 6-5,-4 1-1,-3 3 1,-1 3 6,-2 1-2,-3-1-4,1 3-1,-1-1-4,3-1-5,-2-1-3,2-7-2,1 2-5,-3 0-5,8-2-2,-4 3-5,0-1-1,4-9-3,0 5-4,0-2 3,3-3-4,-2 1-4,-1-5-1,4-1 0,0 0 2,0-2-3,-2 1 2,5-4 1,0 3 2,1-3-4,-3-4 4,4 0-4,4-3-1,-2 0 1,3-3 0,-5 0-1,5-1-4,-2-1 6,-3 1-7,3-3 2,-4 6-3,1-4 2,0-2-4,-4 2 0,0 2 2,0 1-1,-1-1-2,-4 4 1,2-2-1,-2 4-1,0-1 1,-2 0-2,2 5-1,-1-3-1,1 3 1,0 0 0,-13 5 2,8 3-1,-1 3-2,3-2 1,-3 4-1,3 4-1,3 1 1,-2 0 1,4 11-1,-2-2 2,1 2 1,5 1-10,-1 2-6,-1 0-4,3-5-4,-1 1 3,2-1 0,-3 1 2,-1-10-1,0 1 5,1 1-3,-5-2 2,4-2 4,-3 1 2,-1-5 3,-4-2 8,-1 2 7,-1 3 4,0-4 4,-1 0 1,-2-2-3,-4-2 2,4 2 0,-2-1-2,-3-1-6,1 1-1,2-2 2,-2-2-2,3 3-9,-2-5-11,2 2-9,-2-1-12,6-1-21,-3 1-21,1 0-22,2-2-35,6-1-30,-10-1-40,10 1-176,-8-4-407,7 1 180</inkml:trace>
  <inkml:trace contextRef="#ctx0" brushRef="#br1" timeOffset="618237.4874">10755 14188 152,'-3'-5'158,"1"-2"-16,-3 1-12,1 2 0,-1 0-10,-3 0-11,0 3-6,-2-2 2,1 3-10,0 0-1,-3 0 0,4 2-14,0-1-7,-1 3-6,4-1-10,-4 1-4,3 2-1,-1 3-4,0-1-8,3 1-3,-1 0 0,4 3-9,-1 1 2,1 3-6,4-5 0,-2 6-4,4-3 1,-1 2-5,5 0 10,0 0-1,0-1-8,3-1 5,-1 5-7,0-3 0,3 0-2,-1 0 0,-3-2-1,2 2-3,-3 1 6,1 0 1,-7-1 1,0 2 7,0 1 4,-2-2 7,-1 0 3,-4-2 0,0 1 4,-3 0-2,-1-5-1,-1 3 0,0-4 6,-4 1-8,4-1 0,3 0-3,-5-6 2,2 0-2,2 1-3,-2-1-3,4-4 0,-1 1-5,6-1-7,-12-5 2,7 3 0,-1-2-3,3 1-2,2-1-3,0-1-2,1-3-2,0 3 2,1-1-2,2 1-1,-2-2-3,3 2 2,1 0-1,-3 1-3,3 1 2,-1 3-1,0-4-1,-4 4 1,9 4-4,-3-1 3,2 1-1,-4 4 1,4-2 0,-1 5 0,-2 0 2,4 4 1,-4 0 3,-1 4 4,-2 0 5,0 6 1,-4-8-1,0 4 22,-2-1-3,2 6-3,-2-7-1,0-1-4,0 1-3,3 0-5,-2-2-6,2-5 2,-4 3-2,5-4-2,0 0-5,0-3-6,0 2-7,0-4-6,5-1-7,-5 0-4,4-1-8,-3-1-6,-1 0-10,5-1-5,-5-2-10,9 3-9,-1-3-13,-8 0-24,10-3-23,-2 1-32,1-1-13,1-4-32,-1 2-157,0-2-397,1 0 176</inkml:trace>
  <inkml:trace contextRef="#ctx0" brushRef="#br1" timeOffset="618530.9946">11090 14521 164,'-2'-7'295,"2"2"-21,-1 3-24,-2-1-26,3 3-15,0 0-18,0 0-13,0 0-13,-8 12-7,5-2-7,1 2-7,-4 5-3,4 1-16,-1 8-11,3-9-6,-2 9-13,0-2-9,2-4-7,-2-1-6,2-1-8,0 0-7,0 2-6,0-2-5,0-2-14,2-2-16,-4-1-17,4-3-15,2 1-12,-4-4-14,0-2-13,0-1-17,0 1-13,0 0-15,0-5-4,2 3-19,-2-3-48,0 0-23,7-9-24,-3 3-167,-4-4-415,3-1 184</inkml:trace>
  <inkml:trace contextRef="#ctx0" brushRef="#br1" timeOffset="618828.4073">11068 14526 98,'5'-3'193,"-1"-1"7,2 1-11,3 1-8,-2 2-12,4 0-8,-1 0-14,3 4-7,6-3-8,-2 3-11,0 2-8,2-1-11,-3 2-10,2 5-10,-3-2-6,3 0-3,-2 4-9,-2 0-8,-3 1 1,1 2-4,-5 0 11,1 0 0,-7 2-2,2 0 1,-6-2 4,1 2-9,-2 1-4,-4-2-4,-2 4-5,1-4-2,-4-1-7,-2 4-4,2-5-2,-2-2-5,1 0-6,-1 0-14,2-3-9,-1 0-11,2-3-10,-3 1-14,5-1-17,-2-3-17,2 2-20,-3-2-13,5-2-15,1 0-21,-1 0-21,3-3-20,1 0-28,4 0-121,-9-4-357,9-1 158</inkml:trace>
  <inkml:trace contextRef="#ctx0" brushRef="#br1" timeOffset="619506.3472">11399 14261 113,'-1'-7'229,"1"0"-9,2-2-14,5 0-17,-1-2-18,3 0-17,1-1-17,5 4-14,-4 1-13,4-2-8,-1 4-11,2 0-7,-3 1-10,-1 1-7,-1 3-9,2-3-7,-4 8-6,0-3-6,0 3-2,-1-2-5,-2 6-2,-1 3-2,2 1-3,-6 3 4,-1 2 6,0 1 7,5 1 2,-10 4 6,4 2-2,-2-2 8,-1 1-2,1 1 0,1-6 3,0 3-6,-1 2-5,3-8-3,0 4-6,0-2-1,4-1-4,-3-2-1,4 0-7,-1-5 1,0 0-2,1 1 0,-1-6-4,0 0-4,0-1 1,2-1 1,-1 1-2,0-5-2,-1 0 4,-4 0-6,12-4 3,-5 0-3,1-2-1,0-2 5,-1 1-5,1-3-2,-2-3-1,1 2-2,-2-1 5,-3 4-2,5-2-4,-7 4 4,1-2-2,1 4-4,-2 0 1,2-2 0,-2 3-7,0 3 1,0 0 2,0 0 0,0 0-4,0 0 5,-3 24-2,3-14 1,1 8-1,2 2 2,2 6-1,4 1 4,1 3-3,-1-1 0,0 3-3,-1 2-2,2-2-8,-2 2-1,-2-2-1,7-2 1,-4-1 2,0-2 1,-8-2 3,3-7-3,1 0 2,-2-2 6,-3-4 0,0-2 12,-2 5 2,1-6 7,-5 1 1,1 0 3,-3-3 3,-4 0-2,2 1 0,-4-4-4,-2 4-2,0-2 1,-2 0 1,2-1-16,2-4-12,-3 4-19,-3-4-13,4-1-19,3 1-17,1-1-40,-2 0-19,2 0-41,3-1-40,3-2-45,-2 0-149,4-2-446,0-2 197</inkml:trace>
  <inkml:trace contextRef="#ctx0" brushRef="#br1" timeOffset="620257.3711">12326 14316 128,'-3'-9'187,"0"2"-10,-2-1-6,1 3-7,-1-3-7,1 1-8,0 3-8,-2-1-13,1 0-16,-1 1-9,0 2-11,-1 0-10,1-1-9,-1 3-9,-2-1-9,4 1-6,5 0-2,-13 2-9,11 1-3,2-3-2,-8 6 0,8-2-3,0 3-5,0-2-1,0 6-1,4-1-4,0 3 5,1 0-2,5 4 0,-1 0-3,-1 5 1,3 4-2,1-3-1,-3 2-1,2 1-1,-4-1-3,1 0 3,-2 2 0,-4 0-3,-2-10 4,0 4 0,-2 4 1,0-1 6,-5-5-3,-1 3 2,-1-3 12,-5 4-3,-4-3 0,8-4 0,-6-2-3,1 0 0,2-2-5,-2-1 0,0-1-3,5-3 1,1-3-3,3 0-2,1-2 1,-4 1 0,4-3-5,5 0-3,-8-8-7,7 4-5,1-3-1,1 2-3,2-4-2,1 0 1,1 0 0,3 1 1,-1 0 0,1 1 2,1 0 1,-3 4-6,-1-1 5,0 0-1,-1 3 3,2 1 2,-6 0 3,12 6 1,-8 2 5,0 1 6,4 2 1,3 0-1,-6 2 5,-2 0 2,2 3 0,-1 0 19,-3 5 0,2-4-1,2 1-7,-4 1 1,3-3-7,-3 1 3,-1 1-4,4-6-3,-2 0-9,1 2-8,0-3-10,2 2-15,-1-4-5,2 0-11,-1-1-13,0-2-11,2 1-22,-2-2-29,3-2-33,3-3-25,2 0-36,1-3-207,-3 3-446,1-6 197</inkml:trace>
  <inkml:trace contextRef="#ctx0" brushRef="#br1" timeOffset="620883.2028">12710 14497 90,'0'0'281,"-4"-5"-22,4 5-9,4-7-25,0 5-16,1-2-13,9-1-18,4-1-19,0 0-17,2 1-14,1 0-12,-1 0-7,3 0-15,0 0-14,-5 2-15,6-1-17,-7 1-14,-4 1-16,0 0-12,-3 2-14,-3-1-15,0 2-11,-7-1-12,9 0 0,-7 2-6,-2-2-2,1 4-7,-1-4-3,-8 8-5,0-8-9,-2 5-5,-2-2-17,-1-1 8,-4 3-5,-1 0 4,0-3 5,-5 2-11,6-3 21,-2 4 1,-2-1 19,4 1 9,-1-3 16,5 1 27,1-2 4,-2 3 8,3-1 13,-1-2 17,5 2 12,-2-1 11,5-2 12,-5 0 8,9 0 3,-7 3 5,7-3 0,-6 2 0,2 0 0,4-2 6,-5 4 2,0-3-2,5-1-1,0 9 7,-6-1-2,3 0 3,3 1 0,-5-1 4,1 8 5,2-5-7,0 1-2,2 5-5,-4 1 11,2 0-8,2 1-1,-5 1 0,1-1 3,4 0 0,-4 0-5,3 0 0,1-1-1,-4 3-7,4 3 1,0-4-10,-2 0-6,0 5-14,2-7 11,0 1-4,0-1-7,2 0-6,0-2-9,-1-5 2,3 3-4,1-2-4,3-1-1,-3-2-7,4 1-1,-1-1-4,3-1 0,2-1-2,2 0 1,2-2-9,1-3-2,1 0-19,2-1-9,-2-2-13,1-2-18,1-1-24,0-1-12,-3 1-31,1-3-18,4 2-18,-6-2-39,3 1-27,-2-3-21,-1 0-41,-2-1-18,-5 5-15,-1-2-179,-1-1-529,-2 0 234</inkml:trace>
  <inkml:trace contextRef="#ctx0" brushRef="#br1" timeOffset="621203.5889">12687 14829 225,'0'0'260,"-9"-3"-20,9 3-15,4-8-10,1 5-18,5-3-21,7-3-10,1 2-19,3 0-18,5-6-15,2 1-11,0 0-28,3 0-30,-3 2-48,3 0-39,-3 1-51,0-2-52,-1 3-194,-10 2-368,-1-1 163</inkml:trace>
  <inkml:trace contextRef="#ctx0" brushRef="#br1" timeOffset="621767.4105">13116 14405 236,'-5'-8'261,"4"-4"-17,1 0-6,1 3-14,4-4-21,-1 4-19,1-3-17,3 6-15,6-6-16,-1 2-15,1 0-11,-1 5-11,2-3-10,2-1-11,-6 7-6,3-3-6,0 4-10,0 0-8,-4 0-5,2 4-2,-1 1-6,-2-1-7,-1 5 3,-2 1-3,2 5-4,0 1-3,-3 2 2,-2 2 5,-1 8 0,-2-2-3,-2 4 6,-2 0 6,1 1 3,-2 0 5,1 1 4,0-1 0,3 0-3,1-1 4,0 0-9,-3-4 2,6-3 2,-2 1-9,3-2 0,-4-3-8,4-1-1,0 1-6,0-7 0,0 0-1,1-1-1,1 0-5,-1-3 6,3-1-5,-3-4 1,6 1 1,-2-3-6,2 0 2,-1-2 0,1-1-3,0 0-2,4-9 2,-2 3-2,-3 2-2,3-6-3,-1 2-6,-3 3-7,0-2 2,-1 0-3,2 1-5,-5-1 0,3-1 1,-4 6 1,-1-2 0,0 2 2,-1 2-4,1-2 7,-3 3-2,0 2-1,0 0 0,0 0 5,0 0-3,-10 7-1,9-2 7,-2 7 1,3 0-6,0 1 3,3 3 4,-2 3-4,1-1 0,1 7 3,2 1-2,3-1 2,-7-4 4,2 3 4,1-3-7,-3-2 1,3 0 0,0 0-3,-1 1 3,2-1 2,1 1 10,-1-3 0,-3 0 8,2 0-7,0-3 3,-3 3 6,1-3 2,0 1-5,-2-4 9,-1 0 0,0-1 8,-2 2 4,-1-2-2,-1-2-3,-4 4-2,-2 0-1,0-1-7,-3-1 20,3-3-18,-1-2-5,2 2-2,-3-3-16,-5 1-17,6-1-31,0 0-34,-3-3-56,-1 1-57,-1-4-75,5 0-85,-2-4-178,4 2-573,2-3 253</inkml:trace>
  <inkml:trace contextRef="#ctx0" brushRef="#br0" timeOffset="662111.7782">16381 12172 20,'3'-1'161,"-3"1"-24,0 0 9,0 0-16,4-6 9,-4 6-8,0 0-2,1-3-4,-1 3-4,0 0 0,0 0 0,0-4 0,0 4-5,0 0-5,0 0-1,0 0-1,0 0-2,0 0-5,0 0-4,0 0-7,0 0-4,0 0-7,0 0-4,0 0-8,0 0-1,0 0-14,0 0-2,0 0-8,0 0-4,0 0-2,-15 13-6,13-9-1,-3 6-2,0-1-2,0 1-4,-3 2-2,3 4-1,-3 0-4,-2 1 6,5 1-2,-3 7 0,-1 2-5,1-2 3,-1 0-2,2 2-2,1-9-2,-2 1 4,3 2-7,-2-4 0,3 0-1,-2-2 1,1 1 0,2-6-4,-1 0 3,1 2-1,1 1-1,-2-4-2,1-2 2,2 0-1,0-2 1,-3 2 3,4-2-3,-2-3-1,2 2 2,0-4 10,-2 4 4,1 0 3,1-4 1,-1 5 3,1-5 4,0 0-3,0 0 0,0 0-1,0 0-5,0 0-2,0 0-2,0 0-1,-3-14-6,1 9 3,4-3-1,-2-1-3,0-3-3,1 1 1,2 0-1,-3-1-3,5-3 3,-3-2-2,3 1 0,-2 0-4,1 0 5,0 1-3,1-1 1,0 4-4,0-3 3,0 3-3,-1-1-1,1-4 6,2 1-3,1 2-3,-3-1 3,3 1-2,-1 0 1,0 1-1,0-2-1,-1 4 3,-1 0-2,4-2-5,-3 4 5,1-2 0,-1 1-1,-2 2 3,1-3 0,-1 4 1,2-3 0,-2 6-3,0-5-2,0 5 0,-3-1 3,2-2 0,2 4-2,-2-1-3,-1 1 4,-1-3 1,-1 2-2,4 1-3,-4 3 6,4-3 3,-3 0-5,-1 3-2,4-3-1,-4 3 3,1-4 0,-1 4 0,0 0 1,2-3-3,-2 3 0,0 0 0,3-4 1,-3 4-1,3-2 0,-3 2 2,0 0-1,0 0 1,0 0-1,0 0-1,0 0-1,3-3 0,-3 3 1,0 0-6,0 0 3,0 0 3,0 0-1,0 0 1,0 0 1,11 6 3,-7-2-1,-2 0-3,4 0 4,-5 0 1,4 2 1,-1 4 1,1-3 7,-1 5 0,-1-5 1,1 3 3,0 4 0,1 1-2,-1 2 8,-1 0 0,4 1 3,-4 0-6,1 0-1,-2 1-4,2-1 3,-4 3 0,5-3-1,-1 0 0,-1-1 2,-1-3-9,1-2 5,-1 3 9,-1-1-4,2-3 5,-2-2-9,2 3 0,-2-5-1,-1 3 1,0-4-4,2 2-2,0-3 2,-2 2-4,1-2 4,2-3-1,-3 3 0,1-2-1,-1-3-7,0 8 7,0-6-6,0-2-2,2 5 8,-2-5-4,3 2-7,-3-2 0,0 0 10,0 0-4,0 0-5,0 3 4,0-3-8,0 0-2,0 0-17,0 0-16,0 0-13,0 0-18,0 0-13,0 0-20,0 0-23,0 0-30,0 0-28,0 0-29,0 0-21,0 0-10,-10 1-14,10-1-176,0 0-472,-9-4 209</inkml:trace>
  <inkml:trace contextRef="#ctx0" brushRef="#br0" timeOffset="662516.2459">16228 12397 8,'0'0'248,"-8"-3"-20,8 3-11,0 0-23,0 0-22,0 0-12,0 0-21,0 0-12,0 0-9,12-6-10,-6 4-7,3 1-11,3 1-9,-1-2-6,2 1-5,0-1-4,1 2 0,5-2-7,-5 0-7,-3 1-4,7-3 0,-6 1-7,4 0-6,-3 1 0,-1-1-2,2 2-4,-3 0-2,-2-1-5,1 1-2,-3 0 0,-1 1 4,-1-1-9,-5 1-1,8-2-3,-4-1 0,-4 3 1,6 0-5,-6 0 3,0 0 0,4-1-15,-4 1-11,0 0-11,0 0-14,0 0-16,0 0-13,0 0-17,0 0-12,10 0-3,-10 0-15,5-4 1,-1 3-22,-4 1-14,7-3-9,-7 3-117,6 0-300,0-2 133</inkml:trace>
  <inkml:trace contextRef="#ctx0" brushRef="#br0" timeOffset="678691.4439">16922 12170 73,'0'0'173,"4"-3"2,-4 3-12,0 0-2,3-3-1,-3 3-1,0 0-1,0 0-6,0 0-7,0 0-6,2-4-2,-2 4-5,0 0-5,0 0-9,0 0-12,2-2-7,-2 2-7,0 0-9,0-5-10,0 5-7,0 0-4,-4-10 1,3 8 3,1 2-5,-2-5-4,2-1-2,-2 2-10,2 1-6,0 3 1,-5-6-11,3 4 3,-1-1 1,-1 0-10,4 3 0,-7-5-2,3 3-5,-1 1-5,1-2 3,4 3 0,-9-4-2,4 3-3,5 1 4,-8-2-2,8 2-1,-9 0-5,9 0 0,-8-1 1,8 1-1,0 0 1,-12 0-4,5 1 7,1 1-2,2-1-1,-1 2 1,-1-2 1,-1 2-3,3-1-2,-2 0 0,-3 2-2,5 1 1,-1 0-4,0-1 4,-2 2-1,2-1 0,-1-1 0,1 4 5,-3-1-6,4-2 1,0 2 2,-3 0-5,3 0 4,0 1 0,-1-3-1,1 4 0,2-4 0,-2 2-2,0 1 2,-2-2 1,2 3-2,0 2 6,1-4 2,0 3-1,0-1 6,0 1-7,1 0-1,-3 1-1,5-3 3,-3 2-1,2 3-1,0-6 0,1 5-3,0-3 10,-1-3-6,2 3 4,-1-2 0,1 2-3,0-3-2,1 1-3,-1 0 6,4 3-2,-1-2-4,0-1 4,-1 0 1,4 2 0,-1-2-3,1 2 3,0-4 0,-2 4 1,3-5 5,0-1 4,3 3 2,-2 0 0,1-4 0,-1 2 4,3-1 9,-1-2-7,2 1-5,-4 0 1,4-2-1,1 0 1,-3 1-6,0-1-3,-1 2 0,0-2-5,2 1 8,-6-1-10,0 0 1,2 1 2,-3-1-2,-5 0 1,10 0-2,-10 0-4,7 2-9,-7-2-7,0 0-14,9-2-14,-9 2-20,0 0-19,2-2-27,-2 2-30,0 0-25,0 0-32,0-5-30,0 5-40,0 0-192,0 0-496,-9-5 219</inkml:trace>
  <inkml:trace contextRef="#ctx0" brushRef="#br0" timeOffset="681487.8212">17177 12073 188,'0'0'187,"-1"-4"-8,1 4-18,0 0-6,-2-5-8,2 5-10,-2-3-2,2 3-14,-5-3-8,5 3-6,-1-3-8,1 3-6,0 0-4,-5-4-10,5 4-7,-4-5-3,2 2-7,2 3-4,-1-4-5,1 0-1,0 4-4,-5-5-1,5 5-3,-2-8 2,0 8 3,2 0 4,-3-8-2,1 6-6,2-2 2,-3 1 2,3 3 3,-2-7-3,0 2-3,-1 3-7,0-3 0,1 2-2,-3-1-1,2 0 3,-1 0-2,1-1-7,0 1-4,-1 1-3,0-2-3,2 2-3,-2-1 2,-2-1-3,3 1 1,-1-1 1,-1 2-2,1-3 0,0 3 1,2-2 5,-3 2-1,0-3 0,1 2-2,-1-1 2,-2 3-3,2-3-5,-1 1 0,-2-1 1,3 2-1,-3-4 0,2 4-1,-2-1-2,2 1 7,-2-1-11,4 1 2,-5-1-2,4 1 1,2 1 0,-1-3-1,1 3 5,-3 0-3,2-1 3,4 3-2,-10-4 5,5 0-5,1 4 2,-1-3-5,5 3 4,-13-2-4,5 1 6,3 0-1,-3 1-5,1-1-3,0 0 1,1-2 5,-2 1-6,2 2 2,-2-2-3,3 1 0,-1-1 1,-2 0 3,-1 1-1,4 0-2,-3-1 2,3-1 1,0 2-2,-4-2 0,4 2 4,-3 0 0,3-1-4,-5 2 4,5-1-2,5 1 0,-13-2 5,3 2-7,4-1 0,6 1 2,-13-1-2,6 1 0,0 0-5,0-2 1,7 2 5,-11 0-1,2 0-2,3-1-3,-1 2 3,-1-2 2,2-1-2,-3 4-4,0-4 3,9 2 3,-16 0-5,7 2-2,1-2 3,-1 1 4,0-1-1,1-1 1,2 2-2,-1-1-3,0 0 1,-1 0 0,8 0-2,-9 2 6,4-2 0,-2 0-1,7 0 0,-13 1 0,9-1 2,4 0-2,-13 1-1,6 2-2,0-3 3,-3 2-2,-2 0-4,3 1 6,2-2 0,-3 2 6,2-2-10,0 1 7,-2-1-3,0 2-1,2-1 5,0 0-6,2 0-5,-2 1 6,3-2-2,5-1 3,-9 2-2,4-1-1,-4 1 2,5 0-5,-1-1 3,0 3 0,-4-1-3,2 0 5,0-1-1,-1 1-1,1 3 1,-1 1-3,-2-3 4,2 1-2,2-1 0,-2-2-3,3 1 6,0 2 1,-1-1-4,0 1 1,-4 2-4,4-2 2,1-2 0,0 2 1,-3 2-1,3-4 1,1 0 3,-1 2-4,0 1 2,-2-3 0,1 2-2,-3 1 3,5 0-7,-1-1 4,-4 2-4,3 0 11,-2 0-1,3 1-4,-3-3-6,2-1 5,2 6 2,-1-8 0,1 8-3,-6-3-3,5 3 5,0-3-2,2 0 0,-1-2-4,1 0 8,0 0-6,0 2 3,-1-1 0,2 0-2,-3 1 2,4 0-1,-2 0-1,1 0-3,-1-1 3,-1 1-1,3 1 5,-3 1-5,3 1 6,-1-3-5,0-2 1,1 5 6,-2-4-6,1 7 0,0-4 2,1 2-4,0-2 0,0-2 5,-2 1-3,3 0 1,0 2 4,-1-3-2,2 0 4,0 1-12,-1 2 9,-1-2 0,1 4-3,0-7-3,0 4 3,0-1 5,1 1-7,1-2-1,-1 0 4,0 3 0,0 0 0,3-1 2,-4-1-5,1 1 1,1-1 6,-1 2-5,1-1 0,0 0-2,2 0 5,-3 1 3,0-1-6,3-3-1,-3 2 2,2-3 1,-1 3 0,1-1 2,1-3-4,-2 4-1,-1-2-1,2 2 4,1-1-3,-1 0 5,-1-1-4,3 3-2,-3-2 1,3 3-1,-4-5 4,3 1 16,-3 1-20,1-1 0,1-1 0,0 1 0,-1 0-1,1-2-1,-2 4 6,0-3-4,3 0 3,-3 2-5,2 0 2,0-2 4,0 3-3,5-1-1,-5-2 2,4 1 3,-1 2-4,1-4 1,-2 2-2,0 1 4,2-4 2,-1 2-4,-1 1 1,0-2 0,3 3 7,-3-1-8,-1-1 1,1 0 3,1 1-5,-2-1-1,0 0 0,1-1 7,-1 0 0,0 1 0,0 0-2,1-1-3,-1 0 4,-1 0-5,0 1 2,2-2 0,-1 1 5,1 0-2,0 0 7,0-2-3,1 2 0,-1-1-2,0 2 5,0-2-3,2-1 4,-3 3-1,0-3-2,2 3 1,-2-1-1,2 0 3,0 0-6,-2-1 1,-1 2 3,3-3-8,-1 2 1,0-1 1,-3-1-4,6 2 0,-3-2 1,0 2 1,-1-1-3,0 0 1,0 1 5,2-2-3,-1 3 1,-1-4 4,1 1-2,2 1-5,-1-1 16,-1 1-13,0-2 1,-1 2-2,1 0 4,-1 2-4,3-1 9,0-2 7,-1-2-4,1 4 5,-2 0-6,1-2 10,2 0-7,-2 3-11,1-5 6,-1 2-1,0-2 2,1 1-4,1 1 4,-2 1-11,4 0 9,-1-2-5,0-1-3,1 0-2,-2 3 8,2-1-1,3-2 0,-4 3-1,-1-2 7,-2-1-10,4 0 9,-3 0-14,0 1 7,0-2-7,4 1 6,-1-1-5,-2 1-1,0-1 11,-1 1 0,1 0-6,3-2-2,-3 2 1,2-1 0,2-3 0,-1 4 0,-3 0-3,-1-1 1,1 0 5,-1-1-4,3-2-2,-1 3 0,0 1 8,-3-3-4,2 3 17,-3-2-10,4-1 1,-5 2 0,2-2 0,2 0 2,-2 1-4,1-1 4,-1 1 1,-1-2-5,2 1 5,-2-1-11,5 3 4,-4-2 3,-2 1-5,4-3 1,1 1 2,-3 3 1,6-4 0,0 1-4,-4-1-5,1 2 2,0-3-1,1 1 7,-5 5-5,3-3 3,-4 0 0,3-1-9,1 1 8,-3-1-2,-1 1-3,1 1-1,-1-1 7,4-3-2,-2 4 2,-2-3-2,1 1 3,0 2-5,3-5 0,-3 4 2,0 0-1,0-1 5,-1 0 0,-1 0-3,4 0 2,-4-1 2,3 1 2,-3-3 2,3 3-9,-1-1 4,-1-2 0,2 2-2,-2 3 3,0-3-4,1 0 2,-2 1 1,3-1-1,-1 1-4,-1-2 3,1-1 2,-2 4-3,1-4 2,2 0-3,-3 2 0,4-2 4,-3 2-6,1-2 1,-1 2 4,-3-1 1,3 0 2,-3 1 3,1-3-3,3 3-4,0-5 2,-4 1 2,3 4 1,0-4 4,-3 4-2,0-2 3,2 2 0,-2 1 2,-1-2-4,3-1-3,-2 2 3,-1 0-5,3-2-2,-2 0 1,0 0 0,3 0-1,-3 1 0,-1 1 7,2-2-9,1 2-1,-1-2 2,-1 2 0,0-3-1,2 4 0,-3-3 0,4 0-1,-3 4 4,0-5 3,1 2 2,-1 3 0,-1-4 1,4 0-2,-4 3-3,0 0 0,1 0 0,-1-1-1,2 0 1,-2 0 0,0-2 2,0 0-7,0 2 3,0-2 3,2 2-3,-1 2 1,-1-2 4,0-2 2,0 4 4,-1-2-8,1 0-3,0 5 0,0-8 3,-2 4-3,2 0-2,0 0 0,0-2 2,0 6 1,-2-8-3,2 2-2,0 1 0,-1 0 0,1-3 2,1 2-4,-1 1 1,0-2 2,0 0-3,-1 0 6,1 0-4,0-3 0,-4 2 2,4 1-1,0-3 1,0 3 3,0 1-5,0-1 0,0 0-1,-1-2 0,-1 3 3,1-3 1,-4 4-4,5-4 0,0 5 3,-3-7 13,1 5-17,-1-2 8,1 1-5,0 2 3,-3-2-9,0-1-8,1 3-12,-1-5-12,1 1-20,-1 0-29,-1-1-26,-2-1-27,3 4-42,-3-2-36,1 2-29,-3 0-40,0-1-36,1 2-34,-2-2-268,1-1-671,-4-2 298</inkml:trace>
  <inkml:trace contextRef="#ctx0" brushRef="#br0" timeOffset="684040.8249">19209 10071 84,'0'0'181,"-1"-5"-6,1 5-17,0 0-4,-3-5-13,3 5-8,0-4-19,0 4-3,0 0-9,0 0-8,0 0-1,0 0-10,-2-2 0,2 2-13,0 0-3,0 0-3,0 0-5,-3-3-4,3 3-2,0 0-4,0 0-4,0 0 0,0 0-4,0 0-2,0 0 0,0 0-3,0 0 0,0 0 3,0 0-7,0 0 2,0 0 2,0 0-1,0 0-4,0 0-1,0 0 3,0 0-2,0 0-2,0 0 2,0 0-2,0 0-1,0 0-1,0 0 0,0 0-3,0 0 2,0 0-1,0 0-3,0 0-3,0 0-4,0 0 0,0 0 0,0 0-6,0 0 2,0 0-2,0 0-1,4-7 2,-4 7-3,0 0 1,0 0-5,0 0 2,0 0-4,0 0 3,0 0 1,0 0-4,0 0 0,0 0 2,0 0 0,0 0-2,0 0-1,0 0 2,0 0 1,0 0-3,0 0-1,0 0 2,0 0-1,0 0 1,0 0 0,0 0-3,0 0 4,0 0-3,0 0 4,0 0 1,0 0-3,0 0 2,0 0-1,0 0 1,0 0-3,0 0 1,0 0 6,0 0-4,0 0-4,0 0 2,0 0 1,0 0-2,0 0 2,0 0 0,0 0 0,0 0-2,0 0 0,0 0 8,0 0-11,0 0-13,0 0-20,0 0-18,0 0-28,0 0-30,0 0-32,0 0-45,0 0-47,0 0-149,0 0-415,0 0 184</inkml:trace>
  <inkml:trace contextRef="#ctx0" brushRef="#br0" timeOffset="684787.5313">19319 9994 122,'0'0'210,"0"0"-8,-1-5-13,1 5-6,1-4-17,-1 4-9,0 0-14,0 0-14,0 0-10,0 0-10,0 0-5,0 0-6,0 0-2,0 0 0,0 0 7,4 12 0,-4-8-7,2 2-7,-1 1 2,2 1 2,0 1-7,0 3 0,1 1-7,1 2 2,-1 1 5,-2 0-4,0-1-9,2 2 4,-1-1-4,-1 1-9,2 0-2,1 0 0,-4-5-7,-1 5-7,4-3 4,-4 3-4,1-4-1,2-3-7,-2 2-4,-1-2-3,0 0-3,3-1-7,-2 1 0,-1-1-4,0-2 1,1 1-1,-1-4-3,0 1 5,0 0-16,3 0-9,-3 0-16,1 0-15,-1-3-10,0 2-17,0-4-11,0 5-15,0-5-17,0 4-13,0-4-24,-1 4-25,1-4-23,0 0-26,0 0-27,0 0-197,-9-8-475,5 4 210</inkml:trace>
  <inkml:trace contextRef="#ctx0" brushRef="#br0" timeOffset="685399.7822">19185 10069 180,'0'-9'201,"0"-2"-12,5 5-10,0-6-12,0 4-1,3-1-15,2-1-2,-2 0-15,8 1-11,1-4-8,-2 3-9,3-1-13,0 3-6,1 2-8,0 2-11,-1-3-5,4 3-6,-4 4-3,1-1-4,0 2-10,1-1-3,0 5-3,-2 2-4,-4-2-4,2 5 0,-2-1-5,-3 1 0,-2 0 0,-2 0-5,-2 6 1,0-6-3,-2 4-3,-2 2 0,-6 1 1,-2 0-2,-1-1-3,0 0 4,-6 0-2,1-2-3,-1 1 0,0-4 3,0 1-3,-1 0 1,-2 0-4,4-4 0,2-1 3,-2 0-3,4-3 4,0 0 8,2-1 5,3 1 2,-3-2 3,2-2 0,5 0-3,0 0-4,-9-2 9,9 2-2,-1-4-5,1 4-5,0-7 1,0 7-2,5-6-3,-4 0 0,6 1-3,-1 1 1,-2-1-3,6 0-1,-1 1-1,4 0 2,-3 1-1,1 1 0,-1-1-3,4 3 2,-1 1 2,7-2-4,-2 5-1,-5 0-1,-1 0 1,1 0 5,4 4-8,-6-1 2,2 0 0,-4 0 2,-3 2-4,1 0 2,-5 0 2,1 1-1,2 0-1,-6 2 1,-3-1 1,1-1 3,-2 0-1,-4 0 1,3-1 0,-6-1 1,3 0 5,-10 1 1,1-2 1,-1 0 1,1-3-2,0-1 0,-2-1-2,1 0-1,1-2 1,-1-2-5,0 0-4,3-2-5,-3-1-12,4 0-13,-2-1-11,4 2-18,1-4-14,1 2-12,0-2-27,1 1-25,1 0-28,1-3-27,2 1-48,-3-1-127,2 0-395,3-1 175</inkml:trace>
  <inkml:trace contextRef="#ctx0" brushRef="#br0" timeOffset="686303.8493">19425 9692 95,'-9'-7'158,"-1"2"-11,0 0-8,2 0-7,0 2-5,0-1-13,2 0-4,-1 1-1,0 1-6,-1 1-11,-1 1-8,0 0-5,-1 0-6,-2 3-7,1 0-2,0-1-2,-2 4-4,2-3 3,-6 5-3,2 1-5,1-2-6,-2 4-4,2-1-3,0 3 2,0-2 2,1 2 0,0 0-4,0-2 4,2 4-4,-3 0-1,3 0 0,-3 1 1,2-2-1,2 3-2,0 1-1,-2-1-2,3-1-3,-1 2 0,1-1 3,3 0-7,-1 2-2,2 0-1,-4-2-3,4 1-2,0-2 0,1 2-5,3 0 1,-3 1 3,-1-2-5,3 3-2,0 0 3,4 5-1,-4 0-2,2-7 4,4 2-6,-4-2 0,5 1 0,-1-2 1,-2 0-4,2 1-2,3-2 3,-1-2-3,4 1 0,-2-1-1,2-1 0,2 1 1,-1-2 0,0 0-1,2 0-1,-2-5-1,1 8 4,1-6-4,0 3 1,2-2 0,-2-1 2,-1 0-3,3-1 2,-4 0-1,4-1-1,2 2 1,-4-4-1,4 3 1,-1-1-3,2-4 4,-1 4 0,2-1-3,0-2 2,0 0 1,3 0 0,-3-2-3,2-2 1,-2 2-1,1 0 2,0-1 0,8-2 0,-7-1-3,0 2 3,-3 0 0,2 0 1,-3-4-2,3 4-1,-2-1 6,-5-2-3,0-1 2,3 1-5,-2 1 1,0-1-1,-2-2-3,3 1 5,-3 1-1,0 1 1,0-3 2,0-2-5,0 5 1,1-5 0,-2 0 1,2 3 2,-1-5-3,-2 4 10,0 1-3,2-4 3,-2 1 3,0-1 3,1 0-3,-3-1 2,1 0 4,-1 1 2,2-1 0,2-3 4,-4-2 1,1 4-6,1-3 1,-1-1 3,-2 4 3,3-4 0,-2-1 3,-1 1 0,3-3 2,-4 2-6,-1 1 4,0-1 8,-2-1-8,-2 4 1,-1-3 0,5 2 0,-5-4 1,0 5 4,0 0-6,0-4-2,-5-1 4,5 2-6,-4-2-5,-1 1 2,1-1-5,0 2 20,1-3-22,-4 2-1,2-1-2,-3-2-3,3-6-2,-5 1-5,4 5 7,-1 2-6,0-2 1,-3 1 4,-1 2-6,0 0 5,-2 0-5,0 0-4,-2 1-23,1 1-18,-3 1-20,-1 0-16,-1 4-41,-8-3-38,-1 0-54,-2 2-55,-1 1-268,-2-2-578,-3 3 256</inkml:trace>
  <inkml:trace contextRef="#ctx0" brushRef="#br0" timeOffset="688065.608">22682 11975 67,'0'0'148,"1"-4"-6,-1 4-4,0-6-3,0 3 3,0 3 0,2-7 0,-2 7 3,2-5 3,-2 5-3,2-6 0,-2 6-1,2-3-3,-2 3-6,3-3-5,-3 3-10,0 0-12,0 0-8,0 0-12,0 0-4,0 0 11,0 0 3,4 12 4,-3-7 1,3 2-7,-2 3 6,1 1-11,-2 2 0,3-1-7,0 2 5,-2 5-11,-2-4 3,4 2-3,-4-2-5,1 0-2,2 2-15,-3-3-1,0 2-1,1-6 3,-1 2-11,-1 0-4,0-4-12,2 3 4,0-1-7,-2-1 0,2 1-3,-1-4 6,0 0-10,0 0 0,0-3-3,-1 2-7,3 1 3,-2-6-8,-1 2-1,1-2-10,-1 4-10,1-4-7,0 0-8,0 0-20,0 0-28,0 0-19,0 0-19,-10-6-17,6 1-15,-1 1-20,0 1-17,1-1-26,1-1-22,-2-1-235,1-1-510,0 0 226</inkml:trace>
  <inkml:trace contextRef="#ctx0" brushRef="#br0" timeOffset="688491.7756">22567 11863 163,'5'-8'183,"0"3"-11,5 1-10,2-5-7,-3 3-5,10 0-7,-1 0-16,-1 4-5,-1-3-4,5 3-9,-2 2-6,-1 2-13,1 3-7,1-2-3,-2 3-10,1 4 1,1 0-7,-4-1-5,2 4-5,8 3-1,-6-2-5,-3-1-2,6 4-2,-3-3-2,-6 1-5,-1-2-2,-3 0-2,4-3 0,-10 2-2,1-2 1,-1 0 4,0 2 4,-4-1-1,0-1 2,0 0 1,0 2 2,-2-2-2,-2 1 2,-2-3-7,-3 2-3,-2 1 5,-2 2-6,-1-1-1,-4-5 0,-1 3-2,1-2-5,-8 1 9,6-2-9,0-2 1,-1-1-7,-2 0 0,4-2-3,1 1-2,-2-2-5,2-1-9,-1 0-12,1-1-22,0 3-9,0-2-23,4-1-17,1 1-15,3 0-22,2 0-17,-3-1-31,3 1-27,1-3-30,1 3-156,0-2-412,2-1 182</inkml:trace>
  <inkml:trace contextRef="#ctx0" brushRef="#br0" timeOffset="689349.8778">22902 11605 33,'-4'-8'148,"-1"-3"-2,-4 5 3,5-2-9,-2-2-14,-2 0-8,-1 1-4,0 2 1,1 2-8,2-3 0,-4 2-5,-2 3-10,2-3-1,-3 2-4,3 2-8,-2 0-6,0-1-7,0 3-2,-2 4 0,2-1-4,-6 0-8,5 4-6,-1-4-3,1 1 0,-2 4 0,3-2 2,-2 2 2,-5 0-3,5-1-2,1 4-3,-1-1 0,0 0-2,-1 2 2,4 0-2,0-1-1,-3 2-3,1 1 0,4 2 6,-4-2-3,3 2-3,-3 1-1,2 0 0,2-2-2,0 2-1,0 0-8,2-1 2,0 0-4,1 2 0,-2-2-3,4 1 3,-1 0-4,1 0 0,-1 0-2,2-1 0,2 1-3,1 0-1,0 0 0,0 2 0,-2-1-2,4 0-1,-2-3 0,1 3 1,1-1-2,0-1-1,2 1 0,-2-4 3,1 1-4,5 2 1,-2-2 0,2 2 1,-1-2 1,4 1-3,-1-3-1,-1 3-3,3 1 6,-1-4-4,2 3 0,-1-1 1,0 2 0,2-2-1,2-1 0,-5 2 3,6-3 1,-2 0-4,4 1 0,-2-3 4,0-1 2,4-2-3,1 6 1,0-4-3,6 1 3,-8-6 0,3 4 0,2-3 2,-4-1-4,2 1 0,-4-2 3,3 1-1,1-3-1,-1-1 6,-3 1 3,3-1-4,-2 0 5,-2-1 0,1 0 1,2-3 0,-5 1-2,3-1-1,3-1 1,-5 1 5,2-3-3,-2 1 4,0 1-4,-4-2 3,4-1-1,-3 1-3,-1 1-3,-3-2 3,4-1-5,-4 1 5,4-2-1,-4 0 0,-1 1-2,-1 1-3,0-4 1,2-2 6,-4-1 1,2 1 0,2-3 10,-5 2-4,2-2 6,-1 1 6,-1-2-5,-1-1 6,1 0-6,-2 0 5,-3-3 12,0 2 3,-3 2 2,-2-5-2,-4-2 1,0 0 3,-1 0 2,-3 1-7,-4 2 5,2-2 0,-6 2-13,1-4 1,-3 3-4,3 0-1,-1 0-5,-4 2 0,1 2-11,-3 1-3,4 4-32,-4-3-17,-3 2-28,5 1-21,-1 5-12,0-2-38,3 6-37,-3-3-54,7 6-49,-3-1-55,3 0-237,-3 3-609,-1-2 270</inkml:trace>
  <inkml:trace contextRef="#ctx0" brushRef="#br0" timeOffset="690481.736">19921 13706 87,'7'-5'164,"-1"5"-14,-6 0-11,15-2-1,-7 3-7,2-2-2,2-2-2,0 2-3,6 1-11,0-3-5,-2 1-9,1 1-9,5-1-4,-5-1-3,0-2-4,-4 3-6,5 0-10,-4 0-5,3 1-7,-2-1-5,-4-1-5,1 1-10,-1 0-20,-3 4-19,-4-4-23,-4 2-15,11 0-13,-11 0-27,4 3-22,-4-3-32,-4 6-151,-3-3-314,-3 0 138</inkml:trace>
  <inkml:trace contextRef="#ctx0" brushRef="#br0" timeOffset="690955.6742">19921 13729 162,'0'0'212,"0"0"-17,0 0-20,0 0-11,-3 1-9,3-1-13,-1 3-7,1-3-12,-1 5-7,1-5-6,-4 6 1,4-6 0,4 7 0,-4-2-4,1 1-6,0-1-9,0 2-3,1 0 3,-1 3 4,2 0-1,-2 1-11,0 2-13,-1-1 0,0 5-6,0 0-1,3 1-3,-3 0-7,0 1-5,0-1-2,-2 1 7,1 0-5,0-1-5,1 0 5,-1-1 1,-1 0-3,2 2-2,0-2 0,-1 0-8,1-2-4,-3-2 9,3 0-5,0 0 3,0-1 0,2 4-5,-2-3-9,0-4 5,0 1-7,1 1-1,-1-5-4,3 2 1,-3-1-4,2-3-5,1 2 5,1 1-1,-1-3 0,1-1-1,2 1 0,0-1-3,1-1 0,4 1-3,1-3 3,-3 2-5,5-1 13,-1-2-13,0 1 0,1-2-6,-2-1 8,7-1-10,-5 1-1,4-1-16,-2 1-9,2-4-10,-1 2-5,-6 1-10,2 1-5,2-2-10,-6 0-10,-1 3-5,2 1-5,-5-1-4,0 1-12,-2 0-5,2-2-7,-5 3-17,10-5-4,-7 4-26,-3 1 7,2-3-23,-2 3-18,0-5-30,0 5-118,-1-5-372,-3 2 166</inkml:trace>
  <inkml:trace contextRef="#ctx0" brushRef="#br0" timeOffset="691301.5663">19949 14064 50,'-5'-2'218,"5"2"-27,0 0-17,-3-6-16,3 6-14,0 0-7,0 0-13,13-4-8,-7 2-8,5 2-4,1 0-4,1-3-6,5-1-8,-4 3-7,5-4-6,-2 2-7,2 2-10,1-2-1,-4 1-6,-1 0-8,0-2-1,-1 4-9,-1-1-17,1-2-9,-3 3-13,-4-2-14,1 2-12,-2 0-14,1 0-5,-7 0-13,10 0-16,-6-3-18,-2 1-10,3-1-17,-2-1-29,-3 4-96,1-3-272,2 1 121</inkml:trace>
  <inkml:trace contextRef="#ctx0" brushRef="#br0" timeOffset="692897.3657">20360 13639 55,'-1'-5'159,"-1"0"-1,-1-1-4,2 0-5,1 1-16,0-3-14,-3 1-11,3 2 0,0-2 8,0 2 1,-2-3-6,2 2-11,-3-2-12,2 1-1,-3 1-14,4 0-6,-5 0 5,2 0-4,-1 1-6,1-1 1,-2 0-6,-1-1-4,-2 0-5,1 2 9,3 0 2,-5-2-9,-1 1-3,0 0 3,1 1-10,-4 0-6,2 4-1,0-5-1,1 6-7,-1-3-1,0-1-4,-3 1-1,5-2-1,-5 4-2,4 0-1,2 1-2,-2-3 0,0 3-1,0 0 2,-3-2-7,4 2 3,1 2-3,-2-2-2,1 0 3,-1 0-2,-3 3-5,0 1 6,2-1-5,-2 0 5,2 1 1,-6 0-4,7 2-1,-2-1 0,0 0 1,-1 1 0,-2 0-2,3 3 0,-1-3 3,2 0 1,-1 2 1,1-1 1,-1-1 5,-2 6-1,1-6 0,3 2-2,-1-1 3,-1 1 0,4 1 2,-4-1-1,-1 0 0,2 2 2,-3 0-5,5 0 0,-3 0 0,3-1 4,0-1-4,-2 6-1,3-5-5,0 1 3,4-3-2,-3 3 5,-1 0-3,0-1 4,6 0-3,-5 2 1,1-1 4,-2 3 2,2 2-3,2-5-2,-1 2 0,-3 0 2,3 3-1,-1-1-2,1 3 2,2-2-2,-3-1 0,4-4-3,-1 2-1,0 4 1,3 1 1,0-6-2,0 1 4,-2 2-3,4-3-3,-2 1 1,0 0 0,1-1 1,-1 1-6,0 5 0,0-7 1,3 6 1,-1-3 3,2 3-5,-4-3 3,2-1 3,0 3-2,-2-1-1,3-2 3,-1 3 1,1 2 7,-1-5-10,2 0 6,-1 0 0,4 0 3,-3-3-2,1 3-2,0-1 1,2 0-3,-2 0 6,3 0 2,-1-1-3,0 0 0,-1 0 0,3-2 2,-1 3 0,1-4-3,1 3 0,3-1 6,-4-1-9,2 0-4,0-4 3,5 10-3,-5-7 7,6 1-1,-6-3-8,1 2 3,2-2 3,0 3 2,1-2-1,-2 0-1,0-4-4,0 2-1,-1-1 3,0 2-2,1-1 2,1-1-2,1 2 4,-1-4-2,2 3-1,0-4 2,0 3-2,1-3-1,-1 1 1,-2 2-3,0-3 1,-4 2 0,7-2-6,0 0 3,-7 0 7,4 0-4,0 0 5,-3 0-7,2 0 1,-1 0-2,-1 0-1,4-5 7,-6 5-3,5-1 4,3 0 9,-6-1-10,2 1-4,-1-1 5,-1 0-4,2-3 3,2 5-2,1-4 2,0-2-2,-3 1 0,5 3 4,-5-3-1,-2 0 8,3 1-9,-1 1-4,-3-1 1,1 1-5,-4-1 4,3 0 7,-1-2-3,-1 3 5,2-1 0,2-1 1,-2 0-2,-1 1-4,-2-2 5,1 0-2,-1 2 0,1-3 1,-1 1-1,2 0-2,1-2 4,-1 3-1,0-2-1,1-1-1,-2 2 2,-3-2 0,5-1-2,-3 4 9,0-3 4,2 2 0,-5 1 0,1-3 0,0 1-7,2 0 2,-1-2 2,-2 4-6,2-1 5,-2-4-7,-1 5 5,-1-3 0,1 0-4,-1 2 2,2-3 5,-1 0-3,-1-2-8,1 3 3,-2-2 1,-1 2-10,3-1 7,-3 1 1,2 1 1,-2-2-6,2 3-15,-4-2 17,4 0 16,-4 3-18,4-5-2,-2 3-1,-2-1-2,2-1 5,-2 1 2,2 2-5,0-7-1,-3 6 0,-1-3-4,4 1 3,-1-1 2,0 1-3,-2 0 2,-1-1 2,4 0-7,-5 2 2,4-2 6,1 3 3,-4-2-3,0 1-1,0-1 4,3-1-6,-4 3 2,1-3-2,2 5 1,-2-3-7,1 2 3,2 1 7,-3-2-4,4-1 3,-5-1-1,5 4-4,-4-2-1,1 2-2,2-2 2,-3 2 2,3 0 1,-2 0 3,1 0 1,2 5-11,-4-7 8,4 7-3,-3-9 6,1 6-6,2 3 1,-6-7-6,5 4 9,1 3 2,-4-7-13,2 2 5,2 5 19,-6-7-22,4 4 11,2 3-14,-6-9 11,3 6-6,-1-1 2,0-1-7,0 1-6,0 0 1,-1-1 1,1 1 0,4 4 9,-9-5-7,7 0-7,-5-1 8,-1 2 5,4 0-8,-2-1 4,0 0 3,2 1-4,-1-2-1,0 2 0,-1-1 7,1 0-2,-2 2-2,3-2-2,-1 0-6,-1 1 8,1-2-9,-2 2-3,2-1 24,1 3-15,-2-3 4,-4-1-1,7 4-6,-6-5 10,4 2-14,-2 1 2,0 1 5,1-1-1,-3-2-6,0 2-1,0-2 0,1 1 10,-2 1-9,1-1 2,3 1-2,-3-1-3,-1 1-4,-2-1 2,3-1-3,-2 1-10,-1 0 2,2-1-2,-3 1-8,0-1-4,-2 1 1,-2-3-19,1 2-5,3 2-12,-4-2-5,1 2-18,3 1-7,0 1-15,-2 0-24,5 1-3,-3-3-19,4 4-5,0-2-7,-4 2-25,6 0-121,0 0-361,2 2 160</inkml:trace>
  <inkml:trace contextRef="#ctx0" brushRef="#br0" timeOffset="695255.6238">20889 13517 98,'-5'-5'149,"5"5"-8,-1-5-1,1 1-11,0 4-8,-4-7-4,4 5-2,-4-1 4,4 3-10,-1-7-8,-2 4 4,2-2-4,1 2-8,-2-3-9,0 1-3,-2 2 1,1-1-2,-2-1 2,2 0-6,-1-1-8,-3 0-4,1 1-1,1-2-2,-4 0-2,3 5-1,-2-6-5,-2 0-4,1 3-1,0-2-1,0 3-3,-1-1 0,0-2-4,-2 2-5,0 0 3,1 0-4,-4 0-5,3 0 0,2-2 0,-4 2-3,1 0 0,-1 1 1,3-3-3,-2 1 0,-2-3-5,-2 4-2,6 0-2,-1-1 11,-5 2-11,6 0 0,-8-4 9,11 6-10,-6-3 1,1 2-3,-2-1 2,2-1-3,0 2-6,-1-1 1,3 1-2,-4 1 3,4-1-2,-5-1 2,4 3-2,-1 0-1,1-2 1,0 0 0,-2 3 0,0 0 7,4-1-9,-3 1-3,3 0 0,-3-1-3,4 2 3,-2-1-1,1-3 0,-1 3 3,2 0-3,-2 3 0,-1-2-1,2-1 2,-2 3 1,2-3-2,-1 4 2,-2-4 0,3 3-2,-3-1 1,0 1 0,3-3 0,-3 5 1,3-4-4,-3 3 11,3 0-8,-2-1 0,1-2-3,1 4 5,-1-2-6,0 0 4,1 2 2,-1-1-7,0-1 5,1-1-3,0 1 5,0-1-1,-1 3-1,1-2-2,-1 1 0,3-3-1,-5 5 4,4-4-1,-1 1-2,1 0 5,-4 0-3,4 1 0,0 0-2,0-1 0,0 0 11,0 0-13,-3 1 5,3-1-3,0 1 3,-1-1-4,-1 2 3,5-2-2,-3 1 2,-1 1-3,-1 2 3,0-2-2,1-1-1,0 1 5,-2 2-4,2-1 2,2 1 1,-3-1 0,0 0-3,1-1 3,1 1-1,-2-3 0,4 4-1,0 0 2,-1-1 0,0 0-4,3 0 8,-4-1-6,1 4-3,4-4 3,-4 2 2,1-1-2,1 3 0,-4-1-3,5 1 4,-3-1 1,2-2-6,-1 4 5,1 0 1,1-2-1,-3 1-1,1 0 1,0 0-1,1 2-1,2-2 1,-1-1-4,1 2 2,-2 1 1,3-3 1,-1 4 1,0-2-2,2 1 2,-2 1-1,0 1 1,1-1 0,1 1 1,-2-3-3,0 2 1,3 3-2,-1-4 3,-1 6 3,-1-4-4,2 2 3,0-3-5,0 4-1,0-4 4,1-2 0,1 6 0,-4-4 0,4 2 3,0-2-4,0 3 1,-4-1 1,8 1 1,-4-3-3,0 0 1,-4 1-1,4-2-1,-1 4 2,2-3 5,-1-2-2,-1 2-1,2 5-2,3-5-1,-8-3 1,8 4 0,-4-3 1,0 2-1,2-1-2,0 1 3,-2 0 0,1-2-2,3 5 1,-4-6 0,0 0-2,2 4 3,-2-4-1,2 2 0,-1-5-1,2 5 2,-3-2-4,5 1 5,-4 0-5,3 1 1,1-1 4,-1 1-4,0-3 4,0 5-4,-3-4-2,4 0 11,-1 2-8,2-2 1,-2 3 1,-1-7-2,3 5 1,-2-2 0,1 2 1,2-2 0,-1 1 3,2 0-3,-2 0-3,0-1 1,2 0 1,0 0 3,-2 0 1,1 1-3,1 0-1,0-4 5,-1 5-1,2-3-2,1 1 3,0-1-5,0-1 1,0 1 0,-1-2 2,0 4 1,1-4 6,3 0-2,-1-1-4,-1 2 5,-3 0-1,7-2-2,-6 0 3,5 1-3,-1-1 1,0 1 2,4-1-5,0 0 1,4-1 3,-5 1-4,-2-2 4,5 1-3,2-1-3,-6 1 9,-2-1-5,6 0-5,-4-2 2,3 3 2,-1-3-4,2 2 1,-2 1 2,1-1-5,0 0 5,-2-5-7,2 3 2,1-1 7,-6 0-1,1 1-3,0-2 0,-1 2-1,2-2 3,-3 2-4,3 0 5,-2 0-3,-2-3-4,0 3 7,-1 3-2,3-3-2,-2 2-2,0-2 2,1 0 2,-2 0-3,-1 0-4,0 0 19,0 0-15,3 0 1,-5 0-3,1 0 0,1-2 1,4 2 2,-6-3-6,4 1 5,-5 2 0,7-3 1,-3 1-3,0 0 3,1 2 1,-3-3-4,0 3 7,0-2-5,1 0-1,2 0 15,-1-1-15,-2 1 0,2 0 1,-2-2-1,2 2 2,-1-1-2,0-1-2,4 1 8,-4-1-3,4 1-3,-5-1 1,3 4-4,-3-3 5,2-1-1,-1 0 0,0-1 0,1 1-1,-1-1 1,0-2 0,0 5 2,-3 1-2,0-1-1,3-1 1,0-1 1,-3-1-1,1 4 3,2-2 0,-5 1-2,6-2 11,-5-1-12,3 2 1,1-1-2,1 1 2,-2-4-1,-2 4-3,7 1 3,-3-3-1,0 1 2,-2 1-3,2-1 1,-2 0 2,2 0 1,-1 0-5,-1-2 1,-3 2 7,4 4-8,-4-5 3,1 1 0,-2-1 3,5 2-3,-3-1-1,-1 0-1,-1 0 0,1 1 1,3 1 0,-4-3 0,2 0 5,2-1-2,-3 0-1,4-2 2,0 0-5,-4 0-1,4 1 5,-1-1 9,2 2-13,-5-3 3,2 4 2,-2-4-3,0 4-1,0-2 1,-1 1 8,-1 0-7,3 1 2,-3-1-1,0 0-4,1 1-3,2-1 4,-2-1-2,1-3 6,-2 4-7,1-1 5,-2-2 2,3-2 0,0 2-4,0-3 2,-3 2-6,3 1 4,-1-1 0,0 0-1,1-3 3,-4 2 1,4 0 0,-1-1 1,0-1-5,-2 1 6,-1 0-5,1 2 3,0-2-1,2 1-1,-4-2 3,1 2-1,2 2 0,-3-4 1,1 1-7,-1-3 3,1 3 2,2 1 8,-1-2-8,1 0-2,-2 1 1,1-3-3,0 2 2,0 2 1,-2 1-3,2-2 5,-1 3-7,-2-1 8,1-1-3,0 1 0,0 2 3,0 1 1,-2 0-2,0 1 3,2-3 0,0 3 1,-2-2-5,0 3 3,1-1-2,1-1 4,0-1-2,0 4 1,-3-5-5,3 1 1,0-1 1,-2 1-2,-1 3 1,2-2 1,0 2-1,-2 0 1,3-2-1,-1 2-1,1 1-2,-4-1 13,2-2-11,0 4-4,1-2 7,-3-1 0,2 2-7,-2-1 3,-1-2 3,2 3-5,0-1 2,-3 0 2,2-2-1,-1 1 3,-4-1-3,3 0 2,-3 0-6,1 2-1,-2-3-4,-1 3 1,-1 1-5,1 0-2,-2-1-3,-5 0-5,1 1-13,-2-4-1,0 4-17,1 0-23,-2 0-21,-1 1-20,3 1-40,1-1-27,4 2-22,1-2-53,-4-2-137,3 2-431,3-2 191</inkml:trace>
  <inkml:trace contextRef="#ctx0" brushRef="#br0" timeOffset="697250.404">15218 12434 171,'-10'0'217,"3"-1"-14,0 0-16,3 0-16,4 1-20,-12 0-12,12 0-14,-6-1-13,6 1-13,0 0-6,0 0-10,0 0-7,0 0-3,0 0-2,23 2-9,-10-2-2,6 0-7,3 0-1,-4 0 1,10 0-2,2-1 0,-2-1-2,-1 2-2,2-3-6,1 3-2,1-2-5,0-1 2,-1 3-4,0 0-3,-3-4-1,-7 3-6,1-1-3,0-1 1,-2 0-2,-2-1 0,-6 3-2,1-1-4,0-1 0,-5 3 0,5-1 0,-6-1-4,2 1 1,-2-1 1,-1-3-1,0 5-3,-5 0-3,9-1 3,-5 0 0,-4 1 0,9-2-1,-5 1-1,-4 1 0,6-4 1,-2 3 1,-4 1-1,4-2 1,-4 2 1,2-4 6,-2 4 4,0 0-3,6-3 6,-6 3-1,2-2-7,-2 2 3,0 0-4,1-6 0,-1 6-1,-1-5-2,1 5 5,-1-4-8,1 4 0,-1-5-1,1 5 1,-3-7 0,3 7-4,0-5 3,-1 2 3,1 3-4,1-6 0,-1 6-1,-1-5-2,1 5 3,0-5 0,0 5 0,-2-5-2,2 5 4,-2-5 0,2 5 4,0-6 0,0 6 1,-2-6 1,0 4 3,2 2 3,-1-5 0,-2 1 9,3 4-1,0-6 3,0 6 4,0 0-5,0 0-4,0 0 2,0 0-2,0 0-5,-4-1-2,4 1-3,0 0-4,0 0 3,0 0-1,0 0-3,0 13 0,0-5 2,0 1-4,0 3 1,2-4-6,-2 6 4,-2-2-1,2 3-1,2 1-2,-2-1 0,0-2 3,1-3-2,0 2-1,-1-3 1,2 4 2,-2-5-3,0 2-12,0 0 1,0-3 4,0-3 1,0 4 5,1-5-5,-2 3 1,1-2-2,1 0 4,-1-4-3,1 1 13,-1-1-7,0 0 3,0 0-1,0 0 1,0 0-4,3-11 1,-4 4 1,2-3 0,-2-2-2,1-5 0,-2 1 0,0 0 1,0-2-2,0 1 3,0 0-3,0 2 0,-2-2 2,0 5 1,-2-7 2,2 3 0,0 4-1,0 1 5,2-1-1,-4 2-5,1 0 3,1 1-6,0 1 2,0 0 3,1 4 0,1-2 2,-1 1 0,2-1-3,0 5 3,-2-4-3,3 5-3,0-3-6,0 3 7,0 0-2,0 0-2,0 0 9,3-4-9,-3 4 0,0 0 3,11 9-1,-4-5 0,0 1-2,1 0 3,0 1-3,1-1 2,1 4-2,1-2 13,1 1-9,2 0-2,-4-1 2,3 0-2,0 3-1,2-2 1,4 0 4,-4-2-2,-3 1-1,6-3 0,-7 0-3,3 1 1,-3 0 1,0-5 0,-2 5 3,1-3 0,-2 1-1,-2 2 1,0-3-5,-2-2-1,0 3-1,0-2 2,-1 3 3,-3-4-3,4 4 4,-6 0-2,2-4 1,-4 10 3,1-7-2,-4 5-2,1-2 4,-3 0-2,0 3 14,0-4-10,-6 7-4,0-5-2,2 2 2,-4-1-9,3 0-13,-3 1-18,7-2-25,-7 2-34,2-3-33,4 1-46,4-4-51,0 1-256,0-3-522,6-1 231</inkml:trace>
  <inkml:trace contextRef="#ctx0" brushRef="#br0" timeOffset="702451.8737">17066 11922 120,'0'0'170,"0"0"-11,0 0-6,0 0-11,0 0-11,0 0-7,0 0-17,0 0-6,0 0-9,0 0-3,0 0-6,0 0-5,0 0 0,0 0-3,0 0-4,-1-4 3,5 0-2,-2 0-4,2 0 0,1-1-6,0 0-1,4-2-3,0-1 0,-1-1-2,0 2-4,0 0 1,1-3 0,0 0 1,4-2-1,-1 3 4,2-5-1,1 2-1,0 1-5,-2-4 0,8-2-6,-6 5 2,7-5-2,-2 1-4,-1-2 0,2 0-1,-8 6 0,9-4-7,0-1 1,-6 6-2,5-6-2,2 0 0,-10 5 3,5-1-1,-3 3-5,-1-3-4,2 2 1,-1 0 1,-1 1-3,1-2 2,-2 0 5,2 3-9,0-2-1,2-2 3,5-1 4,-4 3-2,0-1-1,-1 1 2,6-5 2,-5 4-5,4-5 2,-4 5-3,-4 1-3,4 1 4,-4-1-5,4 1 0,-1 1-2,-2-2 0,1 2-5,-1 0-1,0 0 5,-4 1-2,1 0-4,1 1 2,-2 1 11,5-5-7,-2 2-1,2-3 2,-3 2 1,5 0 3,-4 1 1,-1-2 0,1 2-3,-1-2-5,0 1 8,1 0-6,-3 2 0,2-1 1,-2 1-4,1 1 4,-3 1-8,1-1 4,3-1-6,-4 3 3,1-1 3,1-3-4,1 5-1,-2-5 10,0 1-11,3 0 2,0 1-3,-3 1-5,2-2 7,-1 0-1,1 2-5,-1-2-1,-2 3 7,3-3-4,-2 1 5,0 0-3,-1 0 0,2-1-2,-3 2-3,0 0 4,-1-3-1,2 5 5,0-4-6,-1 2-3,1 1 12,0-4-12,0 4 1,0-4-5,-2 1 2,5 0 6,-3-1 2,5 0 1,-4-1-4,-2 1 0,1 0 0,4 1-1,1-4 2,-2 2-3,-4 0 5,0 4-2,3-4-3,-2 1 5,0 2 7,-2 0-6,4-2-2,-3 3-1,3-3-1,-2 1-1,0 2 5,1-4-4,-1 3 1,0-1 1,-1 1 7,2 1-4,-1-2-9,0 1 4,-1 5 3,-2-5 0,3-1-3,-4 3-2,2 4 5,-2-1-4,-2-3 2,1 3 2,0-3-1,-1 3-2,1 1-3,-2-1 6,2-1-3,2-1-1,-2-1 5,0 4-2,4-2-4,-3 0 0,2-4 12,1 5-12,-1-2 6,-2 1-3,2-3 0,0 4-1,-1 0 4,0-2 1,2 0-11,-4 2 9,2-1-4,-2 0-2,1 2 0,-1-2 6,-4 3-3,5-2 4,-2-1-6,-3 3 0,6-2 8,-6 2-12,4-3 6,-3 1-2,3-3 2,-4 5-2,8-2 1,-7-1 3,3 1 1,-4 2-6,4-3 1,-4 3 3,6-4-2,-3 1 9,0 1-8,-3 2 1,0 0 0,6-3-4,-6 3 11,3-1-11,-3 1-1,0 0 7,0 0-7,2-4 4,-2 4 4,0 0-8,0 0 5,0 0-7,0 0 6,0 0-2,0 0-9,0 0 0,0 0 1,0 0-12,0 0-15,0 0 1,0 0-5,0 0-10,0 0-7,0 0-7,0 0-5,0 0 3,0 0-6,-17 0-1,17 0 4,-10 0 1,10 0 2,-10 0-5,3-1 4,1 1 5,-2-3 2,2 3 6,-2-3 3,0 2 4,1-2 3,-1 2 6,-1-1 2,-1-1 4,1 2 4,1 0 4,3-1 0,-4 2 6,2-1 0,-1-1 1,2 2 3,-2-4 4,0 4-1,8 0 7,-10-3 8,5 3 5,5 0 6,-9-4 1,5 3 2,4 1 1,-7-2 0,7 2 1,-7-1 6,6-1 1,1 2-1,0 0-1,0 0-5,-7-4 1,7 4-5,0 0-1,0 0-3,0 0 1,-7-1 3,7 1-4,0 0 3,0 0-3,0 0 3,0 0 1,0 0 2,0 0 5,0 0 7,0 0-1,5 11 0,-1-9 3,-4 3 0,3-1 2,0 2 11,0 1-3,1 0-1,-1-2-7,1 2-2,0 1-2,2 1-1,-3-2-4,1 0-2,-1 4-5,1-1 0,2-2-2,-4-1-1,2 0 1,0 3 1,1-5-4,-1 4 7,-3-4-12,4 3 3,-4-1-5,3-4 0,-1 2 0,-1 2 2,3-4-4,-3-1 2,0 3 4,-2-2-6,1 1-3,-1-4 5,3 4-1,-3-4 1,1 4-4,-1-4 6,4 4 3,-4-4-7,0 0 2,0 0-3,0 0 4,0 0 0,0 0-2,0 0 0,0-14-4,-3 9 3,2 0-4,-1-2 8,0 0-5,1-1 0,-3-4 2,1 3-3,0 0 1,1-2-5,0 2 3,-3-1 3,3 0-3,-1 2 3,-1-1-4,3 2-1,-2 2 2,1-2-3,-2 2 6,2 0-4,0 1 3,0-1-4,0 2 3,1-1-1,1 4-4,-3-5 4,3 5-1,-1-4 1,1 4-1,0 0 1,-3-4-2,3 4-4,0 0 2,0 0-1,0 0-2,0 0 4,0 0 1,0 0-2,0 0 2,0 0-1,0 0 0,12 9 2,-12-9 1,5 4-3,0-2 3,0 2-1,-2 1-1,2-2 2,0-1-3,-1 0-1,2 3 2,-2-3 6,2 2-6,2-3 2,0 3-1,2-1 5,-6 0-5,5-1 1,0-1 0,-3 1 0,2 0-2,-3 1 5,0-3 3,-1 0-5,-4 0 1,10 1-1,-6 0-1,-4-1 2,8 4-5,-8-4 6,5 0-3,-5 0 1,4 3-1,-4-3-5,4 3 4,-4-3 2,2 2-5,-2-2-1,1 5 6,-1-5 1,2 6 0,-2-6-2,-8 7 3,8-3 2,-4 1 3,-1 1-2,1-3-5,-1 2 3,1 1-2,-6 1 5,6-5-4,-1 5-9,0 0-14,0-1-15,-4 1-23,4 0-29,-3-3-24,-1 2-23,0 0-36,4 2-45,-2-3-38,0 2-219,3-2-512,0 0 227</inkml:trace>
  <inkml:trace contextRef="#ctx0" brushRef="#br0" timeOffset="703120.8152">17798 10919 98,'0'0'228,"-4"-2"-15,4 2-14,0 0-17,0 0-16,0 0-15,0 0-17,0 0-7,0 0 4,0 0 3,0 0 5,4 14 4,3-6 2,-5-1-15,0-1-4,3 2-4,-1 4-6,0-3 1,0 3 3,0-2-6,0 1-14,1 3-3,-4-5-5,2 1-8,-2 4-3,2-4-4,-2 2-6,-1-2-14,0-1 0,5-1-8,-7 1-1,4-2-8,-2 1-3,0-3-6,0 0-3,1-2-6,2 3-10,-2-3-23,-1 2-18,4-2-18,-4-3-18,0 8-16,1-6-22,2 3-26,-3-4-23,0-1-26,4 6-30,-4-6-22,0 4-27,0-4-165,0 4-456,0-4 202</inkml:trace>
  <inkml:trace contextRef="#ctx0" brushRef="#br0" timeOffset="704991.8543">15973 12092 59,'0'0'120,"0"0"-4,0 0-4,-2 2-5,2-2-5,0 0-4,0 0-4,0 0-2,0 0 1,0 0-9,0 0-4,-4 3 4,4-3-5,0 0 0,0 0 4,0 0 0,0 0-4,0 0 4,0 0-6,0 0-2,0 0 1,0 0-1,0 0 1,-5 4 4,5-4-5,0 0-3,0 0-4,0 0-2,-9-1-8,9 1-5,0 0-7,0 0 1,-10-2-4,7 1-2,3 1-4,-6-5-4,2 1-2,0 2-2,2-2-3,-5-1-1,2-1-4,-5-1 2,5-1-4,-3 0 1,-1 1-5,0-2-5,2-1 1,-2 2 3,2-1-13,-3 0-2,2-1 5,0 0-3,1 0 1,0 1 2,-1-1 1,0 0-2,-1 1 1,3-1 0,-1-1-3,-1 1 5,1-1-1,2 1-3,-1-1 1,-1 0 1,-2-5-1,4 4-1,0 0-1,-1-4-2,3 4 2,-1 0-1,0-5 3,0 3-1,3-2 0,-4 3-4,5 2 1,-1-5 3,1 4 5,-3 1-7,3-1 0,0 0 0,3-4 4,-2 5 0,-1-1 0,3-4-3,-1 0 3,2 0 3,-3-1-3,2 7-4,1-4 5,-2-1-1,6 3-1,-3-4 2,4 1 0,-4 0-1,2 5-2,2-4 3,-2 4-2,0 1 4,-2-2-5,1 5 2,1-6-2,-1 5 2,-1-3-3,3 4 2,-2-2-3,-2 2 1,3-1-3,1 2 1,-3-3 3,0 3-1,4 1-1,-2-4 3,0 1-4,1 5 1,-3-3 2,3-2 1,1 2-3,1 1 1,-1-2-4,-3 4 3,1-1 0,-1-2 0,1 4 1,-1-2 4,0 2-5,2-2 1,-3 2 0,5 1-1,-6-3-5,5 3 5,-2 0-1,-7 0-3,11 3 4,-5-3 0,1 1 2,0 0 5,2-1-5,-1 2-3,-2-1-1,1-1 2,3 3-2,2-2 1,-1 2 2,-1-1-2,-1 1 1,-1 2 1,3-2 1,-2 1-4,0 1 1,1-1-2,1 1 6,-5 0-5,3 1 0,2-1 2,-4-1-1,0 1 4,4 2-1,-5 1-5,1-4 6,0 1-3,-2 1 0,3 4 0,-2-5 0,2 3-4,-1 0 5,1 1 2,-1-1-2,-1 1 6,1 0-8,0 1 4,-2 0-3,0-1 0,1 2-2,-1 0 5,1 1 0,-1-2 1,0 1-5,-1 0 5,1 1 0,-1-1 2,0 2 2,-3 0 0,3-1-4,-4-2-2,5 1 6,-4-1-1,2-1-6,-2-2 5,1 3-2,0-3 2,-2 0-4,0 0 1,3 0 9,-2 2-10,-1 1 1,1-1 8,-2 1-11,1-1 4,0 1 3,0-5 0,0 8-1,1-6 8,-1-1-10,0 2-1,-1-3 0,1-1 1,0 3-2,-1-3 3,1 2-1,0-2-2,1 0 1,-1-4-4,0 7 5,0-7 0,0 3-3,0-3-2,0 3 5,0-3 0,0 4-5,0-4 5,0 0-2,0 0-2,0 0-10,0 0-14,0 0-13,1 3-21,-1-3-19,0 0-25,0 0-24,0 0-16,0 0-13,0 0-24,0 0-4,0 4-17,0-4-158,0 0-388,0 0 173</inkml:trace>
  <inkml:trace contextRef="#ctx0" brushRef="#br0" timeOffset="705483.9355">16224 11751 175,'0'-3'176,"0"3"-12,-1-5-10,1 5-12,0 0-10,0 0-20,1-4-8,-1 4-18,0-3-1,0 3-11,0 0-3,0 0-2,0 0-7,0 0 3,10 6-13,-7-2 7,2-2-2,-3 1 1,2 2-1,0 0-6,3 2 2,0 1-1,1-1-4,-1 0-5,1 0-3,-3 0-8,4 1-1,-4 0-2,0-2-6,3 4-6,-5-7 5,3 4-2,-1-6 0,0 3-3,-1 0 3,1-4 2,-1 3 1,1-3 2,-5 0 2,10 0 1,-2-3-7,0 0 2,-2-1 2,3-1-2,-1-1-3,-1-1 1,0 0-3,2 1 1,-4-1 1,4 0-1,-3 0-1,2 0 1,-2 0-2,-1 0-3,1 0 4,-4-2-5,2 4-1,0-1 2,-2 1 0,-1-1 0,3 3 7,-4-2 3,3 1-1,-3 1 4,0-2-1,0 5-5,0 0 3,0-5-6,0 5-5,0 0 4,-14 1-4,14-1-3,-12 4 2,3-2-1,-2 4-4,1-2 1,1-1-6,-4 2-10,4-2-13,-4 4-11,2-3-21,-1 0-26,2-1-10,2 0-27,3-1-17,-1 0-26,2-2-16,4 0-28,0 0-159,-8-6-391,8 6 173</inkml:trace>
  <inkml:trace contextRef="#ctx0" brushRef="#br0" timeOffset="706111.569">15983 10714 36,'0'-4'172,"-1"0"-12,0-1-13,0 2-3,1 3-10,-4-6 6,3 3-4,1 3-6,0-6-7,0 6-7,0 0-11,0 0-5,-2-5-7,2 5-10,0 0-8,0 0-8,0 0-1,0 0-3,0 0 14,0 0 4,0 0-4,3 14-3,-3-8 2,4 2-7,-3-1-3,3 3 0,-1 0 0,-2 3-7,3-3-3,-3 3-4,0-1-2,3 0-7,-3-2-2,2 2 0,-3-1-6,2 2-2,0-2-1,-2-1-3,1-3-4,0 1-2,1-1 2,0 1-7,-2-1 0,0 0-5,3-1 0,-1 1-19,-2-2-21,2 2-22,-1-2-30,0 1-38,0 0-46,2-2-36,2 1-43,-4-3-169,3 2-446,0-2 197</inkml:trace>
  <inkml:trace contextRef="#ctx0" brushRef="#br0" timeOffset="707041.2408">19464 9672 73,'6'0'140,"-6"0"-13,13-1-12,-5 1-13,3 0-14,0-1-19,3 1-26,-2-2-33,6 1-37,-8 1-97,5 0-133,-5-2 58</inkml:trace>
  <inkml:trace contextRef="#ctx0" brushRef="#br0" timeOffset="710761.9011">19964 9922 5,'0'0'151,"0"0"0,0 0-12,0 0-3,0 0-3,0 0-12,0 0-9,0 0-7,0 0-4,3-3-6,-2-2 2,4 3-2,0 0-14,-4-2 4,3 0-6,1-4 0,3 3-6,-1-2 0,4-1-4,-5-2 2,2 2-3,2-1-4,3-5 5,-4 2-6,4-1 1,-7 3-4,2-4-7,0-1 0,-1 0 1,0 1-1,-1 0-5,-2-1-6,2-2 1,2 4-2,-4-3-4,1 1 0,-3-2-4,0 1-2,1-1 3,-1-1-6,-1 0 1,2 1-4,-3-2-6,0 2 1,0-1-3,0 2 0,-2 1-3,4-2-1,-4 0 2,0 0-3,0 5 2,0 1 1,-1-1-4,-2 0 0,0-2-1,0 2 0,-1 1-2,2 1 1,-1-3-1,-2 4 0,1-1 0,-3-5-3,0 1 2,3 0 2,-6 0-1,3 4-2,2 1 1,-1-1-1,-1 0 3,0 1-1,-3 0-3,2 2-2,1-2 2,0 3-2,-1-1 1,1 1 0,-1 1-2,0-1 4,0 0-4,-1 2 3,5 3 0,-4-6 0,1 4-7,-1-2 2,0 3 0,4-1 0,-3-2 1,-1 2 3,1-1-3,3 3 0,-1-2 1,-4 1-4,3-1 1,0 1-1,2 2 2,-7-3 0,4 0-1,0 3 3,1 0-4,0 0 2,-1 0-1,1 0 0,-3 0 0,2 3-1,1-3 2,-2 0-2,1 3 0,-1-2-1,-2 3 2,3 1 1,-1-1-2,0-2 1,1 3 5,1-3-6,-2 3 3,5-1-5,-3 2 2,-1-1 2,0 0 2,4-1-4,-4 1 2,2 2 0,-2 1-2,2 1 1,1-3 1,1 2 0,0 1 0,-4-1 0,4 0-1,-2-1-1,3 1 0,0-1-1,2-2 2,-1 4 2,0-1-5,-1-1 2,1 0 4,1 0-5,-1 2 4,1 2-2,-1-2 1,-1 1-2,4 0 1,-1 1 1,-1-1 1,1 2 3,0 0-4,0-1 1,-2 1 0,1 0-1,2 0-2,0 0 6,0-2-3,0 3-4,0-2 1,0 3 2,0-2 0,2-2 0,-2 0-1,0 2 1,3 0 4,-2 0-5,-1-2 3,1-1-2,0 1 1,-2 0 1,1-1 1,1 1-5,-1-3 6,2-2-6,-1 4 2,2-6-1,-2 5 2,-1-4-2,1-1 2,1 4-1,0-4 3,-2-3-5,0 5 3,0-1 2,0-2-2,0-2 2,0 7-6,0-7 3,3 3 0,-3-3-3,0 0 2,0 5 1,0-5-11,0 0-6,0 0-10,0 3-11,0-3-11,0 0-12,0 0-11,0 0-12,0 0-14,0 0-6,-3 4-4,3-4-21,0 0-24,0 0-20,0 0-14,0 0-163,-10-7-380,6 5 169</inkml:trace>
  <inkml:trace contextRef="#ctx0" brushRef="#br0" timeOffset="711329.6451">19278 9525 154,'1'-7'174,"-1"7"-7,1-4-10,-1 4-10,2-5-17,-2 5-8,2-3-11,-2 3-9,4-3-4,-4 3-5,0 0-5,9 0-2,-9 0-7,8 5-4,-1-2-7,0 0-8,-1 1-2,-1 0-6,4 1-5,-4 3-3,3 0-4,-1-2-4,0 2 0,-2-1-5,3-1-2,-3 2-5,0-1-1,-1-4-1,2 3-1,1 2-3,-2-5-4,-1 2 1,0 2-2,-2-3 1,2-1-5,2 2 0,-2-2 1,3-1 1,-3 0 0,2-2 0,-2 1 3,3 1-2,-3-2 4,-4 0-2,13-3 2,-8 0 4,0 1 4,0-4 3,2 3 0,-4-2 1,1-1-1,-1 0 2,0 1 9,-2-2-4,4-3-3,-5 3-5,0-3 1,1 0-4,-2 1 5,-4-3-5,4 0-1,-2 2-7,-1 0 1,0-1-2,2 3-1,-4-2-3,4 2-2,-2 0 1,-1 4 1,1-1-6,-1 1-4,0-1-10,-2 3-16,-1 1-24,4 0-14,4 1-20,-13 4-21,7-1-16,-2 1-22,3 1-22,1-2-25,0 4-170,3-2-389,1-1 172</inkml:trace>
  <inkml:trace contextRef="#ctx0" brushRef="#br0" timeOffset="711805.7228">20642 9249 88,'-6'-2'142,"1"2"-4,5 0 0,-11-3-11,6 3-4,5 0-4,-14 0-6,8 0-3,0 3-15,0-3-9,-2 2-4,2 0-4,-2 1-3,3 3-10,-3-1-5,0-1-1,2 3-6,1 2-6,-1-4-2,-2 4-9,3 0 2,2 0-3,2-2-2,-3 5-9,4-5-1,0 3-1,3-2-3,-1-1-1,1 2 0,5-1-2,-1-1-1,2-2 1,1 0 0,2-2-1,-2 2 5,0-4 2,3-1 3,-1 0 4,-1 0 8,1-2-1,-1-2-1,0-2-2,1 0 0,-3-2 3,1-1 6,-1-2 3,-4 0-1,2 0-2,-5 1-7,-2-2 0,-1-6-4,-7 3-5,-2-2 2,-4 2-7,1 1-3,-5-1-18,-2 1-15,-3 0-29,5 7-25,0 1-25,-2 1-33,2 0-40,4 4-53,-8 0-134,5-1-384,1 2 170</inkml:trace>
  <inkml:trace contextRef="#ctx0" brushRef="#br0" timeOffset="717870.8402">19996 10393 122,'0'0'132,"0"0"-6,0 0-11,-2-2-3,2 2-10,0 0-3,0 0-12,0 0-10,0 0-7,0 0 1,0 0-3,0 0-5,0 0-2,0 0 1,0 0-1,0 0 0,0 0 10,0 0-9,0 0 0,0 0-3,15 5 2,-9-2 0,-2-3 0,1 1-5,3 0-1,-2 2 2,-1-3-4,3 4 3,-1-2-7,4 0-2,-2 1-6,1 2 6,1-3-10,-1 3-1,0-3-5,3 4 2,-2-4-1,2 1 2,0 3-2,1-2-1,4 2 0,-5-1-3,4 1 2,-3 0-5,4-1-1,-1 2-3,-4-2-1,2 0-2,4 1 1,2 0-5,-5-1 6,5 2-7,-4-2 0,1 0 3,0 0 0,0 1-3,0-2 0,-2 0 3,4 3 3,-5-2 5,3-2 9,0 2-9,0 2-1,1-3-4,-1-1 2,1 5-1,-3-1-5,4-3 0,-1 1-4,0 1 4,-1 1-5,4 0-2,-3 0 2,-2-2 0,2 0-2,-2 3 2,3-4-3,-2 2 0,-3 2 0,3-3 2,0 4 5,-4-6 0,1 4 1,-1-2 3,-1-2-1,1 3-1,-2-3 0,-2 1 0,4 0-2,-1 2 3,3 0-2,-4-3 1,-2 5-6,5-5 0,-6 0 4,5 2-4,-1-1 1,1 2 0,-4-1-2,3 0-1,5 2 1,-5-3 1,0 2-5,-1-2 2,1 1-1,-4 0-1,3-1 4,2 0-4,-3 2-3,1-1 2,0 0 0,1 0 5,1-1 0,-2 0-1,-1 1-3,2 0 1,-1 0 0,0 0 1,0-1 0,1 0-1,-2 3-2,2-3 3,-2-3-5,1 4 1,-1 0 3,-2-1-5,0-1 1,3 0 2,-3 3-1,-2-2-1,2 0 3,0 0-9,0 1 7,-2 0 0,4 0-2,-1 0-1,-1 0 1,2-1 10,-1 2-15,0-2 4,3 2 4,-3 0-3,0-1-3,3 0 2,-2 1 2,0-2-3,5 3 0,-4 0 4,1-2 0,-2 0-1,-1 1-1,4-2 5,-2 2-4,-1 0-2,1 2 5,-2-4 2,2 0 1,-1 4 2,2-3-4,-3-2-4,2 2 2,-2 1 3,-1-1-4,0 0 3,0 0 4,0-1-2,-1 1-6,3 0-1,0 0 2,-3 1 3,2-2-3,0 2 0,-1 0 2,-4-1 0,3-2-4,-2-1-1,2 2 2,-4 1 1,5-2 2,-3 1-1,2-1-2,-3 2 0,0-2 2,2 0 1,0 1-2,-3-3 0,5 0-3,-4 5 2,2-3-1,0 0 2,1 1 1,-2-3-6,6 3 5,-2 1 3,-1-1 0,-1 0-5,4-1 1,-3 2 6,0-1-5,3 0 2,-2 0-1,-1 1 2,1-1 4,-2-1-2,1 1 0,-2-1-1,1 1 2,0-1 1,-2 0 2,7-1 3,-4 2-5,1-1 3,0 1 2,-1-1-1,0 0 1,4 1 0,-3-1-2,1 2-1,1-1-5,-2 2 0,4-2-2,-6 0 3,5-1-6,-2 4 7,0 0-6,-1-4 9,0 2 1,-1 0-9,0 0-7,-4-1 2,8 2 6,-4-2-2,-4 2 3,5-6-7,-2 4 8,-3 0-7,4 0 0,0 1 5,0-3-1,1 5 1,0-4 0,-1 1-2,-1-1-3,0-1 9,0 1-2,0 1 5,1-2-7,-2 1 8,1-2-5,-3 0-5,2 3 5,-2-2-3,-1 0 3,-4-2-8,11 3 15,-8-1-13,-2 1-1,4-2 6,-5-1-1,4 3-2,-4-3-4,7 0 1,-7 0 2,3 1-3,-3-1 2,8 3-3,-5-2 2,-3-1 10,6 2-14,-6-2 7,3 2-2,-3-2-1,1 3-2,-1-3 0,0 0 2,5 2 8,-5-2-13,0 0-8,0 0-1,0 0-7,0 0 0,0 0-1,0 0 0,0 0-6,0 0 1,0 0-2,0 0-1,0 0 4,0 0 3,0 0-3,0 0-4,0 0-6,0 0-3,-1-11 3,1 11-2,-4-7 1,3 3 0,-1-1 5,1 1 3,-3-1 2,4 0-2,-2-2 5,0 4-1,1-2 1,0 1 6,-1-3 4,0 5 1,2 2 6,-3-8-7,3 7 3,-3-5 2,3 6-3,-3-2 5,3 2 2,-4-3-6,4 3 7,-1-4-3,-2 1 0,3 3-1,0 0 1,0 0 1,0 0-1,-13 7-2,7-4 2,2-2 0,-5 6 6,4-2-3,-4 0 3,-1 6 0,1-4 3,-1 2-1,-3 1 2,5 0-2,-3 2 2,-1 1 2,5-2 2,-2-3-3,-2 1 3,5 2-2,-2-5 0,2 6 0,-1-8-1,1 1 1,1 1-3,0-2 0,4-2 3,-2 2-1,0 0 0,1-1 9,2-3-2,-5 4-1,5-4 5,-1 3-5,1-3-1,0 0 3,0 0-5,0 0 1,5-11-3,-4 3 4,3 3-3,1-4-4,2 3-3,-2-5-4,0 1-3,2 2-5,0-3 1,1 5 0,-2-5-3,1 2 3,-1 0-4,1 1 1,0-1 6,-1 0-7,2 1-1,-2 0-1,1 1 3,-3 1 4,3-2-3,1-1 3,-4 4 1,1 0 0,1-2 2,1 3 4,-3-2-1,2 2-4,0 0 1,-2 1 0,-1-1 7,0 2-6,1 0 2,-4 2 0,6-3 1,-6 3-1,4-5-1,-1 4 2,-3 1 3,0 0 0,4-2-3,-4 2 1,0 0-3,0 0 4,0 0 1,0 0-5,0 0 4,2-4 2,-2 4-3,0 0 1,0 0-3,0 0 5,0 0-2,0 0-3,0 0 3,0 0 0,0 0 1,0 0-1,0 0-1,0 0 4,0 0-5,9 6 5,-9-6 0,0 3 2,0-3-5,5 3 3,-5-3 3,3 6 1,-2-4 0,0 2 1,2 1 2,-2-3-4,1 2 1,0-1-3,2 0 4,-1 1-1,-2 2-2,3-1-1,-2 0 4,2-3-4,0 4 1,-2-2-2,1-3-1,-2 4 1,3-1 1,-4-4-1,3 7 5,-1-3-8,1-1 1,-1 1 2,0-1 0,1 2-3,-1-2-1,0 1 7,-1-1-2,-1-3-3,3 2-1,-3-2 2,3 4-1,-3-4 1,0 4 1,0-4-2,0 0 1,2 4-1,-2-4 0,0 0 2,0 0-1,0 0 3,0 0 1,0 0 7,0 0-9,-6 3 0,6-3 1,-12 1-2,6-1 0,-2 0 3,-3 0-4,-1 0 0,-2 0-1,-4 0 2,-1-1-1,1 3-13,-3-3-8,0 1-10,-1 0-11,1 0-8,2-1-14,0 2-13,6-2-17,0 2-13,3-1-19,2 1-18,0 1-27,8-2-16,-10 0-17,10 0-179,-9 1-412,4 0 183</inkml:trace>
  <inkml:trace contextRef="#ctx0" brushRef="#br0" timeOffset="718314.54">22543 10747 11,'0'0'228,"-3"-6"-8,3 6-13,-2-4-15,2 4-19,0-5-16,0 5-14,0 0-10,0 0 2,0 0 4,0 0 6,0 0 3,0 14-8,0-11-7,0 3-8,0 1-8,0 0 3,0 3-10,2 0-2,-2 1-10,-2-1-9,2-1-3,0 1-11,0 3-5,0-4-4,0 1-6,0 0-5,-2-2-6,2 3-6,-1-4-3,0 2-3,-2-1-4,1 0-8,2-2-23,-2 0-20,-1 0-24,2 0-29,-2 0-43,1-1-46,0 1-52,1-2-64,1 1-195,0-5-508,0 0 225</inkml:trace>
  <inkml:trace contextRef="#ctx0" brushRef="#br0" timeOffset="729646.5213">22425 12288 37,'0'0'188,"0"0"-10,0 0-6,0 0-7,3-2-3,-3 2-8,0 0-6,0 0-7,0 0-6,0 0-8,0 0-6,0 0-4,0 0-2,0 0 0,0 0-11,0 0-2,0 0-8,0 0-5,0 0-9,0 0-3,0 0-8,-4-7-5,4 7-8,-4-3-6,2-1-6,2 4 0,-7-2-8,7 2-2,-5-1-3,0-2-3,5 3 0,-4-2-5,4 2-1,0 0-3,-11 0-2,3 0-2,8 0 2,-11-5-3,5 4 2,1 1 0,-3-1-1,-1-3-2,0 3-1,1 0-4,-2 0 6,1-1 3,1 2 0,-4-3 1,2 3 11,4-2-1,-2 0 0,2 1-3,-2-1-2,2 0-6,-2 1-3,-1-2 4,0 1-2,-1-2-1,1 1-2,-4-1 2,4 1-5,0 0 1,-3-2-4,1 0-2,2 0 9,-3 4-8,0-4 4,1 4-1,2-5-1,-2 3 1,-1 0 8,3-1-9,-3 1 1,2-2 0,0 0 6,1 1-10,-1 1 7,2 2-3,-2-3 3,-2-3-1,4 5 2,-2-3-5,0 1 0,5 1 14,-5-1 2,1-1-4,-1 1-1,2 0 1,-2-1-7,-3-1-2,-2-1 3,-3 0-2,1 2-2,-3-3 1,-2 2 10,1-1-15,2-1 6,-2 2 0,1 0-1,-5-3 1,4 2 1,2 1-3,1-1 6,1 0-2,-3 2 1,4-2 3,-1 0-3,-1-3 2,6 6 7,-4-3-8,-2 1 1,1 0 5,0 0-5,-1-3-3,-1 3 4,2-2 4,-2 2-6,4-1 11,-2-1-9,-2 2 7,6-2-11,-5 1 10,9 0-1,-2 0-10,-1-1 1,3 3 6,0-3-7,-2 1-1,2 3-3,0-3 4,-3 0 0,3 2-1,0-4 3,-1 2-9,0-1 16,4 1-15,-6-1-1,-1 1-7,-2-6 7,1 3 11,1 4-15,-1-2 0,-1-1 1,0-2-1,2 2-3,-3 1 3,2-4-4,2 6-6,-1-5 3,-3 2 4,2 1 3,3 1 0,-2 2 3,0-2-6,-1-2-5,4 1 9,-4 1-2,1 0 2,0-2-2,1 2-4,-3-3 6,4 3-8,2-1 3,-1 0 5,-1 2-7,1-2 7,1 3-1,0-2-2,2-2-3,-2 3 7,1-3-1,-2-1-4,4 3-3,-1 0 0,1-2 2,-3 2-2,5 1 4,-5-2-6,1 0 5,1 0-2,-1 1 2,1 0 4,0-1 12,-2 1-16,2 1-8,-1-1 5,-1 0 0,-1 0 15,3 0-14,1 5 5,1-4-3,-4-1 11,1 0-7,2 2-5,-1-2 4,2 2-11,-2-3 4,0 4 8,1-3-8,1 2 2,0 0-2,-3-1 4,2 1 4,-2 0-3,0 2-5,3-2 0,-1 0 2,-2 0 5,4 0 2,-1 0-11,-4-1 3,3 1 8,-2-3-6,2 1-1,-1 2 1,2 1-1,-2-4 7,0 2-9,1-1-1,0 3 7,-2 1 2,4-2-4,-2-1 1,0 1 8,0-2-12,1 0 5,-3 1-2,2-1 3,-1 0 0,2 2-6,0 0 7,0-1 1,0 0-8,0-1 0,0 2 4,0-2 0,0 2 1,-2-3-5,5 3 2,-2-1-4,0 2 6,-1-4-3,-3 1 4,3 3 12,1-2-13,-1 2-1,1-3-8,0 1 5,-2 2-1,1 0 6,1-3-2,0 3-3,-1 0 3,1-1-6,-2 1 1,2-3 4,0 2 1,0 1-8,3-2 5,-5 3 0,2-4-5,1 5-1,-2-4 4,-1 0 1,5 2 4,-3-1-2,-1-1-3,3 4 0,-2-3 2,2 0 4,-3 0-7,2 0 2,-1-1-6,2 2-2,-1-3 4,0 3 13,-1 0-8,1 0-12,-2-5 6,4 7-5,-6-8-1,4 5-3,-1 2 11,1-4 2,-2 0-3,2 3-1,-1-2 3,0 4-1,-1-5 2,1 4-4,0-3 2,0 2-5,0-3 6,-1 2 3,0 0 1,-1-2-6,3 3 1,-5-3 5,3-1 6,4 4-6,-3 1 3,-1-2-2,1 1-2,0 0-4,3 0 7,-3 3-15,0-3 11,4 4-1,-6-7 1,3 2 3,-2 4-2,5 1 2,-5-4 2,3 2 4,2 2-7,-4-8-5,1 6 6,3-1-1,-4 1-9,4 2 8,-7-8-1,4 4-3,-3 1 3,3-1-3,-1 1-4,1 0-1,0-1 9,0-1-2,1 3 0,2 2-1,-6-4 1,4 0 0,2 4 4,-5-7-5,3 5-3,-1-1 9,2-1-10,-1 0 11,0 0-5,2 4 7,-5-4-5,2 2-8,3 2 14,-7-5 2,4 2-2,2 0-2,1 3 3,-4-5-5,4 5 3,-5-4 7,5 4-10,-3-2-1,3 2 5,-2-5-8,2 5 7,0 0-1,-2-5 3,2 5-6,0 0-1,0 0-1,-3-2-2,3 2 2,0 0-3,0 0 3,0 0 1,0 0-6,0 0 2,0 0 1,0 0-5,0 0 8,0 0-6,0 0 3,0 0-1,-2 11-1,2-8 3,0-3-3,0 9 1,0-3 5,0 3-3,0-3 0,0 1 3,0-1-2,1 4 1,-1-3-3,0 2 9,1 0-6,-1-1 2,0 2-1,-1-5 0,2 7 0,-1-7-3,0 2 3,0 0 4,-1-4-3,1 4 4,-1-2-6,0 1 4,-1-2-3,2 1 4,0-5-1,0 7 2,0-4-3,0 1 0,0-4 4,0 0 1,2 3-3,-2-3-6,0 0 11,0 0-2,0 0 2,0 0-3,0 0 4,0 0-6,0 0 0,0 0 1,0 0-1,-4-12 4,4 7-6,2 0 3,-4-2-1,2 0-5,2-3 4,-2 2 1,-2-1 0,2-3 0,-1 6-3,1-5 2,-4 4-5,4-2 8,0-2-8,-1 1 5,-2 1-2,2-1 5,1 5-7,-1-2-3,1-2 5,0 3 3,-3-1-5,3 1 2,0 2 1,3 0 0,-3 1 1,0 3-3,0-9 4,1 6 0,-1 3-9,0-4 9,0 4-7,0 0 2,4-4-3,-4 4 4,0 0-4,0-4 2,0 4 0,0 0 1,5-3 2,-5 3-3,11-2 3,-6 2-1,-5 0-2,15 0 4,-8 2-5,1 1 5,1-2 1,-1 0-2,2 1 0,-1-1 0,2 3 0,1-4-4,-1 3 5,-1 0-7,1 0 4,-4-1 0,2 2 3,0-4 0,-2 2-3,-1-1 4,-1-1-6,0 3 1,-1-1 1,2 0-1,-2-1 2,-4-1-3,8 4 1,-4 1 2,-3-2-3,2-2 1,-3-1 4,6 3-7,-6-3 6,2 3-1,-2-3-1,3 2-1,-3-2 2,0 0 5,0 0-9,3 3 3,-3-3 3,0 0-2,0 4-2,0-4 3,-3 6 4,-1-2-4,0 0 1,-2 0 0,4 0 0,-5-2-3,3 3 3,2 1 1,-6 0-2,-1-1 1,3 2 2,-2 1-2,-1-1-2,0 0-3,0 0-7,-1 3-19,-1-5-21,0 7-28,-3-2-19,-1 2-36,3 0-34,1 0-36,3-4-31,0 1-239,0 0-516,1-1 229</inkml:trace>
  <inkml:trace contextRef="#ctx0" brushRef="#br0" timeOffset="730683.8728">20383 11526 130,'-3'-4'165,"3"4"0,-3-4-17,3 4-7,-3-1-9,3 1-8,-5-6-11,2 3-10,0 0-11,3 3-6,-4-2-1,4 2-12,0 0-6,-11 0 2,5-1-5,6 1-12,-8 2 3,4 2-7,-1-3 1,0 2-6,-1 2 4,0-1-6,0 4 2,-1-3-1,-2 3-2,5-2 0,-6 4-7,5-4-3,0 2-3,1-1 0,0 0-2,0 3-5,-2-1 2,6 0-1,0 0-3,-1 0 1,-3-2-1,8 1 0,-3 2-2,4 0 0,0-4 0,-1 5-1,4-6 2,-2 4-3,2-2 2,-2-2-4,3 2 0,4-5-2,1 1 6,-2 0-1,8-3 3,-1-3-2,0 0 4,-1 1 1,0-5-2,-3 2 4,-2 0 1,0 1-2,-3-4 4,-1 3-1,4-3 2,-5 0 6,-2 0 4,-1 1 0,-1-1 2,1 0-3,-4-3-2,-1 1-2,-1 0-4,0-1 2,-3-1-6,-4 2 1,2 0-7,-2 3 0,-1-2-5,-5 6-8,0-4-12,-5 6-18,1 0-13,-2 0-28,2 3-28,-3 2-29,2 3-40,5-5-20,1 1-45,-4 4-178,6-2-440,6-1 196</inkml:trace>
  <inkml:trace contextRef="#ctx0" brushRef="#br0" timeOffset="733729.9552">22952 12472 42,'0'0'199,"-6"0"-16,6 0-14,0 0-14,-3-2-5,3 2-19,0 0-14,0 0-1,0 0-15,0 0-6,0 0-8,0 0-8,0 0-8,0 0-1,0 0-4,0 0-4,0 0 3,0 0 3,-8 6-4,6 0 0,-1-1-5,0-3-5,0 2 2,-2 1 4,0 1-6,-2 1-3,-1 1-1,-3 5-1,1-1 2,-1-3 2,-3 2-5,0 3-9,2-1 1,0-1-5,-1 0-1,-1-1-1,0 2 6,-1-1-5,5-4-1,2 1 1,-2 1-11,1-2-2,1 0 0,-2 0 4,1 1-10,0-1 0,1 1 0,-2-1 3,1 0-2,-1-1-5,2 0 1,-2 2 2,1 0-1,-1 2 0,-3-4-3,3 3-1,-2-4 0,3 2-1,0 1 3,1-2-5,-3 1-1,4-3-2,-2 1 5,1 0-3,0-1 1,2 0-3,-2-2 1,-1 4-2,4-2 2,-2 2 0,0-2 8,-1-2-8,-2 3-3,0 1 1,0-1-1,2 1 0,-2 0 3,-1 0-5,2-2 4,-3 0-1,3 2-2,1-2 0,1 2 0,-5 0 0,5-2 0,-1 3 0,-2-1-2,-2-2 3,3 2 0,1 0 0,-3-1-1,1 3 1,1-2 0,-4 0-1,3-1 0,-2-1 0,1 1 0,-1 0 2,2 0-3,-6 4 5,2-5-3,3 0 5,-5 4 6,3 0-10,-1-1 0,2 0 1,0-4 1,1 5 1,-5-1 1,2 0-5,1-2-1,1 0 1,1 1 3,-2 0-3,4-1 2,-4 1-3,3 0 1,-1-3 6,-2 4-6,5-1 0,-4 0 6,1-1-8,0 0 1,-2 1-3,1 1 9,1-1-9,-3 3 3,2-4 0,-3 2-4,0 2 6,-2 0-4,4-3 1,-1 2 1,0-2-2,-2 1 3,5-1-2,-4 1 0,1 2 1,2-3-2,-3 3 6,4-4-3,-5 4-1,5-3 2,-3 2-7,2-3 3,0 4 0,1-3 1,-2 0 3,2 0-4,2-2 2,-3 5-2,1-5 2,2 2 2,-2 0-2,-1 0-4,2-2 4,-1 2 3,2 0-2,-1-2-2,0 0-2,1 1 2,2-1 0,-2 0 4,-1-1-2,1 1 1,1 0-4,4-1 1,-6 1 2,2 1 1,3-2 0,-4 1-3,0-3 1,3 5-1,2-4 4,-4-1-6,3 5 8,-2-2-9,0-2 7,-1 3-6,3-1 2,-5 0 3,4-3-2,1 3-5,-1-2 7,3 0 1,-3 2-2,2-3 1,1 1 1,-2-1-1,2 1-4,3-3 0,-5 4 4,5-4-5,-4 2 1,4-2 1,0 0 0,-5 3 2,5-3 0,0 0-3,0 0 0,-5 2-3,5-2-1,0 0-7,0 0-1,0 0-4,0 0-7,0 0-8,0 0-7,0 0-9,0 0-7,0 0-16,0 0-13,0 0-22,0 0-15,0 0-13,0 0-20,0 0-21,0 0-26,0 0-159,0 0-392,0 0 174</inkml:trace>
  <inkml:trace contextRef="#ctx0" brushRef="#br0" timeOffset="734400.0008">21352 13430 220,'0'0'219,"-4"-3"-19,4 3-17,-4-2-20,4 2-16,0 0-12,0 0-16,0 0-15,0 0-6,-11 5-11,7-1-9,-1 2-7,1-1-6,-7 1-8,4 2-5,-4 0-8,-1 1-1,3-2-8,-1 3-4,-3 0 3,4-2-4,2 1-9,-3-1 2,2 1 0,-2-2-3,3 0-5,-3 1 2,2-1 2,3-2-6,0 3 5,0-4-6,-3 0-1,3 1-3,1-2-2,4-1 1,-4 1-3,4-3 2,-5 2-1,5-2 1,-4 4-3,4-4 3,-2 3-2,2-3-2,0 0 0,0 0-1,0 0 1,0 0 0,0 3-1,0-3 2,2 5 0,-2-5-1,8 5 0,-3-3-1,-1 0 2,1 1-2,3 2-5,-3-1 4,0-1 0,4 5 4,1-2-1,-1-1 1,-1 1-1,2 0-6,3 1 4,-3 1 0,1-1 2,-2-1-8,2-1 8,0 1-3,-1-1-2,-1-3-4,0 6-3,0-1 2,-4-6 0,2 3-1,-2-2 6,1 2-5,-2-1-2,0 0 1,1-3 4,-5 0 2,4 2-2,-4-2 3,0 0 1,5 2 6,-5-2 5,0 0 3,0 0 1,0 0 3,3-8-4,-3 2 4,0 0 1,0 2 3,0-5 12,-3 0 1,3-2 7,-4 1 6,3-2 2,-2-4 0,1 1 5,-1-2-5,-1-2 1,3 1 0,-3 1-2,-1-1 4,1 1 12,2 0-16,-1 5-6,-3 0-4,6 2-2,-3-2-4,3 6-2,-1-2 2,-2 2-6,2-1-7,1 5-2,-3-5-3,2 1-2,1 2-14,-5 1-5,5 3-21,0-4-18,0 4-21,-5-5-28,5 5-29,0 0-26,0 0-20,0 0-15,0 0-32,0 0-196,0 0-446,4 13 197</inkml:trace>
  <inkml:trace contextRef="#ctx0" brushRef="#br0" timeOffset="734884.7968">21788 12995 248,'-3'-3'248,"3"3"-14,0-5-4,-1 0-9,1 5-9,0-4-6,0 4-15,0 0-5,-3-3-11,3 3-9,0 0-7,0 0-8,0 0-11,0 0-9,0 0-11,0 0-12,0 0 6,0 0 1,0 0-10,-4 9-9,4-9-9,3 10-9,-3-4-8,-3 6-1,3-5-7,0 0-9,3 1-5,-3 1 3,-3-1-11,2-1-14,1 1 5,0-2 10,1 0-14,-1 0-6,0 1-27,0-2-15,0 0-15,3 3-30,-3-3-24,-3-1-32,3 5-44,0-6-49,0 4-31,4-1-55,-5-2-198,2-3-540,3 1 239</inkml:trace>
  <inkml:trace contextRef="#ctx0" brushRef="#br0" timeOffset="740409.4378">19656 13239 21,'0'0'125,"0"0"-2,0 0-14,0 0 1,0 0-3,0 0-7,0 0 1,13 4-9,-13-4-7,0 0-3,0 0-3,0 0-4,0 0-1,0 0-7,0 0-1,0 0-6,0 0-8,0 0-3,0 0-8,0 0 4,0 0-2,0 0-1,0 0 4,0 0 3,0 0-1,0 0 1,0 0 1,0 0-1,0 0 4,0 0-2,0 0-3,0 0 4,0 0-3,0 0-4,0 0-5,0 0 3,0 0 0,0 0 0,0 0-3,0 0 3,0 0 1,0 0 0,1-6 2,-1 6 5,0 0-4,0 0 4,0 0-4,0 0-4,3-5 2,-3 5-6,0-5-1,0 0-1,1 3-5,-1 2 2,0-10 1,0 5 1,1 0 3,-1-1 0,0-1 0,0-2 1,0 3-2,-1-4 0,1-2-1,-1 1-2,-2 0-6,3-1 6,0 1 1,0-2-5,-1 3 3,-1-2-9,2 0 0,0 0 0,-3-1-7,3 2-1,0-2 8,-4-3-10,4 3 3,0-3 7,-1 6 0,1-5-9,0-2 3,-2 0-1,2 1 4,2-1-9,-5 1 4,3-2-5,1 2 4,2-1-8,-3-1 10,0 1-8,0-2-3,4 1 3,-4 0 5,1 0-7,-1 1 2,0-2-4,2 1-2,-2 1 6,0 0-2,0-1-8,0 2 8,3 0-4,-3-1-1,-1 1 2,2 0-4,-1-5-3,3 4-1,-1 3 6,0-3 0,-1 0 0,-1 0-1,0-2-1,0 8-3,1-6 1,-3 5 6,2-5-2,0-1 1,-2 6-2,1-6-2,1 6 5,-1-4-5,1 6 0,-6-3 8,6 2-9,-2-1 2,1 0-3,-3 0 3,4-1 0,-3-1-1,2 2 1,-1 2-2,-1-1-1,-1 0 4,3-2-4,-3 2 1,-1 1-2,5-1 7,-2 1-10,0-1 3,1 0 7,0-1-8,-3 2 7,1-1-5,2-2 7,-3 5-6,2-3 2,0-1-1,1 2 6,-4 0-14,4-2 9,-2 0-10,3 1 6,-5 0 1,5-1 2,-4 2-2,4 0-4,0-1 8,0-1-4,-1 2 0,-2 0 3,3-1-1,0 0 1,-1 1-2,-3-1 3,4 3-3,0-4 5,0 3-6,0-2 2,0 0-5,0 0 8,0 0-5,0 0 2,4-1 3,-4 0-6,1 2 0,-1-1-1,0 0 2,3 0 2,-2 1-6,0 0 1,-2 2 6,2-3 9,-1 4-11,3-3 2,-3 4 4,0-5-12,0 2 8,0-1-3,0-1-3,0 6 2,1-5 3,-1 0-2,3 3 4,-2-3-5,-1 4 0,0-4-1,3 3 3,-6 1 2,3-2 6,4 0-8,-4 0 0,0 0-3,0 2 2,0-5 3,0 2 1,0 1-3,-1-1 0,-2 0 0,3-4 2,0 5 0,-1-3 0,-3 0-4,4 0 1,-4 1 2,3-1 1,-2 3-4,-2 0 3,5-1 1,-4-1-2,3 1-1,-3 3-4,2-2 6,1-1 3,-1 1-4,1 0 3,-4-1-3,4 3-4,-1-3 5,-2 2-1,4-2 4,0 0-8,0 2 8,-1-1-3,1-1-5,-2 1 6,0-1-3,2 3 1,-2-2-1,0 0-3,2-1 7,-2 0-5,1-2 7,1 5-7,-2-4 3,1 5 2,1-1-1,-2-3-5,0 5 2,2-5 2,0 2 4,-2 0-5,0 1 3,1-1-4,1 1 2,-1-2-3,0-1 0,-1 1 3,2 0-1,-2 1-4,2 0 7,-3-1-6,3 1 4,-1 0 0,0 0 2,-2-2-5,2 5 3,1-3 0,-3-3 3,3 5-6,0-3 5,-2 1-2,2 0-3,-1 0-3,-1 0 2,2 2-1,-1-3-3,-2 1 0,3 2 11,-1-2-1,1 2-8,0 1 6,0-4-3,0 4 0,0 1-2,0-2 1,0 0 8,1 0-5,-1 1 1,0 4-5,0-7 0,0 4-1,0-4-1,-1 4-1,1 3-4,1-9 5,-1 4-1,0 5 1,0-3-1,0 3 4,0-5 3,0 5-2,-1-8 0,1 8 0,0-3 0,0 3 0,0 0-2,-2-5 2,2 5 0,0 0 3,0 0-5,0 0-1,0 0 4,0 0-2,0 0 6,-1-5-4,1 5 0,0 0-7,0 0 0,0 0 0,0 0-7,0 0 2,0 0 9,0 0-7,-10 11 4,9-5-1,-5 0 4,1-1-1,-2 4-4,1 0 4,-1 0 2,0 2-2,0-2 3,1 3-4,-2-3 1,3 1 2,-4 2-3,3-4 6,-1 1-1,2 3-5,-4-4 6,4 1-4,0 0 1,1-4-1,-1 1-1,1 1 2,3-2-1,-3-1 0,0 4 0,3-5 1,-4 2-2,5-3 3,0-2 1,0 5-2,0-5 0,-3 2 9,3-2-5,0 0 1,-1 4-2,1-4 4,0 0-5,0 0 1,0 0 2,0 0 0,0 0-6,0 0 0,7-13-3,-5 8 2,2-1 2,-3 0-4,4 0 0,-1-3 8,-3 4-3,3-3-3,0-2 7,1 4-2,-1-2 1,-1-1-3,4-2 0,-4 5-3,-1-1 4,1-1-1,-2 3-1,3-1 0,0-1-1,-3 1 3,3-1-7,2 3 7,-3-1-2,1 0 0,-2 0-1,0 0-1,0 0 6,0 5-5,-2 0-4,5-5 6,-2 4-6,-3 1-3,4-4 2,0 2 1,-4 2-2,0 0 1,0 0 0,9 4-4,-9-4-3,4 4-3,0-1 7,-3-2-2,4 4 4,-2 0-2,0-2 5,0 1-3,-1-1 3,1 1 0,2-1 1,-1 1-2,1-1 3,0 1 4,3 0-2,0 1 0,1-1 1,1 3-1,-4-2 2,1 0-1,0-1 0,-4 1-1,4-1 2,-3 2-1,1-1 1,-1-2 0,0-1 2,-3 2 2,3-1-4,-1 1 1,-1-1 2,-2 0-2,5-1 1,-5-2 0,2 5 0,-2-5 2,0 0-1,2 6 2,-2-6 0,3 1-1,-3-1 2,0 0-2,0 0 5,0 0-5,-7 4-2,7-4 2,-10 1-1,1 1-2,-4-1 4,2 1-2,-4 2 1,-5-1-2,-1 1 0,1-3-11,-1 3 0,-6 4-20,4-3-19,6 3-38,-3-1-36,3-1-39,5 2-47,1-3-51,-3 2-146,6 1-438,3-3 193</inkml:trace>
  <inkml:trace contextRef="#ctx0" brushRef="#br0" timeOffset="741209.8965">19371 11836 100,'-1'-5'145,"-3"0"-12,0 2-9,3 0-12,-4 0-6,5 3-6,-4-5-12,2 3-13,-2 0 0,4 2-11,0 0-4,-14 0-12,8 0 0,6 0 0,-8 4-6,4 1 4,-5-2-5,5 0-9,-1 4-2,-1 0-2,0 2-2,0-1 2,-2 0 0,3 2-5,0-1-1,1 1-7,2 0 3,-1-1-1,1 0-1,-3 2-3,2-3-2,0 1-1,3-2 0,2 1 1,-1-1 0,0 0-3,2-2 1,4 1 1,1 0 0,0 1-1,3-2 5,1-2-9,-1-1 3,3 1-3,-1-3 6,1 0 1,-1 0-3,1-1 2,-4-3 4,3 1 3,-3 2 6,-1-5 13,3 1 5,-2-1-2,-2-2 0,-2 1 4,0-1 9,-2-1 9,-1 2-1,-1-3-8,-2 0-7,-2 0 5,-3-4-3,1-1-3,-5 1-3,-1-3-8,-2 5-1,-1-3-4,-2 2-6,1 2-3,-3-2-1,7 8-5,-7-4-10,7 4-25,1 1-32,-3 1-23,3-1-34,2 3-39,3-1-32,4 2-33,-9 4-123,9-4-364,-1 4 162</inkml:trace>
  <inkml:trace contextRef="#ctx0" brushRef="#br0" timeOffset="745245.8253">19304 14174 68,'-2'-6'144,"2"6"-6,-2-2-4,2 2 1,0 0-11,0 0-7,0 0-3,-1-5-8,1 5-4,0 0-10,0 0-4,0 0-6,-2-4-8,2 4-5,-4-3-8,4 3-5,-7 0-8,7 0-4,-7-3-2,0 2-1,0 1 1,-2 0 2,3-1-2,-6-1-1,0 0 4,1 1 1,0-1-6,-2 0 1,-1-1 2,1 0 2,-2-1-1,-2-1-6,0 0 1,2 3-2,-1-4-2,3 2 0,-2 1-4,-2-4 0,-1 0-1,-1 1-3,4-2-2,-2 0-3,-1 3-2,-1-3-5,1 2 1,2-1-2,-2-2-2,1 1 3,-3 0-2,4 1 0,0-3-4,-2 1 5,0 1 3,-5-1-2,10-3 0,-6 4-5,0-4 0,3 2 2,-3-1 11,3 3-9,-3-5 1,3 5-2,-3-2 0,0-1-1,-3-3-2,-5 2-2,3 0 0,-3 3-1,0 0 5,1-2-2,6 5 1,0-2-1,3 2 5,-1 0-7,-1-2-1,5 1 0,-4 2 0,4-3 0,0 4 2,5-4 1,-2 2 5,1-1 2,1 2-1,-1-3-1,-1 0-4,5 2 1,-3-2 0,-2 4-2,1-5 1,1 3-4,-1-3 1,0 3-3,0-2 3,1 0-2,-3 2-1,-2-3 2,4 0-3,-2 3 1,2-3-2,0 4 1,-3-3-2,2 2-2,-1-4 0,3 3-2,-5-4 4,4 5-4,1-2 5,-4 0-1,4 0-3,-1 1 8,-5-1-8,6 1 2,-3 0-2,2 0 1,0-1-1,-3 1 2,3 0-3,3 2 5,1-2 0,-7 2-4,4-3-1,0-1 5,1 3-1,0-3-4,-2 3 1,3-5 2,0 5-1,-1-2 0,3 0 0,0-1 0,-3 0-1,2-1 1,-1 2 1,-1-1 0,1 3 1,1-3-2,-2 1-1,0-1 2,3 1-4,-4-2 4,0 4-3,4-1 3,-3-1-4,-2-1 4,1 4 1,3-5-7,-1 4 6,-3-2-5,1-1 5,0 1 0,-1-2-1,2 2-1,1-1 3,0 1-2,-1-1 1,2 0 0,0 1-6,-1 1 4,1-3-1,-1 5 4,0-4-3,1 4 3,3-2 0,-2 2-1,-3-3-4,2 0 1,1 0 0,0 3 0,-3-3 2,2 1-4,1 1 2,-2 0 2,2-3-2,1 4 1,-1 2-3,-4-6-1,4 3 3,0-1-3,-4 0 1,6 2 1,-3-3-5,-2 1 3,3 1 1,1 0-1,0 1-9,-3-4 1,-1 5 4,2-1-1,1 0 1,0-2 3,-5-1 0,4 6-5,1-5 8,0 2-3,0-2 1,-4 2 3,4-2-3,-1 2-2,0 0 5,3 2 1,-2-3-3,2 2-1,-1 0 2,2-1 2,-2 0-3,1 0 2,2 1 1,-2-1 0,1 0 1,-2 2-2,3-2 1,-4 1 1,1 1 2,4-4-4,-4 5 3,-1-3 0,5-1-1,-3 2-1,3 2-1,-2-1-1,0-3 4,2 6-2,-5-8 1,4 5-2,1-1-1,-4 1 10,4 3-7,-5-7-2,4 3 1,-2 0-3,2 0 3,1 4 1,-4-5-3,4 3 4,0 2-2,-4-5 1,4 5 0,0-4 0,0 4-1,-1-4 8,1 4-1,-4-4-8,4 4 0,0 0-1,0-3 0,0 3 1,0 0 0,0 0 1,0 0 0,0 0 0,0 0-2,0 0-3,-4-4 3,4 4-4,0 0 4,0 0 2,0 0-4,0 0 1,0 14-1,0-9 1,3 0 2,-2 2-1,-1 0-1,0 2 1,0 1-1,0-2-1,0 4 0,0-3 5,0 1-4,0 2 4,0 0 0,0 1-3,0 0 2,-1 5-1,-2-3 0,3-4-3,-5 2 6,3 3 0,2-4-2,-2 2 0,1-3 0,1 0 1,-1-1-3,1-2-2,0-2 2,0 2 0,0-3 0,0 0-5,-3 0 2,3-2-1,0 1 2,0-4 1,0 0 0,0 7 1,0-7 7,0 0-5,-1 3-2,1-3 6,0 0-3,0 0 0,0 0 2,0 0-2,0 0 1,-4-17-1,4 14 3,0-4-3,0 0 0,1-3 0,2-3-2,-2 4 1,-1-5 2,0 3 0,3-2-2,-2 3 3,-1-2-3,0 0 5,0 3-5,0-3-1,0 1-1,0 1 5,1 0-4,-2 1 1,1-3 0,0 5 3,0 0-2,0-1-2,-1-1-2,1 1 4,0 1-2,-3 0 3,3 0 0,-1 0-2,1 1 1,1-1 2,-1 3-3,-1-1 1,1 0 0,0 0 0,0 0-3,0 0 8,1 1-7,-1 4-1,0-5 0,0 5 0,3-3 4,-3 3-4,1-5-3,-1 5 2,0 0 3,3 0-4,-3 0 1,0 0 2,11 3-1,-11-3-2,8 3 4,-3-1 4,0 1-4,4 3-2,-3-3-1,1 0 4,6 3-1,-2-3-3,-1 4 6,1-2-3,0-3 2,-1 3-4,2 1 2,-2-2-1,0 1 1,0-4 2,1 2-1,-4 1 1,1 0-5,-2-2 5,2-2 0,-3 2-1,-1-1 0,-4-1 2,5 1 0,1 0 0,-6-1 0,0 0 1,3 2 2,-3-2 0,0 0 5,0 0-9,0 0 2,0 0 1,-11 8 0,5-6-4,0 2 1,-7 0 0,2 3 0,-3-1-1,-4 2 6,0 1-6,-1-1-2,0 4 1,2-2 0,-5 0 1,-1 4-2,0-1-5,7-2-8,-1 1-2,2-3-17,-2-1-5,4 4-22,2-3-21,-2 1-30,7 0-19,-1-4-29,2 5-17,3-3-182,0 1-388,4-4 172</inkml:trace>
  <inkml:trace contextRef="#ctx0" brushRef="#br0" timeOffset="746065.4254">18118 13767 42,'-3'-3'217,"2"0"-12,1 3-8,-4-6-11,4 6-13,-1-5-15,1 5-17,-4 0-13,4 0-14,0 0-14,0 0-11,-4-4-7,4 4-8,0 0-6,0 0-5,0 0-6,0 0-1,0 0-2,0 0 3,0 0-1,0 0 4,0 0-3,0 0-4,0 0 2,0 0-10,0 0-3,0 0 1,0 0-1,-1 8-2,1-8-6,0 5 5,0-5 0,1 7-5,-1-4-1,0 4 8,0 0-3,0 1-6,0 0-3,0 0-1,0 3-4,0-1 0,0-1-3,0 4 2,0-2-5,5-1-2,-2 2-3,-2-2 0,2-1 0,-2 3-1,0 0-2,3-2 2,-2 4-5,2-4 2,-2 2-6,-2-1 3,0 1 0,2-3-3,-2 3 3,0-6-1,2 1-2,-2-2 2,0 0-4,0-1 4,0 3-3,2-7 4,-2 0-1,-2 6 1,2-6 0,0 0-1,2 6-2,-2-6 2,0 0-2,0 0 1,0 0-2,0 0-6,1 2-16,-1-2-9,0 0-24,0 0-26,0 0-31,0 0-32,0 0-35,0 0-25,7 3-230,-7-3-468,0 0 207</inkml:trace>
  <inkml:trace contextRef="#ctx0" brushRef="#br0" timeOffset="768436.183">17787 10879 29,'0'0'103,"0"0"-9,0 0-15,0 0 3,0 0 1,0 0-4,0 0-9,0 0-5,0 0 2,0 0-2,0 0 0,0 0 1,0 0-14,7 10 18,-7-10 4,0 0-4,-2 4-1,0-1 3,2-3-12,-2 1-2,2-1-3,-1 7-8,1-7-1,-1 5-5,1-5-3,-2 3 3,2-3-1,0 0 1,2 6-4,-2-6-3,-2 5 4,2-5-2,0 5-3,0-5-4,-1 3-2,1 1-2,0-4 1,0 5 0,0-5-4,1 3 1,-1-3-3,2 8 7,0-4 6,-2-4 0,2 5-3,0-2-6,-1 1 0,2-2 0,-1 3-1,-2-2 4,2 1-3,-2 0-3,2 0-4,1-1-3,-3 0 0,2 3 2,-2-2 1,0 2 3,2-2 7,-1 3-6,-1 0 4,4-4-3,-2 4-4,-2 0-5,2-3 1,-1 2 0,2-3 1,0 2 6,-2-2 3,1 3 1,0-3-3,2 2-2,-3 2 2,3-5 1,-3 4-6,2-4 0,-2 1 4,2 1-4,-2-2 2,4 4-5,-1-2 2,-3 1 3,1-2-4,0-1-1,-1 2-5,3-1 3,-1-1-2,1 1 5,-3 1-3,3-2-5,-3 0 1,4 2 1,-2-2-1,-3-2-3,2 5 3,2-1-4,0-1 4,-3 0 4,6 0-4,-3 0-1,-1-2-1,4 3 0,-5-3 0,2 4-3,0-3 3,0 1-3,-2 1 0,2-1 0,0-3 1,0 3-1,-4-3-2,3 6 2,0-3-3,1-1 0,0 1 2,-4-3-1,5 3 2,-2-3 0,-3 0 0,8 2-2,-8-2-1,7 0 3,-7 0-1,0 0 0,11-2 5,-7 2-3,2 0 3,-1-3-3,1 1 1,0 0 2,-6 2 1,5-6 1,2 3 2,-4 2 5,0-2-4,2 0-1,0-1 3,-1-1-3,0 0 5,2 4 2,-2-3 6,0 1 1,-3 0 2,3-1-3,-3 1-3,3-2 1,-4 1-3,4 2-1,-1-3 3,-2 2-3,5-1-1,-6-1-3,4-1 1,-4 1-1,4 1-4,-3-2 8,-1 0-10,0 0 3,0 1-5,3-1 5,-3 1 1,1 0-3,-1 1 2,-1-1 3,-2 1-2,3-2 1,0 2-5,-1-3 0,-3 4-2,4-1 1,-1 0 3,-2 0-7,2-1 5,1 3 4,-5-4-7,4-1-1,-2 3 3,2-1-5,-2 0 0,-1 0 9,3 1-6,-3-2 9,3 1-7,-3-1-2,2 0 6,0 2-1,-3-1 1,4-2 4,-3 2-1,2 0-2,-4 0-4,3 1-1,0 0 1,-1 0 7,0-1-5,-1 1 4,2-1-3,-1 2 3,-1-1-5,3 0 0,-4 0-2,1 4-4,0-3 5,0 1-3,1-1 2,-1-1-4,1 2-2,4 2-1,-12-1 3,6-1-3,-1 2 6,0 0-6,-1-1-4,1 1 6,-1 0-5,0 1 9,-3 1-5,-1-1 4,-2 1-4,4 2 0,-3-2-2,-1-1 0,1 3-1,2-3 4,1-1-2,-3 4 0,1 0-5,2-1 4,0-1-7,-2 2-12,2 1-10,0-1-18,-3 1-20,4 0-28,-1 2-29,-1-1-40,3 1-28,1 0-44,-3 0-46,1-2-207,0 2-530,3-1 235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02-02T07:06:11.182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1" timeString="2022-02-02T07:06:19.979"/>
    </inkml:context>
  </inkml:definitions>
  <inkml:trace contextRef="#ctx0" brushRef="#br0">5110 15949</inkml:trace>
  <inkml:trace contextRef="#ctx1" brushRef="#br0">8080 4001 17,'0'0'103,"0"0"2,0 0-10,0 0-10,0 0-12,0 0-7,0 0-2,0 0-11,0 0-11,0 0-3,0 0-5,0 0 3,0 0 11,0 0 6,0 0 10,5 12 0,-5-12-4,11 0 7,-6 0-7,-5 0-2,11 0 4,-3 0-3,0-5 2,-2 2 3,7-2-3,-3 1-9,1-2 0,5-3-6,0 3-2,-5-2-7,0 3-5,0-2-4,3-4 0,-7 2-5,2 1-3,0 2 5,-2-2-6,-1 0 1,0 3-5,-5-2 0,2-3-3,-2 5 3,-1-2-1,0 2-7,0-1 3,-1-5-2,-2 7 1,2-1-1,-1-1-3,-2 1 1,-4 1-4,3 1 0,-4 1-3,2-1 2,-5 3 6,0 0-1,0 0-6,-1 3 0,0 1-3,1 0 0,0 2 3,-6 3 0,8-3 3,-4 3-3,-2-1-5,1 4 5,3 2-3,1-1 0,-1 3-2,2-2 1,-1 4 4,4-1 0,1-3-4,0 2 3,2 0-2,0 1 1,4 1-1,0-1 1,2 0 5,0 0-2,2-2-1,-1-2-2,1-2-1,4 4 7,2-1-3,-3-4-4,1-1 4,1 2-4,4-6-5,-5 3 10,5-3-2,-2 0-1,2-1 2,0 0 5,-3-4-6,-1 3-3,5-3 2,-2-1 7,-3 1-8,3-2 4,-3-1-4,4-1-1,-7 1-2,2-2 4,-3 1-8,2-1 4,-4-1 3,1 2-3,1-4 2,-5 6 2,4-3-10,-3 1 5,-2-3 0,1 2 3,0 2-2,0-1 4,0 4-7,-3-6 10,3 6-4,-3-3-2,3 3 0,-12 1-1,12-1 4,-11 3-4,4 5 2,-1-7 0,0 6-3,-1 3 4,0-2-1,-1 3-3,2 3-5,-1-1 8,-2 11 3,4-11-3,2 4 6,-1-1-7,2 1 3,1 0-4,3-1 2,0 4 4,0-1-1,3-4 0,1 5 0,-2-4-1,1-3 3,2 1-2,0 6 1,-2-8-1,4-5-4,-1 4 7,1-3 0,-1-1-2,3 1-1,-5-3 1,4-3 7,-1 1-5,0-2 0,4-5 2,-4 2-4,2-3-2,2 2 3,-1-4-3,2-5 7,-1-1-1,2-5-1,-3 5-2,3-8-2,-4 4-5,5-7 1,2 2 1,0 0 8,-4-1-4,-2 5-3,3-5 1,-2 2 6,0 4-1,1 0 6,0 2-10,0-1 4,-1 3-2,1 1-4,-4 3 2,1-3-1,-4 6 0,4-2-1,-4 3 2,0 1 1,2 1-7,-5 3 4,7 0-7,-4-1 4,-5 1 5,10 5 0,-4 0-3,-2 2-1,2 1 5,-1 4-2,-1-6 6,1 5-8,-1-1 1,-1 2 3,1-1-4,1 5 6,-2-7-4,1 0 0,-3 0 5,2-2-7,-1-1 3,1 0 3,-1 0-4,-2-3 1,0 2 4,2-2-2,-2-3 1,1 6 4,-1-3-7,0-3 16,0 0-4,0 0-3,0 0-6,0 0 7,0 0-6,-10-10 3,6 3-1,1 1-1,-3 1 2,3-1-6,-2-2 5,1 0-5,1 2 3,-3-2-2,0 2 1,0-2-3,2 5 2,-3-6-3,4 4 5,-4 1-4,2 0 1,-1 0-2,2 0 1,0 0-4,-4 3 13,7-2-16,-4 1 5,5 2 0,-8 0 0,3-3-3,5 3-1,-10 4 3,3 0-3,5-2 3,-7 3 1,1 4-1,2-1 3,0 1-6,-2 1 3,0 2 6,-1 1-8,3-3 2,-3 1 2,5 0 1,-2 0 2,2 1-9,1-1 13,0 4-6,-1-3 5,1-2 1,2 7-5,-3-2 4,4-4-1,-1-4 0,1 8 0,1-5-2,-1 2 4,0-2-4,1-4 1,3 3-3,-1-5-4,2 1 6,-3 3 1,2-7 2,3-1 3,-7 0 2,11 0 0,-3-1-7,-1-2 0,3-2 2,0 0 1,-1 1-3,0-1 1,3-5 2,-4 3-8,2-5 2,-1 3 0,0-2 8,-1 2-1,1-5-10,-1 1 1,-1-1 6,1 3-1,-3-2-2,-1 3 3,1-1-2,0 1 3,-3-1 1,1 1 1,0 0 14,-1 3 13,1 1-9,-3-1 3,1 0 2,-1 1-1,0 1-3,0 0-1,1 0 3,-1 2 4,0 3-7,0-4-1,0 4-5,0 0-5,0 0 0,0 0-2,0 0-2,0 0 2,0 0-3,-1 17 6,1-8-7,0 4 1,1 2 1,-2 2 6,2 2 0,-1 7 3,1-9 3,2 4 1,-3 4-2,3 1-3,0 1 7,0-1-4,0 2 1,-2 3-3,3-2 0,-4-2-3,4-1-1,-1-2-3,0 1 0,1-5-3,1-4 6,-1 1-8,-2-5 3,1 0 2,-2 0-5,0 0 1,2 2 2,0-6-7,-2 0 0,0-4 0,1 1 1,1 0 3,-6-1-2,3-4 2,3 3 5,0-2-2,-3-1 6,0 0 2,0 0 2,5 3 0,-5-3-1,4-7-6,-2 2-1,1-1 1,1-4-2,2-3-2,-1-1-1,1 2 0,-2 0-4,0-5 5,1-1-3,3-2-2,1-2 0,-3 4-1,-2 1 3,4 0-3,-3-1 1,0-7 0,5 1 1,-3-1-4,-2 7-2,1-6 1,2-2-2,-4 9 0,-2 0 2,5 0-1,-5 0 1,1 2-3,1 0 4,-2 5-4,2-2 6,-3 4-6,0 1 0,1-2 7,-1 4-3,-1 1-1,1-1 0,-1 5-5,2-5-1,-2 5-4,0-5 0,0 5-2,0 0 2,0 0 1,0 0 7,2 14-3,-4-6 0,2 5-3,0 3-1,-1 1 5,0-2 1,0 6 0,1 5 0,-1-8-2,2-6 7,1 5-5,1 4 2,-2-4 1,2 0-3,-2 0 3,1-5 2,-1-2 3,3-1-5,0 0 3,-3-1-8,4 0 9,-1-3 0,-3-1-1,0 0 2,3 0 3,0-4 1,-4 0-2,8 0-2,-8 0 0,12-9 0,-5 1-1,0-2-2,1-4-2,2 0 2,-5-3-4,7-5 0,-6 2 0,2 2-13,1-8-1,-1 2 1,-1 0 3,-2 7-2,3 0 2,-3 0-2,-1 0 7,-1 8 1,1-3-2,-1 3 0,1-2 11,0 2-8,-3 4 0,2-1 3,-2 2 2,-1 1-5,0 3 1,4-4-4,-4 4-1,1-5-1,-1 5 0,0 0 3,0 0-3,9 9 9,-9-3-3,2 3-2,0 3 5,0 5 0,-1 0-2,3 0 1,-1 0 0,0 4-1,1-5 4,-1 1 0,2 9 3,-1-12-3,0 3 0,0-2 2,0-1 0,1-2-2,0-2 1,1 0 2,-2-2-4,-2-2 6,3 1-4,-3-3 0,1 0 5,-1 0-4,2-4 5,0 1-3,2 2 5,-6-3-3,9-5-3,-5 0 1,5-4 4,-3-2-9,3-3 2,-2-1-2,3 0-2,-1-1-1,-4-4 3,0 1-9,2-5 1,-1 8-6,1-2 5,-1 1-6,-2 2 6,-3-4 2,3 8-2,-3 0-4,3 1 6,-3 3 1,3 1-1,-3 0 1,2 1 1,-3 2-2,1 0-3,0-1-2,-1 4 4,0 0-3,0 0 1,0 0 1,4 14 4,-1-7-2,-1-1 3,5 9 5,-5-5-6,3 1 2,2 4 3,-6-3-3,4 0 6,0 0-3,-1-2-6,-1 0 3,2-2-1,0 1 3,-2-1-2,5-3-8,-6 2-14,1-1-4,3-2-10,-3 2-6,2-4-5,-2-2-14,-3 0-16,10 0-22,-10 0-22,9-8-14,-5 2-34,5-5-166,-7 3-364,1-4 162</inkml:trace>
  <inkml:trace contextRef="#ctx1" brushRef="#br0" timeOffset="302.96">9226 4111 39,'6'3'143,"-4"-1"-1,1 0-13,-3-2-5,0 0-9,11-1-11,-11 1-9,13-3-11,-10 1 16,2 0 12,-3-1-7,0 1-1,0-3-6,-3 0 5,2-1 1,-1 6 2,-1-6-12,-2 1-9,2 1-9,-2 1-10,0-1-5,-5 1-7,4 2-8,-2 0-13,6 1-24,-9 0-18,9 0-23,-11 4-28,4-2-40,6 3-36,-3-2-54,1 2-111,3-1-326,0 0 145</inkml:trace>
  <inkml:trace contextRef="#ctx1" brushRef="#br0" timeOffset="335827.6009">9403 4402 92,'9'-2'122,"-9"2"0,0 0-8,1-3-11,-1 3-6,0 0-3,0 0-10,4-3 1,-4 3-7,0 0-10,0 0-16,0 0 1,0 0 2,0 0 0,0 0-6,0 0-8,0 0-4,0 0-5,0 0-10,0 0 6,0 0-2,0 0-11,0 0 7,0 0-6,0 0-4,0 0 4,0 0 1,0 0-8,0 0 8,0 0-5,0 0-8,5-1 3,-5 1-5,0 0 7,0 0-2,0 0-3,0 0-2,0 0 1,0 0 0,0 0-11,0 0 8,0 0 8,0 0-8,0 0 2,0 0-8,0 0 8,0 0 6,0 0-7,0 0 5,0 0-5,0 0 7,0 0 0,0 0-1,0 0-5,0 0 7,0 0-2,0 0 3,0 0-7,0 0 0,0 0 0,0 0 2,0 0 5,-5 10 0,5-10-5,0 3-10,0-3-12,0 6-2,4-4-13,-4 2-13,0-4-18,0 0 0,1 5-23,-1-5-33,-5 4-105,5-1-242,-4 1 107</inkml:trace>
  <inkml:trace contextRef="#ctx1" brushRef="#br0" timeOffset="337280.5947">9363 4393 104,'0'0'131,"0"0"-27,0 0 6,0 0-9,0 0-17,0 0 0,0 0-7,0 0-4,-6-1-3,6 1-1,0 0-12,0 0 5,0 0 1,0 0-5,0 0-2,0 0 1,0 0 0,0 0-2,0 0-8,0 0-9,0 0 0,0 0-4,0 0-4,0 0-3,0 0-1,0 0 4,0 0-2,0 0-2,0 0 3,0 0 1,8 13-1,-8-11 1,0-2-7,2 6 13,2-2-8,-4 0-3,5 2 7,-1 2-10,-2-1 4,1 0 2,-2 2-2,3-4 1,-3 7 21,3-2-8,0 2-3,0-2-1,0 1-3,1-3-6,-4 4 3,3-3 4,0-1-2,-3-3-2,3 0 0,-3 1-7,3 0-3,0 1 0,0-4 2,-3 2 9,4-1 0,-1 1-2,-4-3 1,2 1 1,1-1 0,-3-2 3,0 0 1,6 3 0,-6-3 2,0 0-3,7-5-2,-7 5-3,9-7 2,-4 1-3,0-5-4,1 1-5,-2 3-2,4-3-3,-2-3 4,1 2-4,-5 4 1,3-4-3,1-5 1,-2 3-1,0-3 20,3 2-7,-5 2-8,2 0 3,-1-4-1,-1 7-5,-1-1-5,2 1 2,-3-1 2,5 1-1,-5 1-4,0 0-4,0 3 2,0-3 2,0 2 1,-3-3-4,3 3 0,0 0-1,3 1 1,-3-2-1,-3 1 0,1 1-1,2-1-3,0 3 3,0-2 1,0 5-3,0-8-2,0 5 0,0 3-1,0-6 4,0 4 3,0 2-10,0-5 2,0 5 3,0 0-1,0 0-1,0 0 5,0-6-5,0 6 2,0 0-1,0-5-1,0 5 2,0 0 0,0 0-6,0 0 6,0 0-6,0 0 8,0 0-3,0 0-6,0 0 4,0 0 1,0 0 0,0 0 0,0 0 1,0 0-3,0 0 2,6 16-1,-6-13 2,2 2 2,0 0-3,0 0 6,0 2-5,2-1-2,-1 4 7,0 1-4,0-1-1,4 6 4,-4-4 12,2-2-6,0 1-4,2 4 4,-2-1 0,1-2-1,-1 3 0,-1-3-2,5 3 1,-5-1 0,4-2 0,-6-3 1,2 3 1,1-3-4,-1 2 0,1-3 0,-2 2 1,2-6-6,0 6 3,-3-3 0,2-2 5,0 0-5,-1 0 2,-1-1-2,1-1-2,-1-1 1,0 3 3,-2-5-3,4 3 5,-4-3-4,4 0 6,-4 0 4,0 0 9,0 0 4,0 0 4,10-3 6,-7-2-12,3-3 10,-3-1-2,1-1-16,1-1-5,3-6 4,-3 4 2,0 1 5,-1-5-5,2-2-7,-2 2 3,1-2-7,-2-1 4,5 1-4,-2 2-1,-2 0 1,2 0-2,-1 1-3,-1-1-7,-3 3 10,2 1-1,-2 0 5,3 4-13,-3-4 0,2 4 7,-3-1-2,2 4 3,0-2-4,-2 1 1,2 5 2,-2-1-15,0-2-10,0 1-15,0 4-13,0 0-19,0-5-18,0 5-27,0 0-18,0 0-30,0 0-14,0 0-39,0 0-23,0 0-215,0 0-493,0 13 218</inkml:trace>
  <inkml:trace contextRef="#ctx1" brushRef="#br0" timeOffset="339873.8233">10039 4364 123,'0'-7'174,"0"2"-15,3 2-7,-3-1-20,1-2-12,3 1 2,-4 1-13,5-2-4,-5-2-10,0 1-12,1 1-7,-2 2-4,1-3-1,0 4-5,0 3-3,0-7-9,-5 4-3,5-1-5,0 4-3,0 0-4,0 0-6,-8-1-5,8 1-2,-10 5-5,6 0-2,-1 1-3,-6 0 2,4 4 2,-2 0-6,2-1 1,-4 4 2,4-1-8,-2 4 9,1 1 3,3 0 1,0-3-7,2 1 5,-1 2-1,2-2-7,1 2 8,-2-7-6,3 3 0,3-2-5,-2 0 6,0-4-2,0-1 2,2 1-1,-1 0 1,0-4-2,-1 1 15,3 1-1,-1-2 3,2-3 8,-5 0-1,11 0-9,-11 0 4,13-4-6,-5-4 0,3 2-1,-2-3-3,0-8-2,1 9 0,-1-8-2,0 2 0,1-3-5,-3 1 2,2 3-4,-3-1-1,-1 4-1,0 2-3,-1-2 0,0 4 6,-1 1-4,-2-1-3,3 2 3,-3 1-1,-1 0-4,0-1-4,0 4-3,0 0 3,0 0-2,0 0 3,0 0 0,0 0 0,4 12 0,-3-5 0,0 1 1,3 1-2,-1 1 2,0 0-2,-1-1-5,3 1 9,0 0 3,2 0-1,0-1-1,-2-2 1,2 1 1,0 1 4,1 1 5,-3-5 7,4 0 1,-4-1 5,9-2 6,-6-3 1,-2-2-2,6 1 3,0-4 3,0 0 3,5-5 4,-2 5-7,0-7 4,-2-1 3,4-1 3,-1-5 1,2-4-8,-4-2 3,2 1-7,-2-3 4,0 1-3,1-1-10,-2 0 1,1-5-3,-3 5-2,2-3-12,-4 6 7,1 1-1,-3 5-2,-5 3-1,5-5-6,-2 4 16,-4 3-27,2-2 4,-1 0 14,-2 5-20,0 0 4,-2 1-3,-1 2-7,3-1-1,-2 4-3,-1-3-3,2 1-2,-2 2-2,-1 3 4,3-2-2,0 1-5,-2-1-9,3 4-8,-9-3 1,4 2 5,5 1 1,-9 5 4,4-2 0,-3 0 4,-1 1 5,3-2 3,-2 3-4,1 5 4,-3-3 8,3 0-7,1 1 0,-1 0 2,1 2 5,1-3-4,0 3 5,0 1 1,1 0-3,0-2 4,1 0-1,-2 3 2,3-3 1,-1 3-1,2 1 12,1-1 1,2 2 4,-2 3 1,2-1 9,0 0-2,-1-4 4,1 5-5,1 2 9,0-2-3,2 2-4,-1-2 2,0 0-4,1 1 3,-1-6-5,1 2 1,0 3 3,0-6-6,-1 6 15,1-6-13,0 5 5,0-5-16,0-2 5,3 3-1,-4-4-2,2 2 2,3-1 0,-4-4 1,3 4-3,-4-1-3,4-1-2,-6-2 7,6-3-9,-4 2 16,1-1-14,0 0 14,0-1-10,0-2 3,-5 0 1,13 0 0,-8 0 6,3-2-4,2-5 0,-2 4 0,2-1 5,0-2 1,0-1-9,-1-2 3,3 4-14,-1-9 12,2 1-3,-3 0-6,0-1-2,3 0 7,-4 1 17,0-4-29,-4 4 7,5-1 7,-2 3-4,-4 1 1,1 1-6,0 0 2,-1 3-5,0 0 6,-2 0 3,1-1-9,-3 2-8,-2 0 5,4-1-4,-2 2-5,-3 2-4,3 2-7,-2-4-5,2 4-11,-5-5-1,5 5 3,-8 0 7,8 0-6,-9 4 8,1 1 3,-2 0 4,5 2-5,0-1 7,-3 1 0,-2 2 6,2 4-1,-2 1 8,4 3 1,-2-3-2,2 3 1,3-2 4,-2 2-4,1-5-3,2 3 1,0-4 4,1 1 3,2-1 0,-1 5 0,3-9 0,-2 5-2,3-4 1,-1 0 12,-1-2-12,1-1 3,-1 1 2,2-1 1,0-1-2,-3-2 2,6 0 9,-1 1 11,-2-3-2,-4 0-10,10-1 6,0 0-4,-1-3 2,-4 0 1,7-1-4,-6-3 0,2 2-4,2-1 2,0-1 1,-2 2-5,1-5 3,1 4-4,-1 0 0,0-2 1,0 3-2,-2-4-1,1 3 3,0-1-3,0 1-9,1 0 17,-7 0 0,2 4-4,1-1-5,-2 2-1,-1-3 8,2 4-3,1-1-7,-5 2-3,5-3 7,-5 3-4,4-1 2,-4 1-3,0 0 4,13 4-5,-12-1 9,3 2-8,1-1 5,-1 1-7,-3 0 4,3 2 9,0-1-5,-3 2 1,3 1 0,-3-2 1,3 2-3,0 1 3,-3-1 4,-1-1 0,2 4-2,-2-3 7,0-4-10,3 4 15,0-2-12,-3 1-3,1-6-5,-2 6 2,1-8 6,1 7-5,-1-7 0,0 5 1,0-5 1,0 5 1,0-5 2,0 7 9,0-7-1,0 0-5,0 0 1,0 0-4,0 0 2,8-17 3,-4 8-6,0 1-1,2-3-4,-5 6 8,6-4-7,-2 1 2,1-2 5,1 0-8,1 1 0,-1-1 3,2 0 2,-3-1 0,6-2 2,-1 0 2,2 0 4,-3 5 4,-1-1 7,2 0-10,-1 1 2,-1-1-8,-2 1 3,2 5-12,-5-2 13,1 0-8,-1 2 0,1-1-2,-4 1-3,4 1 2,-1 0-2,-4 2 0,0 0-1,13 4 5,-9-1 1,-4 1-4,9 3 8,-8-1-3,4 4-5,-2-1-5,1 0 9,-2 2 0,-2 0 4,3 0-16,0 1 5,-3-1 3,3-2 3,-3 2 12,1 1-18,-1 0 7,2-1-1,-2-2 1,0-2-2,0 5 2,0-1-2,-2-6-1,1 1-2,2 1 1,-1 0 1,0-5 4,0 3-10,0 0 20,0-5-16,2 5 2,-2-5 8,1 3 2,-1-3-7,0 0-3,0 0 1,11-8-6,-6 1 7,1 3 3,-1-2-1,1-4-3,0 0-2,1 2 2,3-7-3,-2 6 7,3-4-7,1 1 13,-3 1-13,2-5 5,2 2 1,-3 1 1,-1 1-6,4-4 0,-3 3 3,4-1-2,0 2 0,-1-1 4,0 2-3,-3 0-8,0 1 14,0 3-12,-2 1 5,0-3-7,1 2 4,-5 2 8,2-1-1,-1 3 1,-1-1 1,0 0-18,-2 1 2,2 1 1,-4 2-8,4-3-1,-4 3-5,4-4-8,-3 0-1,-1 4-7,0 0-1,0 0 7,0 0-2,0 0 0,0 0-2,0 0 6,0 0 1,0 0 6,0 0-3,-9 10 4,5-8 3,4-2-1,-6 8 1,3-4 2,-1-2 5,-1 2-4,0 3 1,-4-4-1,4 1-1,0 1 6,-1 0 0,-1-2 2,0 2-2,3 0 3,-3 0 0,2 1-2,0 1 5,0-2-7,-1 3 4,1-3 3,-2 2 1,6-2 2,-4 4-1,1 0-1,3-2 4,1 3 4,0-4-7,-3 5 1,2-1 2,1 0 5,1-1 7,3 0-4,-4 2-2,4-1 9,2-2-4,-2 2 8,3-1-13,-1-2 16,-1-1-14,5 1 4,0-3 2,3 7 1,-5-4-5,2-2 1,-1 0-4,3 1 10,2-5-1,-2 4 2,1-5-5,1-1-2,-1-2 6,1 5-8,0-5-1,5-1-1,-6 1 11,5-1-10,-1-1 2,0-4-3,0 3 2,-2-3 1,1-1-7,-1 0 5,-1-1-4,1 1-4,2 1 7,-3-3-3,-1 3-6,-2-2 5,5 3 2,-7-1 3,0 1-3,-2-3-5,0 3 0,-1-1 3,2 1-5,-3-2 4,1 3 3,-2-2-3,1 4 1,-2 1 0,-2-2 0,2-1 0,-3 5-3,3-4-1,-3 2-7,2 1 6,0 0-3,-2 3-8,1-4-10,-1 4 2,0 0-5,0 0 7,-11-2-7,11 2 6,0 0 9,-13 6-4,7-3 4,2 3 0,-3-2-1,-1 3 2,3 1 3,-3 1-3,-1 1-3,-1 0 5,7 2 1,-3 0 9,2 2-4,-3 1 7,1 0 9,1 2-4,4-1 2,-2-4 1,3 0 4,0 5 7,0-2 0,0-1 7,4-4-7,0 6 3,1-5 2,1-2 7,-2-4 1,4 4 8,0-4-8,1 5 11,-2-6-10,6-2 6,-4 2-9,5-3 17,-4-1-16,3 0-2,-1-3 3,3-1-11,-4 0 3,2 1-2,1-1 0,0-1-8,-1 0-21,-4-2-6,0 2-18,0 0-16,-3 3-14,-1-1-30,2-2-28,-3 3-32,-4 2-44,5-5-40,-5 5-50,5-7-53,-5 7-168,-5-7-541,5 7 241</inkml:trace>
  <inkml:trace contextRef="#ctx1" brushRef="#br0" timeOffset="345231.6972">12660 4145 78,'0'0'132,"-9"-2"-7,9 2-4,0 0-15,0 0 12,0 0-15,0 0 0,0 0-9,-5-2-4,5 2-9,0 0 2,0 0-3,0 0 3,0 0-12,0 0-1,0 0-13,-9 4 3,9-4-5,0 0-4,-10 1-11,10-1 2,-8 0-8,4 4 8,1-3-3,3-1 2,-7 6-7,2 0 8,1-6-3,-1 4-8,3-1 4,2-3 0,-7 4-5,5 0-3,-2-4 6,0 5-1,-2-1-2,3-2-4,2 4 2,-2-4-5,1 2 3,-1 2 1,1-1-7,-1-1 0,2 1-4,-2-1 4,0 1 4,3 0-1,-2 3-4,2-3 2,0 2 0,0-2-4,-1 2-1,1 0 0,-3 1 3,6 2-6,-6-3-2,3 1 3,3 1 10,-6 0-3,6 0-6,-2-1 0,-1 1 1,2 2-2,-2-5-3,2 2 3,0-1-7,1-1 0,2 2 10,0-2-5,-2-1 4,4 4-3,-3-3-4,1-2 1,0 1 3,-1 0-5,3 3 1,2-1-3,-4-1 2,1-1 1,-2-2 6,5 1 9,-3 0 3,1-3 0,0 6-5,1-6-3,1-1 1,-3 0 1,2-1 0,6 2-1,-6-2-1,2-3 1,3 1 0,-3 2-2,2-5-2,1 4 4,-2-3-1,-1 1-2,3-1-5,-3-1 1,1 1-1,0-1 4,-1 1-4,0 0-1,-1 1 11,0 0 4,-1-3-7,2 0-1,-4 1-1,2-2 19,1 0-16,-3-2 2,-2 2 2,1-1-3,-2 4 2,1-3 0,-3 1 2,3 1-2,-2-4 5,2 1 9,-4 3-13,3-1-4,-2 1 7,-1-4-3,0 0-2,0 1 7,-1 0-1,-2 1-23,2 2 16,-4-5 2,4 1 7,-3 4-7,0-4-6,0 1 6,0 0-1,-2 0-6,-2-2-3,2 5 11,-1-2-25,2 0 4,0 1 7,-4 1-4,4 1-1,-4 0 0,0 3 0,0-4-2,2 6-2,-4-3-11,1 1-8,0 2-5,-3 2-17,-1-3 9,1 1-16,-2 3-4,1-5-13,0 5-6,4-2-11,-5 0-10,4 1-11,2-2-17,0 3-13,0 1-19,4-5-8,1 3-27,4-2-25,-9 3-20,4 0-186,1-1-450,4-2 199</inkml:trace>
  <inkml:trace contextRef="#ctx1" brushRef="#br0" timeOffset="347325.7862">13777 3778 16,'0'0'117,"0"0"7,0-5-8,0 5-11,4-6 5,-4 2-17,0 0-8,1 1 2,-1 3-20,0 0 6,-1-7-2,0 3 7,1 4 0,0 0-16,-3-3-1,-1-1-4,3 0-3,-4 3-8,5 1-4,-12-1 1,3 1-1,4-2-8,-4 2-2,9 0-4,-14-3-8,5 3 4,4 3 0,-5-3-5,1 3-3,-2-2 3,5 2-7,-2-2 0,1-1-6,2 1 1,5-1-6,-10 3 14,6-3-12,4 0-5,-9 5 11,5-2-1,0 1 1,0-2-4,2 1 2,-1 0 6,2 2-3,1-1-3,0 2 11,3-2 3,-3 3-7,2-1 6,1 5 13,-1-2-6,2 2 3,0-2 4,-1 3-5,3 5 4,0-2 3,-2 0-9,3-3-2,0 4 2,-1 1-5,1 0 1,-2-1-3,-2 0 1,-1-2 3,1 3 0,-3 3-4,-2-2-2,1-1 8,-4-2-15,3-3 4,0 4 4,-4-2-6,0-3 4,2-1-2,-3 2-2,2-3-2,0 2-1,-2-2 4,4-4 0,-1 0-1,-1 2 1,0-3-2,1 1 2,1-2-2,1 1 9,2-4 8,-4 5-2,0-4 2,4-1 3,-5 3-7,5-3 6,0 0-6,0 0-5,0 0-2,-4-8 0,4 8-1,1-8 1,1 4-2,-1-1-4,2-2-4,-1 4 1,4-7-1,0 5 2,0-1-2,-2 0 4,5 0-3,-4 3-9,1-6 2,-2 4 20,5-1 2,0 4-4,1-1-4,-3-1 4,-1 4-4,1 0-3,3 0-2,-3 0 0,-2 0-2,4 0-2,-5 5 2,1-3 1,3 2-9,-4 0 11,2 3-4,2 0 6,-3 4 3,0-2-2,0 3-6,-1 0 5,-1-1 3,-1 1 1,2 1 2,-3 2-1,3 2 11,-1-2 0,-3-2-11,2 4 1,-2-3 2,0-1 1,0 4 8,0 0-13,-2-1 6,2 0 1,0-5-4,0 7 3,-2-2-1,2-6 2,2 5-9,-2-6 0,0 3-1,0-2 4,0-3-8,0 1 3,0 1 3,0-2 6,2 0-7,-2-1-4,0-2-1,3 1-6,-1-1 9,-2-4-10,3 6 0,-3-4 17,2 1 5,-2-3 0,6 3 0,-6-3 3,0 0 4,10-1-1,-5-3-9,0 2 10,3-3-2,2 2-14,-1-2 5,-2 0-5,0 1 4,0 1-9,-3 0 16,1 0-25,3 3-18,-5-4-10,-3 4-13,8-5-24,-5 5-20,-3 0-19,3-2-18,-3 2-24,0 0-28,0 0-28,0 0-29,0 0-27,0 0-29,0 0-170,-20-3-491,20 3 218</inkml:trace>
  <inkml:trace contextRef="#ctx1" brushRef="#br0" timeOffset="349325.7192">14135 4099 104,'2'-5'140,"0"2"1,0-3-8,-2 4-3,2-5 4,0 4-12,-2-2-7,0 1 0,0-1-3,0 0-4,0 1-7,0-1-7,-2-3-12,0 1 1,-4 5-13,3-5-5,-3-1-11,3 3-6,-2 0-6,0 1-3,1-3-4,-1 4-2,1 1 0,-1-1-7,0 0-5,-1 2-1,6 1-4,-12 0 7,5 0-9,4 2-1,-5 0-2,2 3-1,1 1-3,-4-2-1,4 4 5,-4 1-8,1 0 6,-1 5 2,5-3-2,-2-1 5,-3 5 0,5-2-3,-1-3 0,5 2 1,-4 0-1,4-4 0,0 4 3,0-3-6,0 3 4,3 0-3,-2-4 3,-1-2-2,8 6-5,-7-6 9,0 1-5,3-4 11,4 1 2,-6-1-5,2 0 6,3 0-4,-2-2 5,1 1-3,-6-2-1,11-2-3,-4-1 4,-1 0-1,1-1-5,3-3-1,-4 4 3,1-6-2,0 3-6,1-2 1,-4 3 0,2-6 0,-1 2-2,1 0 1,-2-2-4,4 2 6,-5-1-8,5 0 0,-5 2 0,3-2 2,1 2-1,-2 1 1,-4 3 1,2 1-1,1-3 9,1 2-2,-5 2 1,1-1-2,-1 3 1,4-3 2,-2-2-2,-2 5-6,0 0-4,0 0 4,0 0 0,0 0-1,0 0 1,7 11 7,-3-5 6,-4 1 5,2 6-4,-2-3 3,3 2-3,-2 3-2,3-2 0,-1 5 1,-2-2 9,3 7-1,-4-5 1,1 0-8,-2 1 5,1 2-3,0-3-3,0 0-4,-3 0 6,1 3-8,2-4 3,1-5-10,-2 1 4,-2-1-4,3-1 8,0 0-3,0-1-3,-1-5-1,2 1 1,-2 0 4,2-2-3,-2 0 5,1-4 10,0 0 10,-3 6 3,3-3 2,0-3-7,0 0-2,0 0 6,0 0 1,4-12-6,1 7-17,-5-2 10,4 0-3,4-3 0,-2-1-5,1 2 1,-1-3 1,3-5-8,-4 2-5,4-4 4,-1 5 0,-1-3-3,1-1 4,-2 4-2,2-2 5,2 5-15,-6 1 6,2-1 3,-2 1-16,-1-2 7,1 2 3,1 0 3,-2 1-8,1-1-6,0 3-2,-1 1-4,-1 0-1,2 1-14,-3 1-13,2 1-4,-2-4-15,1 4-17,-1 1-19,-1 2-20,0-6-23,0 6-30,0 0-20,0 0-10,0 0-7,0 0-17,0 0-168,0 0-427,0 0 190</inkml:trace>
  <inkml:trace contextRef="#ctx1" brushRef="#br0" timeOffset="349726.5312">14466 4172 89,'0'0'188,"0"0"-11,-2 8-13,1-3-12,1-1-10,1 4-7,-1 2-6,0-3-5,0 3-5,2-3-7,-1 3-11,-1 1-5,3-2-5,-2 2-10,1-1-8,1 0-10,-2-3-3,2 3-4,0-2 0,0 0-2,1-3 1,0 0-2,-2 2-1,2-2-3,1-1-3,-1 0 2,1-2-8,2-2-4,-7 0 8,10-1-4,-5-1-3,3-1-1,-1 1-3,-3-2-9,5-3 4,-6 2 4,6-7-4,-2 2-4,-3-1-4,-4 1 0,4 0-2,-3-2 0,-1 0-6,-1 0 6,-3 2-5,0 0-4,0 2 3,-1-1-2,-2 3-5,-3 0-4,4-2-6,-3 4-5,-1 1 2,4 1-15,-3 2-2,4 0-10,-3-3-14,-1 6-15,4-3-19,-2 4-7,1-3-16,6-1-11,-7 4-12,4-3-13,3-1-10,-5 7-14,5-3-155,-1-2-346,1-2 154</inkml:trace>
  <inkml:trace contextRef="#ctx1" brushRef="#br0" timeOffset="350116.618">14849 4320 64,'0'0'185,"0"0"-12,0 0-12,0 0-17,0 0-10,0 0-13,0 0-11,0 0-12,0 0-7,0 0-12,0 0-6,0 0-2,-6-13-10,3 9 1,3 4-1,-4-3-9,4 3 1,-2-4-3,2 4-5,0 0-2,0 0 3,0-4 0,-3 2-2,3 2-1,0 0-2,0 0 0,3-6-4,-3 6-8,1-5 2,-1 5-6,3-2 0,-1-1 0,-2 3-6,9-1-1,-9 1 2,0 0 3,9 6-1,-6-3 0,-3-3-5,9 3 6,-7 1 0,3 2 3,-1-2-2,-1 0 7,-2 4-5,-2-3 13,-1 4-4,-1 1-3,0 1-3,-1-3-2,-2 4-2,-2-4 2,-1 2-13,-5 1-21,1 1-18,3-5-36,-7 7-38,7-7-50,-1-1-51,2 2-192,-3-7-422,6 6 186</inkml:trace>
  <inkml:trace contextRef="#ctx1" brushRef="#br0" timeOffset="352246.6161">15163 4118 98,'2'-5'152,"0"1"-26,0 0-7,0-3-7,2 2-2,-1-3-11,-1 4-1,2-3-8,-3 1-8,0-3 0,1 1 2,0 2-4,-2-1-6,2-3-9,-4-1-10,0 2 13,-1 0 3,3-3 0,-3 4-2,1-1-8,0 0-9,-1 0-14,0 1 7,0-1-4,1 4-3,-2 0 0,1-2-5,0 3-6,-1-1-4,-2 2 2,2 1-2,4 2-14,-10-3 3,10 3 2,-13 5 0,8-2-8,-3-2 4,0 5-2,2-4-13,-3 7 14,3 2-1,-3-1-3,6-1-2,-2 1 4,0 1 0,0 0-4,1-1-1,4 4-2,-4-5 18,4 1 0,0 3-4,-1-4-7,1 1-1,1-3 1,2 1-1,-3 1-6,3-5 12,-1-1-3,2 1-2,1 0 1,-1-2-4,-2 0-1,5 1 3,-7-3 5,9-1-5,-9 1 0,14-4 0,-9 1 1,3-1 2,-2-1-6,-1 0 0,3-2 2,-1 0-6,-3 1 5,3 1 1,-3 1-2,0-3 0,0 0 0,-2-1 4,0 4 0,1-1 4,-1-1 6,0 2 0,-2 2 1,0 2 4,2-9-6,1 6 8,-3 3-8,0-5-5,0 5 3,0 0-5,2-3-3,-2 3-3,0 0 0,0 0-4,0 0 7,0 0-3,4 11 5,-4-5 0,0 3 6,0 1 6,2 3 3,0-2 4,4 6 2,-6-1 3,0 4-7,0-1 9,0-1-10,0 2 9,0-1 0,0 7-6,0-2-4,3-3 2,-3-4-2,0 3-4,1 0 3,-2 8-4,0-7 2,-1-3-4,2 0-7,-2 1 3,2-1-5,0-4 2,0-4 4,-2-1-2,1 1-1,2-5-2,-1 0 3,-1-1-3,0 4 1,2-6 8,-1-2 23,-3 5-9,3-5 4,0 0-1,0 0 0,0 0-9,-2-16 2,2 9-11,0-2 1,0-3-3,0 3 6,4-8-10,-4 2 0,1-1 3,0 3-4,3-2 1,-2 3 3,3-15-4,-1 13-4,1-2 3,2 0-3,-6 1-3,7 0 3,-3 5 2,-2-1-3,3 0-10,3-3 16,-4 1-8,0 5-5,2-3 6,-5 6-5,6-7-8,-3 6-4,-2 0-13,3-1-16,-2 0-10,0 4-13,0-2-15,-1 3-9,1-2-12,0 3-16,1-3-12,-1 3-10,1 0-21,-1-2-15,4 2 1,-8 1-31,9 1-163,-9-1-399,5 4 177</inkml:trace>
  <inkml:trace contextRef="#ctx1" brushRef="#br0" timeOffset="352555.003">15517 4159 93,'0'0'274,"0"0"-25,0 0-28,0 0-20,0 0-21,0 0-12,2 3-7,-2 1-15,-2 4-5,4 0-16,-1 2-9,-1 0-11,1 4-13,-1-3-3,3 1-12,-2 1-10,3-1-2,-3 1-5,0-1-7,2-2-8,-3 2-3,4-2-4,-2 2-1,0 0-6,0-1-2,1-4 2,-2 5-8,-1-4-8,-1-2-14,2 2-22,0 0-6,-3-2-24,2 0-25,-3-2-24,3 0-41,0 1-17,-2-1-10,2-4-34,-2 3-137,2-3-366,0 0 161</inkml:trace>
  <inkml:trace contextRef="#ctx1" brushRef="#br0" timeOffset="354061.7197">16068 4127 70,'0'0'149,"-1"-7"-10,2 3-3,-4 0-10,3 4-17,-2-7 12,2 0-3,-3 4 3,1-1-8,-1 1-1,1-1-3,2-2-20,-1 1 2,-1 0-6,-2 0-9,3-2-10,-1 2-4,2 0-5,-4-3-3,2 3-2,0-3-11,-1 3 5,2 1-10,-3 0-1,3-3-4,0 1-4,-3 2-2,-1-1 0,1-1-6,0 3 0,-1 1 0,1 0-11,-1 0 3,-1 0 2,1 0-2,5 2-5,-8-1 6,8 1-11,0 0 3,-14 2 4,10 1-10,-1-1 8,1 0-1,-1 1-3,1 2 11,-1-2 3,1 3 0,0-2-2,-1 8-4,1-6 0,0 6 1,3-4 2,0 4-2,-2-3 2,3 3-5,0 0-4,-2-2 4,2 2 0,2-6-4,2 4 3,-4-3 0,4-1-1,-3-1-2,-1-2 3,3 1-4,-2 3 5,3-4-2,0 0 10,-3 1-11,3-4 4,5 0 0,-9 0 2,10 0-2,-10 0-1,9-5 5,0 3-4,-4-3 2,2 3-6,0-6 1,0 1-2,1 0 3,0 1-2,-3-4 1,3 1 2,-1 0-4,0 1-1,-4 0-3,4-1 1,1 3 7,-3 0-9,-3-1 6,2 3-1,-2-2 2,2 0 1,-2 3-6,1 1 7,-1-4-1,-2 6 3,4-2-7,-4 2-2,0 0 2,0 0 1,1-3-4,-1 3 1,0 0 2,0 0 9,5 11-3,-5-5 3,0 2-2,2 2 14,-2 2-2,3 0-2,0 5 0,-2-5 5,3 6 1,-3-1 6,2 2 6,-2 0-7,2 0-1,0 0-2,-3 0 0,2 6-7,-1-6 2,3-2-8,-8 3 5,4-3-2,5-1-1,-5-1-4,0-1-1,4-4-2,-4 0 5,1-2-6,2 3 1,-2-7-4,-1 2 4,0-1 2,0-3 9,0-2 10,0 3 9,0-3-4,0 0-4,0 0 10,12-9-17,-6 4 0,-1-4-9,2 0 7,-1-1-3,3-5-2,2 2 3,2-9-7,-3 5-1,1 0-3,-1 2-4,-1-2 5,1 2-5,0 3-10,-2-2-7,-2 1-2,-1 4-14,1 0-13,-4 3-15,1 1-25,-1-2-22,0 2-29,0 1-40,-4 2-37,2-4-31,0 6-40,-7-4-141,7 4-454,-13 0 200</inkml:trace>
  <inkml:trace contextRef="#ctx1" brushRef="#br0" timeOffset="354559.7154">15878 4420 145,'0'0'137,"0"0"-9,0 0-12,0 0-9,0 0 2,0 0-18,0 0-1,0 0 0,0 0-9,0 0 7,0 0 2,0 0-7,-8-6-5,8 6-10,0 0-1,-2-4-8,2 4-6,0 0-2,-7-4-7,7 3 3,0 1-1,0 0 3,-2-5-2,2 5-2,0 0-2,2-6-3,-2 6-3,3-5-1,-1 4-6,-2 1-5,6-2 1,2 1 0,-5-1 3,1-1-9,-4 3-1,10 0-1,-10 0 3,5 3-1,-5-3-4,9 5 3,-9-2-1,1 1 2,-1 4 4,0-1-2,-4 1-1,-2 6-3,2-5-5,-4 2 3,1-2-7,-4 8-14,5-6-9,-3-1-14,0 3-32,0-4-22,0 1-26,3-3-36,2 0-33,-2-2-153,0 0-357,3-3 159</inkml:trace>
  <inkml:trace contextRef="#ctx1" brushRef="#br0" timeOffset="356229.6959">16441 4309 28,'0'0'106,"0"0"-8,0 0-8,-4 4-13,4-4-6,0 0 1,0 0-5,0 0 1,0 0-1,0 0-6,0 0 2,0 0-1,0 0-5,0 0 2,-2 3 1,2-3-12,0 0 4,0 0-5,0 0-1,0 0-5,0 0 1,0 0-5,0 0-3,0 0-3,9-12-2,-9 12 0,2-5-2,4 5-3,-3-3-5,1 0-2,1 1 0,0 0-2,2-1 4,2 1-1,0-2-24,-2 4 16,4-2 9,1-1-2,-1 1 8,1 1-2,1-1 0,-3 0-2,3 0-2,-1-1-1,-2 2-8,-1 1 5,-3 0-2,2 2-9,-4 1 2,3-2 5,-4 3-3,2-2-4,-2 2 4,-2 0 11,0 0-7,-2 0-2,0 2 3,-2 1 2,-1-1 7,0 1-9,-2-3 1,1 1-2,-3 2-4,3-1 8,-1 1-3,-6-2-2,3 1-1,3 1-1,-7-2-5,4 1 9,0-2-2,-1 1-6,1-2 1,1 0 3,3 0-3,-2-1-2,0 1 4,5 0-2,2-3 4,-6 0 3,6 0-3,-5 2 2,5-2 2,0 0-3,0 0-4,0 0 2,0 0 0,0 0-6,0 0 6,13-5 3,-13 5-3,14-4 2,-5 2 1,-4-1-3,3 3 2,-1-2-1,5 2 5,-3 3-4,4-3-3,-4 3 6,1-2-3,0 1 2,-1 3-6,-1 0 6,-3-4-4,4 10 0,-5-7 1,0-1 1,-2 3 3,1 4 3,-3-5-5,0 0-2,-2 2 5,1-1-5,-3 1-1,-2 1 9,-3-3-4,1 3 0,1-3 6,-2 0-3,-3 0-9,-2 6 1,1-7-3,3 1-4,-3-2-8,3-1-11,-3 2-20,3-1-12,-1-3-18,3 0-28,8 0-35,-13 0-23,9 0-28,-1-5-151,1 3-359,4 2 160</inkml:trace>
  <inkml:trace contextRef="#ctx1" brushRef="#br0" timeOffset="356677.6911">16817 4492 1,'0'0'170,"0"0"-13,0 0-12,0 0-14,-17 3-15,17-3-11,0 0-7,0 0-17,-2-7-1,2 7-5,0 0-18,0 0-3,0 0-8,0 0-1,-8 0-7,8 0-1,-5-3 1,5 3-6,0 0-4,-4-5-3,4 5-3,-5-2-5,5 2 5,0 0-2,-3-3-8,3 3 6,-1-5-1,1 5 1,0 0-3,4-4 5,-4 4-14,4-5 7,-3 2 1,3 1-10,2-2 5,-2 1-2,4 3-1,-8 0 0,10 0 3,-6-3 8,-4 3-3,9-1 7,-9 1-4,10 1 0,-6 2-2,-1 0 1,-3-3-3,2 7 15,-3 0-8,-3 0 5,0 3 5,-1-1-9,-3 0-1,1 1-5,-3-3 3,3 4 0,-2-2-9,-5 3-9,4 0-11,2-2-15,-5-2-27,4 1-22,-2-3-24,3-2-25,1 1-21,0-1-125,-1 1-291,6-2 129</inkml:trace>
  <inkml:trace contextRef="#ctx1" brushRef="#br0" timeOffset="357650.3808">17240 4132 150,'-1'-4'135,"-2"0"-15,2 0-2,-2-3-21,3 3-23,-1 0 13,-3-2-17,4 1 0,-4 2-9,3-4 0,-3 2-8,0 2-6,-1-2-7,1 2-10,2 2-5,-5-2 4,2 2 4,-2 0 7,0-1-7,7 2-7,-13 2-12,6-1 5,-1 2-1,-1-2-7,0 3 6,1 1 6,-2 2-10,4-2-6,-4 2 0,5 0 16,-3 0-16,4 0-2,1 2 3,1 3 5,-1-3-4,0 2-3,3-1 12,1 3 0,0-5 0,0 3-5,2-1 5,-3-5-5,1 2-4,2-3 0,-2 1 3,0 0 0,2-2 2,-3 1-3,3-2 0,2 0 2,-5-2-2,9 0 6,-9 0-4,11-1-10,-4-1 5,0 1-4,0-3 1,0 1 3,2-5 0,-1 2-3,-1-2 1,1-1-7,-1 0 6,-2-1-4,2 0-2,-3 1-4,1 1 10,-1-1 2,-3-1-5,3 1 6,-1 0-9,-1 2 2,1 2 4,-2-1-1,-1 2 3,5 0-2,-5 4 2,0-4 5,3 1-9,-2 0 1,-1 3 1,0-4 4,0 4-4,0 0 18,0 0 18,5 12-5,-2-7 3,-2 2 1,2-1-4,-1 4 11,3-1-2,-3 7 4,1-3 7,1 3 0,-1 1-4,1 0-7,-2 0-2,-2 0-2,3-2 0,-3 1-3,0 0-7,0 2 1,0-1-3,4 0-5,-4 0 2,0-5-2,0 5-3,0-5-5,0-2 1,0 2 0,0-2-3,1 1-4,1-4 0,0 0 1,-1-1-1,-1 1 0,1-3-1,-1 0 4,3 1-6,-3-5 7,2 2-1,-2-2 3,0 0-2,12-3 4,-7-1-1,1 0-2,1-4-2,-2 1 1,1 0 1,1 0-1,-1-3 0,-1-1-1,0-1-4,0 0-1,1-4 3,-1-1 3,1-1 12,-2-1-7,3 2-1,-1-1-4,0 1 0,-5 5 2,5-4 1,-2 5-7,0 0 2,4 0-3,-7-2-6,3 5 3,2-1-1,-3 2-2,-1 2 3,2 0-3,0 1-4,-1 1-7,-2-2-9,0 0-5,-1 5-12,3-7-8,-2 6-24,-1 1-16,0 0-20,3-4-21,-3 4-28,7 0-18,-7 0-30,9 2-205,-5 1-437,3 0 194</inkml:trace>
  <inkml:trace contextRef="#ctx1" brushRef="#br0" timeOffset="358403.6017">17770 4157 19,'0'5'155,"-2"-1"-2,2 4 1,-2 1-8,4-3-8,-4 7-14,2-2-1,0 0-6,2 0 1,-2-1-5,0 2-13,0 1-9,0-4-1,-2 3-11,4-2 3,-2 0-9,0-3-9,-3 3-8,4-1-2,-2-1-1,1-2-7,-1-1 2,1 1-12,-2-1-2,2-1-3,-2 0 1,2 1-6,2-1-1,-2-4-4,0 0 0,0 0 7,0 0-9,0 0-5,0 0 2,0 0-11,0 0 6,0 0-5,4-13 0,-2 4-11,0 2 5,-2-2-3,3-2-5,-2 1-2,0 3 0,1-2-2,0-1 7,-2 0-6,-1-2 0,1 1 1,2 0 3,-4 0 2,2 1-1,1-1 0,-2 0-4,1 0 5,1 2 3,-1 2-6,3-3 4,-5 5 3,1-2-1,2 0 2,-1 0-2,-1 0 5,1 3 0,0 0 2,-1-1-1,1 0 10,0 5-3,0-6-2,1 4 4,-1 2-4,0 0-2,0-5 3,0 5-2,0 0-2,0 0-3,0 0-1,0 0 3,0 0-4,0 0 4,-14 10-4,9-7 7,-3 5 0,1-1 2,0 3 0,-4-1 2,1 3 2,-2 1 4,2 0 0,0 0 2,-1-1 0,-4 1 2,5-1 0,1-2-2,1 1-2,3-1 2,-4-2-1,5 0-1,-1-2 0,0-1 0,3 0 0,-2-1-2,2 1-2,1-2 7,1-3 2,-2 7 0,0-3 2,2-4 2,7 2 0,-7-2 5,11-1 0,-2 0-6,4-3 0,2 1-5,-3-1-3,8-1-3,-2-3 0,1-1-4,3 2 1,-4 0-1,2 0-2,-1 0 0,1-2-1,-4 2-1,2 0-5,-6 2 3,-2 0-12,0 1-7,-1 0-9,-4 0-4,3-1-15,-3 5-26,-5 0-30,6-3-34,-6 3-25,7-1-34,-7 1-45,0 0-143,0 0-412,0 0 183</inkml:trace>
  <inkml:trace contextRef="#ctx1" brushRef="#br0" timeOffset="361608.5866">18262 4406 80,'0'0'77,"0"0"1,0 0-1,0 0-4,0 0 2,0 0-10,0 0-5,0 0 4,0 4-1,0-4 0,0 0 2,0 0 2,0 0-20,-8 3 7,8-3-26,-2 4 14,2-4-2,0 0-1,0 0-3,0 0-2,0 0-3,0 0-9,0 0 1,-11 0 4,11 0 1,0 0-8,0 0 2,0 0 0,0 0-1,0 0-4,0 0-14,0 0 12,10-12-5,-9 10 4,-1 2 5,6-5-6,-2 2 8,-4 3-7,5-2-1,-1 1 8,1-2 3,0 2-4,-5 1 1,9 3-2,-9-3 4,5 1-11,-5-1 2,0 0 15,13 1-4,-12 1-1,2 3 7,1 0 1,-4 0 7,1 6-7,-2-4-3,-3 0 12,-5 4-12,1 4 3,-2-1-6,1-1 7,-7-1-6,0 0-4,2 0-9,-5 0-10,6 0-15,-4-2-39,6 3-45,2-7-38,-1-1-187,0 2-346,6-4 153</inkml:trace>
  <inkml:trace contextRef="#ctx1" brushRef="#br0" timeOffset="363088.6357">18708 4195 115,'1'-6'144,"-1"1"-6,0 1-15,2-5-7,0 4-12,-6-3-3,4 1 1,-1 1-18,-3-5-4,4 6 4,-5-1 1,5 1-4,0-2-9,-4 1-9,1 1-7,-4-2-4,3-1 0,-3 6-1,2-5-12,-1 2-1,-4 1-8,5 1 1,-1-1-3,-3 1-6,5 0-3,-4 0-1,2 3-5,6 0 1,-14 3-4,5 0-2,-2 0-2,1 3 0,4-4 4,-3 4-5,0 1 2,3 0 0,-3 1 0,2 1-4,1-1 7,-3 2-7,5-1 6,0 0-6,-1 1 5,1 2-3,3-3 3,-2 2-3,1-5-4,2 5 6,0-4-1,0 0 2,2 0-2,-2 0-1,3-1 4,2-2-5,-1 1 3,0-2-5,-1 1-3,3-1 6,0-1-4,2-1 6,-3 1-9,3-3 11,-2 0-7,3 0 4,1-1-3,1-1 3,-5 3-2,2-4 1,-3 1-9,1-1 4,4 0 5,-2 0-5,-2-1 0,0-3 0,-1 3 3,1 1 0,-1-5-3,0-2 4,3 5-3,-2-5-1,-1 5 3,0-4 2,-1 3 2,0 0-2,-3-1-2,3 3 6,-2-1-2,-1 3-8,4-4 7,-4 4 1,4-2 1,-5 5-3,0-5-1,4 3 2,-4 2-4,1-4 5,-1 4-5,0 0 3,4-2-5,-4 2 4,0 0 6,0 0-6,0 0 3,9 6 11,-9-1 10,0 1 6,1-1-3,2 5 5,3 3-6,-4-4 0,0 4 2,2-1-3,1 5 3,-2-1-4,-3 1-3,2 0 3,1 0 1,1-2 1,-4 3 0,1-2-1,-1 0-3,5-1-5,-4 2-8,2-5 6,-2 5 1,2 0-12,-2-5 4,0 0 3,0-2 0,1 1-8,2-2 0,-3-3 4,0-1-1,0 0 0,2 2-6,-3 0 11,0-6 6,0-1 8,3 5 16,-3-5 10,5 1 7,-5-1-2,0 0-4,0 0 0,0 0-2,0 0-7,6-11-1,-2 4-8,0-1-3,0-2-3,0-1 6,4-1-10,-3-1 1,3-4 1,-3 2-7,2 4-5,0-6-2,0 5-8,-3 0-1,-1-1 5,3 4 2,-1-2-5,3-1 1,-4 3 1,2 1 5,-3-1-9,1 3 1,0 2-6,-3-3-3,3 4-8,-1-1 1,-1 1-7,-1 2-18,2-3 9,-3 4-21,5-5-17,-1 4-21,-4 1-14,4-3-13,-4 3-25,5 0-17,-5 0-15,0 0-32,11 2-12,-4-2-14,-7 0-169,6 2-426,-6-2 189</inkml:trace>
  <inkml:trace contextRef="#ctx1" brushRef="#br0" timeOffset="363498.3313">19172 4235 99,'0'0'233,"0"0"-20,0 0-20,-5-4-10,5 4-27,-8-1-9,8 1-20,0 0-17,-14 5-12,9-5-7,0 4-10,2-1-5,-2-1-11,0 0-4,1 2-9,1-1-4,1 0-3,0 1-9,0 0 1,1 2-7,0-1-2,1 2 0,0 0-4,0 0 0,1-2-11,0 3 3,1-1 2,0 1-3,2 1 0,1-4 0,0 4-5,0-1 2,0 0 1,1-3-1,1 2-6,-2 2 1,4-4-3,-4 6-1,-1-6 4,0-2-2,1 3-2,-2 0 0,-3-1 1,5-1 3,-5-4-5,-5 6 6,5-1-7,-3 1 6,-2-2-4,-4 3 5,1-1-2,-2-2-3,1 0 5,-2 0-2,-1 1-3,2-3 0,0-1 2,0 1 1,-1 0-6,4-4-5,-1 2-4,2-2-18,1 1-25,-2-3-27,1 1-25,1-1-28,0 0-26,1-2-172,1 1-357,2-2 158</inkml:trace>
  <inkml:trace contextRef="#ctx1" brushRef="#br0" timeOffset="363760.6294">19150 4257 199,'3'-2'259,"-2"-3"-14,4 3-20,0-4-27,3 2-15,1-3-16,2 0-17,2 4-14,1-4-18,0-2-8,4 4-11,-5 1-11,6-4-4,-2 2-12,1 2-11,-6-2-10,2 1-10,-2 4-13,-2-2-20,-1 2-27,-1-3-29,-2 3-27,-1 1-40,-5 0-16,12 0-17,-12 0-22,2 5-133,2-4-328,-4-1 145</inkml:trace>
  <inkml:trace contextRef="#ctx1" brushRef="#br0" timeOffset="364167.4734">19480 4420 118,'0'0'166,"-1"3"-16,1-3-16,-3 5-13,3-5-15,0 0-9,-1 6-8,1-6-9,-3 1-7,3-1-5,0 0-2,-5 4-13,4-2-3,1-2 2,0 0-1,0 0-4,-8 1-4,8-1-3,0 0-5,0 0 1,-9-3 7,9 3 0,-5-3-3,5 3 0,0 0-6,0 0-3,-4-2-6,4 2 1,0-5-3,0 5-2,0 0-4,5-6-3,-5 6 1,7-2 5,-3-1-7,-4 3 7,7-1-5,-7 1 0,7 0 1,-7 0 6,6 3 6,-6-3 0,5 2-1,-2 0 5,1 1-3,-1 2 4,-3 0 5,0-1-5,-1 1-1,-1 2 3,-2-3-2,1 2-3,-3 5-3,-2-2-8,2 0-9,-3 0-11,-4 4-18,4-6-26,-5 5-40,4-7-37,-2 5-39,3-3-201,-4-2-392,3 2 174</inkml:trace>
  <inkml:trace contextRef="#ctx1" brushRef="#br0" timeOffset="365368.3645">19886 4153 137,'0'-4'162,"1"-3"3,0 2-14,-1 0-5,0-6-12,0 6-15,0-1-12,-1 1 0,0-5 3,-2 4-13,0 0-8,-2-2-7,1 0-10,-4 0-9,3 0-1,0-1-13,-4 2-6,3 2 1,-1 0-7,2-3-6,-4 4 0,4-1-4,0 4-5,-1-2-3,-1 2-4,-3 2-6,4-2 0,-5 2 3,1 2 0,-1 2 0,2-1-5,-3 1 2,4 2-2,-1 2 2,0-1-3,0 9-2,2-8-1,2 1-1,0 1 1,-1-1 1,4 1 2,0 1 3,-1 1-5,2-5 3,1 4-4,0-3-4,1 2 7,-1-4 0,3 3 1,-2-4-7,2-2 7,-3 3-4,6-2 0,-2-1-1,-1 0-4,1-2 6,3 1 2,-3 1-5,2-4 3,0 1 0,-6-1-1,13-1 0,-8-2 4,4 2-8,-2-3 9,-1 1-5,4-2 0,0-1 0,-2-1-1,1 1-4,1-4 5,-1 5-1,-1-4 1,-3 0-2,5 1 4,-2-1-5,-2 1 2,2 1-7,-3 0 11,3 0-6,-3 0 4,-4 3-8,4 0 1,-2-1 7,-2 1-2,3 1 0,-1 1 1,0-1-4,-3 3 8,1-4-7,-1 4 0,6-5-2,-6 5 1,0 0 3,0 0-2,0 0 5,0 0 10,0 0-4,0 0 5,3 12 0,-1-7 0,-2 2 8,2 1 8,-2 2-2,2-2 4,-1 4 4,2-2-4,-1 2-1,-2 3-1,0-5-3,4 4 6,1 2-2,-3 1-2,0-4 10,-1-1-3,0 1-1,3 4 0,-1-1-5,-1-5-5,1 2 2,-2-1 1,0-3-6,2 8-5,-2-5 8,1 0-4,-1-1-5,2-1 1,-3 7-5,2-8 4,-2-3 0,2-2-8,0 1 4,-2 0-6,1-3 1,-1-2 1,1 5 7,-1-5 6,3 5-1,-3-5 18,0 0-3,4 3 6,-4-3-20,0 0 2,11-11 1,-6 9-2,0-5-5,0 2 1,1-2 2,0 0-5,3-1-3,-3-1-3,2-2 3,-3 1-4,5 1 0,-5-1-4,3 0 0,-1 1-5,-1 0 7,-1 0 4,3 1-11,-3-1 7,0 1-3,0 0 8,1-1 6,-2 5 3,0-2-7,2-4 4,-2 4 9,-1 3 6,2-3 0,0 3 0,0-2 2,-2 1 4,1-2-3,-2 2 2,1 0 2,-1 0-18,1-2 9,-1 2-12,1 1 0,1 0 4,-1 2-4,-3 1-2,4-5-13,-2 2 9,2-1-6,-4 4-14,0 0-13,0 0-13,0-4-20,0 4-10,0 0-23,-2-4-22,2 4-28,0 0-33,0 0-42,0 0-34,0 0-36,0 0-219,-4-2-540,4 2 238</inkml:trace>
  <inkml:trace contextRef="#ctx1" brushRef="#br0" timeOffset="367470.3016">20450 4250 90,'0'0'161,"2"-5"-8,-2 5 2,0 0-11,-3-4-11,3 4-9,0 0-10,0 0-16,-7-2-7,7 2 4,-8-1-18,8 1 6,0 0-8,-14 5-2,7-3-2,-2 3-1,1 0-5,-1-3-6,-1 4 1,-1-1-1,-2 6-3,2-2-1,0-1-9,0 0 11,3 1-12,-5 6-1,4-9-7,1 6 1,1 3-3,-1-5-1,3 0-6,0 1 0,-2 0-4,6-1-3,-4 2-1,5-2 3,-5 1-6,5-1 3,0 0-4,5 2-3,0-5-2,0 3 2,-1-5 0,5 0-5,-4-1 6,3 0-4,2-1-1,4 2 6,-1-5-5,1 0-1,3-3-1,-1 6 0,0-11 0,-4 7-2,4-4-4,-5 0 3,3 2-1,-5-7 4,-1 5-7,2-1 8,0 2 4,-5-3 2,-1 3 1,0 0-2,-3-1 0,-1 1-5,-1 0 2,0 0-4,1 4 4,-7-7-7,-2 4-3,3 1-10,-2 1-10,2 0-1,-2 1-15,8 0-9,-14 1-3,5 2-13,4-1-8,-1 0-8,0 2-14,-2-3-11,3-1-11,0 2 5,5-2-6,-3 6-20,0-3 5,3 1-9,0-4-10,-1 3-112,0 1-278,1-4 123</inkml:trace>
  <inkml:trace contextRef="#ctx1" brushRef="#br0" timeOffset="367902.4808">20781 4443 143,'0'0'144,"0"0"-13,0 0-12,0 0-13,0 0-1,0 7-12,0-7-13,-3 4-10,3-4 8,-1 4-5,1-4 7,-3 3-2,3-3-8,-5 2-13,1 1 11,-1-1 6,5-2-4,0 0-3,-10-1-2,8 4-4,2-3 0,0 0-6,0 0-7,0 0-5,0 0-4,0 0-3,-8-4-3,8 4-4,0-5-1,0 1-3,0 4-4,2-7 1,1 3 0,0 3-5,-1-3-2,1 0-2,-3 4-2,6-3-5,-6 3 5,8-2-5,-6-1 1,-2 3-1,7 0 0,-7 0 1,5 5 4,-3-4-4,1 5-2,-2-2 9,1 1-3,-2 1 0,-2-1 2,-2 4-5,-1-1 0,-1-3 2,1 7-10,-4-2-12,1-3-24,-1 2-15,-5 4-30,5-4-33,0-2-26,-1 0-41,1 1-133,0-1-340,3-2 150</inkml:trace>
  <inkml:trace contextRef="#ctx1" brushRef="#br0" timeOffset="368800.2993">21232 4034 127,'-4'-4'148,"0"-1"-20,-2-2-2,-1 2-19,2 4-6,1-3-4,-1 0-13,-1 0-22,0 3 9,0 1-3,0 0-11,6 0 4,-15 0-8,7 0-9,0 2-3,-1 4-7,2-3 5,-2 0 0,-3 4-6,-1 1 4,3-4-3,-3 9 2,3-7-5,5 7-3,-6-3-2,4 0-9,1 1 8,0 3-4,0-2 1,3-1 4,0-1-5,0 2-7,0 0-2,1-3 1,4 1-1,-2 0 11,2-5-12,1 2-3,-2-1 0,2-2 5,0 2 2,0-2-8,0 0 6,2-4-5,-5 0 3,12 2 2,-7-5-2,6 0-3,-3 0 0,0 0 2,1-5-3,0 2-1,1 0 5,-1 0-5,3-5-7,-3 5 5,0-6 1,-3 3 6,3-2-11,1 2 13,-2-5-2,-2 3 0,0 2 4,0-2 7,-1 3 1,-2 0 6,1 0-3,-1 3 2,0-1 0,1 0 5,-2 5-7,0-3-3,4 3-2,-6-5-3,0 6-9,0 0 2,0 0-6,0 0 10,0 0 4,5 12 1,-4-4-4,2-1 4,-3 4 2,1 0 4,-1 6 2,0-1 6,0 1 6,0 1-5,0 0 1,3 3-2,-2-4 3,3 2-7,-3-2-3,3 3-1,-3 5-5,4-7 1,-5 1 2,0 1-5,0-2-6,-3-1 1,3 0-7,-2-6 8,1 1-7,-2-2 4,3 0 7,2-5-14,-4 6 5,4-6-6,-4-4 0,2 3 5,-1 3 4,1-7 10,-1 5 9,1-5 1,0 0-2,8 1 3,-8-1-3,0 0-3,8-10 5,-8 3-16,3 1 10,0 1-11,2-5-3,-1 1 2,-1-1-6,4-3 4,-2 4-3,2-8 1,1 0 4,-3 1-10,4-1 3,-1 3-3,-2-1-5,2 1 3,-3 3 3,1 0-4,-2 0 3,0 4-4,0-4-12,-3 5 7,3-1-13,-4 2-10,6 0-11,-4 1-16,0 0-21,-2 0-20,4-1-27,-3 2-45,-1 3-24,3-5-18,-3 5-44,5-1-132,-2-5-418,-1 5 185</inkml:trace>
  <inkml:trace contextRef="#ctx1" brushRef="#br0" timeOffset="369353.8648">21662 4212 172,'0'0'187,"-7"0"-12,7 0-19,0 0-21,0 0-9,0 0-13,14-5-6,-5 5-15,-2-2-7,6 2-7,-1 2-12,-1-5-4,0 0-6,1 3-8,1-2-5,1-1 6,-4 2-10,-1-5-9,5 5 1,-7 0-3,3-3-3,-6 3-4,5 1 6,-7-2 9,-2 2 1,9-5 1,-5 2 1,-1 2 4,-3 1-2,6-1-4,-6 1-3,0 0-7,0 0-2,6-2 1,-6 2-5,0 0-1,0 0 1,0 0 14,5 6 6,-3-2 9,-1 1 8,-1-1 5,1 4 7,-1 1 4,0 1-7,0 1 9,-2 2 4,2 4-2,-3-1-6,1-1-6,0 0 2,0 2-1,-2-1-5,0 1 4,2 3-5,-1-8-10,1-2-13,0 2 5,1-4 5,-2 2-5,1 1-15,-1-5-6,3 3 4,-2-1-7,0-2-5,2-3 0,-1 2-3,1-5-10,0 7-4,0-5-20,0-2-15,0 0-6,1 3-12,-1-3-17,0 0-20,0 0-29,0 0-22,0 0-39,0 0-39,0 0-44,0 0-175,0 0-476,-7-17 210</inkml:trace>
  <inkml:trace contextRef="#ctx1" brushRef="#br0" timeOffset="369564.5826">21753 4378 61,'0'0'219,"0"0"-16,12-11-12,-5 10-18,5-3-12,2-2-13,1 1-17,-3 3-12,8-2-13,-3-4-13,2 1-11,-5 2-23,3-2-22,0 2-33,-4 1-17,1-1-36,3-3-24,-2 3-32,-3-1-32,-1 1-98,-3-2-256,-1 0 114</inkml:trace>
  <inkml:trace contextRef="#ctx1" brushRef="#br0" timeOffset="370397.5676">22032 3829 188,'1'-7'186,"2"-2"-21,4 1-17,1-1-16,5-2-12,0 1-12,3 1-12,-2-1-3,4 5-12,-3-3-12,2 3-4,-4 0-7,2 2-5,-5 0-7,2 1-4,-2 0-8,0 1 4,-1 0-2,-1-2-13,1 8 4,-4-5-13,-5 0 2,9 2-8,-5 0 10,1 1-1,-1-1-6,1 0 0,-3 6 0,2-3 5,1 4 5,-2 2-4,-1 0 0,1 5 5,-3-5 2,-1 1 3,1 3-1,-4 4 4,-1-2-4,2 4 4,-1 3-4,0-4-3,1-3 4,-1 3-1,3-3 1,-2 3-3,-2-2-1,5 2 1,0-3-2,-1-2 1,2-1-6,-2-2-1,1-3 6,1 1 2,-1-4 9,-1 0 7,2 0 9,1-3 1,1 3 4,1-6-1,0 2-4,3-2-5,0 2-1,-7-2-10,13-3 1,-8-1-3,3 3-1,2-3-7,-3-3-3,4 3 4,-3-1-9,1 0 2,-4-4-3,3 3-4,-3 0 1,-4 0 0,3 1-3,0-2 0,-4 2-5,0 0 2,4 1-3,-4 0-9,0 4 0,-4-4-5,-2-1 3,3 2 2,-5 3 0,8 0 3,-10-1-4,10 1-3,-9 1 5,5 0-4,-1 3 4,0-1 0,0-2 4,1 3-4,2 0 0,-1 1 1,-1-2 2,0 4-6,2-2 5,1 1-2,1 5 3,-2-2-2,1 2 3,1 1 4,-2-3-3,2-1 3,2 4 4,-1 0 2,-1-2 3,2 6-1,-1-3 0,3-4 3,1 3-7,-2-2 10,3 4-6,-1-3 4,1 4-3,-1-4-3,-1 1 1,1-2 1,1 2-3,-1 0-1,1-3 2,0 1-3,-2 1-3,0-1 4,-3-1 2,2-1 5,-2 0 0,1 2 0,-2-1 0,2-4-1,-2 3-1,0-1 9,1 0-10,-1-2-3,0 0 1,-1 2 15,1-5-3,-2 5 5,0-2 0,-3 5 6,3-5 3,-4 0 3,0 1-4,3-3 12,-5-3-6,1 2-3,7-2 7,-15 3 3,7-3-17,2-3 3,6 3-5,-14 0 2,7-2 0,7 2-9,-11-3-1,8 2 1,-2 0-8,1-6-24,4 7-15,-7-3-18,3 2-23,0-2-34,1-2-36,3 5-53,-2-9-56,4 4-70,-4 0-162,4-2-518,1 2 229</inkml:trace>
  <inkml:trace contextRef="#ctx1" brushRef="#br0" timeOffset="372376.8944">23354 3823 118,'3'-7'177,"-1"-3"-11,0 3 0,-2-1-7,2-2-13,-3 3-11,1 0-11,-1-4-9,-1 5-4,0-5-10,-1 6-5,1 1-1,-3-1-11,-2 1-6,-2-4-10,0 7-8,-2-2-6,1 2-4,-1 1-5,-3-2-3,-1 4-10,-2 2-4,1-3-1,2 2 1,1 3-8,0-1-2,2-2 6,-1-1-13,1 3 1,2 0 4,2 0-8,-1 3 0,4-4 3,2 4-6,0-2 8,3-1 1,-1 2-13,3 0 11,1 6 7,2-4-4,-1 1 1,1 0-3,2 1 1,2 6 1,2-4 4,-3 1-3,2 3 1,-1-2 6,-1-1-2,1 3-1,-1-5-3,-3-1 2,-1 4 1,0-5 0,-1 7 6,-1-2-5,-3 0-3,0-5 4,2 1 6,-2-1-2,0 1 4,-2-1-7,-1 0-3,-1 1 5,1-2-11,-2-4 3,-1 3 1,0-1-2,1 1-3,-1 1 2,1-7-3,-1 2-2,0 2-4,3-2 4,-5-2-2,4-2-1,4 0 2,-5 4 5,3-3-6,2-1 2,-2 6 1,2-6-2,0 0 4,0 0-10,0 0 2,0 0-4,4-13 4,0 9-5,1 0 1,1-2 1,-1 1-2,2 1 2,-3 2-1,2-6-1,2 5 1,-3 0-5,1 2 4,-2-1 1,1 0-2,2 2-5,-4-4 3,-3 4 0,0 0 1,8 5 2,-3-2 3,-3 4-5,0 2 6,-2 0-3,4 2 2,-7-2 1,2 1 7,1 2-9,-2 0 6,0 0-1,-3 3 2,0 0 3,4-4 4,-1 3-5,2-2-1,-3 4 0,-1 0 2,3-3-7,1-6 1,-2 5 0,4-2-1,-4-1 1,2-3-2,0 2 1,0 0-6,2-6 8,-1 3-3,-1 0 2,6-4-2,-3 3 2,3-3 4,-1 1-7,3 0 2,-1-2-2,5-2 0,-3 2-7,4-2-20,-3 1-12,0-4-24,-1 0-18,1 1-24,1 1-32,-4 0-25,2-4-27,2 3-27,0-1-193,-5-1-441,1 2 195</inkml:trace>
  <inkml:trace contextRef="#ctx1" brushRef="#br0" timeOffset="373118.3801">23681 4129 174,'-3'-5'225,"1"-1"-21,1 0-16,1-1-14,-2-2-23,0 1-11,2 1-11,0 0-14,-2-3-16,0 0-3,1 3-17,0 2-5,-2-5-5,3 3-13,-4 2-7,2-2 0,-1 4-7,1-2-4,-3 3-6,1-1-5,4 3 2,-10 0-7,10 0-1,-13 3-2,3 1 1,2 1-7,0-1 8,-1 2-6,2 2 5,-1 0-3,0 3 6,1-1-1,0-1-2,2 1 3,0 0-2,0 7-1,2-8 5,2 2 5,-3 1 1,4-3-7,0-2 3,0 3-5,0-5 4,0 5-5,0-5 2,4 0-7,-3 2 7,2-5-4,-2 2 3,2-3 3,-1 4-2,-2-5-2,7 2-4,-2-2-2,-5 0 3,11-5-4,-7 2 0,0 2-2,1-4-4,3-5 1,-1 3-1,0-1 1,-1 1-3,2 0 0,-3-4 1,3 4-2,-5 1-4,1-3 3,-1 0-2,-1 4 7,2-1 8,-1-1 5,-3 4 3,0-2 5,2 1-1,3 1-2,-5 3-2,0 0-7,0-4 5,0 4-5,0 0-1,0 0 0,0 0-8,4 11 6,-2-5-4,-2 2 3,1 3 5,1 1-5,-2 3 7,0 2 4,4 0 1,-3 1 2,-1 1 8,2 1 1,-1 5 5,4-1-12,-5-5-1,2-1 7,-2 2-7,-2-1-1,2 0-5,0 0 9,-2-3-9,4-1 5,-4-3-6,2 0-18,2 0 6,-2-2 3,-2-1-4,4-4 2,-2 2-1,0-2 1,0-5 8,0 4 1,0-4 1,0 0 7,0 0-2,0 0-7,14-10 4,-14 2-8,5 0 1,-2-4-3,3 2-7,2-7 9,2 4-13,-5-2 13,4-1-12,0 0 3,-1-3-1,-3 4 0,3-3 5,-2 2-11,3 1-8,-3 1 3,-3 3-4,1 1-10,0 0-13,0 0-11,-2-1-4,2 5-21,-3-3-19,2 2-17,-2 2-27,1 0-23,1-1-29,-3 0-32,5 3-8,-1-2-18,-1 2-5,-1-1-158,-2 4-437,5-5 193</inkml:trace>
  <inkml:trace contextRef="#ctx1" brushRef="#br0" timeOffset="373526.5442">23848 4196 214,'0'0'228,"0"0"-14,15-13-15,-11 10-9,3 1-12,1-5-14,2 2-10,-1 2-18,-2-1-9,2 2-8,3 1-15,-3-1-9,-1 1-11,2-2-5,-5 3-11,2 0-3,-1 1-11,-1 2 1,3 1-6,-3 1-4,0-2-3,-2 5 3,-2 0-7,0-1 1,-5 5 1,-1-1-2,-1 3-3,-2-2 3,3 0 2,-5 1-4,0 2-6,-1-2 1,2-4-8,-1 7 6,5-7-8,-8 4 1,6 0 4,0-3 0,2 0-3,0-1-1,1-1-7,0-2 6,-1 0-7,0-1 3,4-3-4,1 2 1,-3-1 1,3-3 4,4 4 0,-4-4 4,0 0-1,0 0-3,14-1 3,-7 1-4,2 0-3,3-4-2,-1 2-1,1-2 0,1 2-10,1-3-8,-4-1-9,3 5-15,-1-4-23,1 1-34,-2 0-19,0 2-23,-4 0-24,-1-3-23,0 2-25,1 1-48,-2-1-146,0-3-427,-1 3 190</inkml:trace>
  <inkml:trace contextRef="#ctx1" brushRef="#br0" timeOffset="374243.853">24108 3793 107,'5'-10'178,"4"1"-13,-4 2-19,3-1-10,2 1-14,-1 0-14,0 1-11,1 0-7,-1 0-15,-1 4-2,2-2-9,2-1-4,-6 5-4,0-3-14,2 0-1,-1 3-9,-7 0 9,10 2-6,-6-1 0,1-1-3,0 5 9,-3 2-10,1 0 2,-2 6 10,1 2-7,-4-1 0,1 1 10,-2 6-1,-2 6-2,4-1-6,0-7-2,1-1-3,0 0-5,0 2-5,1-2 6,-1 0-1,0 3 2,1-3 3,0 2 2,1-4-2,0-1-4,0-2 3,0-1-2,1 1 3,0-4-1,2 1 4,-2-2 6,-1 0 5,4-3 7,-4-1 1,2 1 2,-1 0-3,2-3-4,0-1-7,3-1 4,-3 3 4,3-3-8,-4-4-3,3 2-1,3-4-10,-1 1 8,0-1-9,1-1-2,-1-1-3,-1 0-3,0-5-7,2 5 7,-4 1-4,-3 0-2,1-1 9,-2 2-2,1 1-5,-1-3-1,-2 3-1,3-2 2,-2 3-8,-1 0-3,0 4 6,0-4-9,-5 2-1,5 2 3,0 0 2,0 0-4,0 0-2,-13 4-1,13-4-4,-5 6 4,1 1 1,3-1-2,0 3 0,-1 2-3,2 1 3,0 0 0,3 4 4,1 1-1,-3 1 4,4-1-2,-1 2 2,4-4-7,-3 1 5,3 1 0,-5-3 1,1-2 0,-1 0-5,1 2 6,1 0-2,0-3 0,-4 0 0,3 1 1,-3-3 4,3-1-5,-3-1 4,1 1 3,-2-3 9,-2 4 5,1-1-12,-3-4 6,0 2 3,-4 0 1,2-1 0,0-2-8,0 2 4,-1-1-5,-3 1 1,0-3-24,-4 1-7,2-1-27,-1-2-28,-2 1-35,-2-3-50,-2 1-61,5-2-62,-4-3-197,1 1-516,5-2 229</inkml:trace>
  <inkml:trace contextRef="#ctx1" brushRef="#br0" timeOffset="377558.1632">8101 5760 149,'0'0'169,"6"3"-20,-6-3-7,5 0-8,-5 0-7,13-1-5,-4-1-8,3 0-6,-2-2-11,2 0-14,7 0-6,-3-1-8,-3-3-5,7 0-5,-6 4-10,-1-1-2,1-4-2,-2 5-5,-2-4-4,-4 1-2,1 0-4,0 1 0,-3 2-5,1-3-3,-2 2 0,-2-2 7,-1 1-5,0 3-1,-4-1-1,-1-1 0,1 2-9,-3-1 2,-2 4-6,-3-1 1,2 2-11,-3 4 6,-6 4-1,2-4 2,-3 5-2,6-3-2,-5 5 5,1-1-5,4 2 3,-4 2-4,8-3 4,-2 5 0,2-2 2,1 2 0,3-3-1,3 1-1,-5 0-1,6-3-5,2 0 7,1 2-1,3-4 1,1 1 3,1-3-1,1 3 1,3-4-4,-1-1-4,1 1 2,1 1-1,3-6 1,-2 2-5,2-3 12,1-2-6,4 1 2,-7-2-1,2 2-5,-2-2 4,0 1-3,0-1 5,-5-2-7,-1 4 2,5-5 3,-4 2 3,-6 0-3,2 2 5,2-2-4,-5 3-3,1-5-1,-1 5-3,0 0 2,0 0-4,0 0 1,0 0-1,-20 5 4,8 2 0,3 1-3,0-2 2,-2 0-4,1 4 5,-2-5 2,3 7-1,-1 2-2,-3 3-1,6-3 5,0 3-6,3 0 3,-1-6-2,0 7 1,3-1 3,2 2-1,2-4 2,0 4 1,0-2-1,2-1-7,1 0 7,0-7 0,-1 0-2,2 0 0,-1-2 0,3 0 1,-3-3-7,1-1 4,1 1-1,0-3 5,0-1-4,2 0 3,-1 0 4,2-5-7,-1 0 7,1-2-7,0 0-1,-2-8 2,8 3 2,-4-2 2,-2 0 2,4-1-5,4-3-1,-1-1 4,-1-3 1,1 1-6,-4 6 2,1 1 1,-3-1-4,4 1 2,-2 2-4,1-1 2,-5 6 4,0 0-4,4 2 1,-4 1-1,0 0 2,-4-2-4,4 4 0,-4 1 3,1 1-3,1 3 1,-2-1 0,3 3-3,-3 0 6,0-2 3,-1 4-3,-1 0-1,3-2 4,-3 5-2,0 0 1,-2-4 4,1-3-4,0 2 2,-1 2-6,1-3 5,-2 0-2,0 0 0,2 1 1,0-3-3,-2-2 5,0 5 4,0-5 4,0 0 0,0 0 10,0 0-3,0 0-5,0 0-2,0 0 3,0 0-5,-6-12-1,5 8-1,-3-3 1,1 2-2,-4 0-1,2-1 0,-1 1 0,-1 1-4,2 1 1,-2-2-3,0 4-5,1-2 5,-1 2 2,0 0-4,7 1 3,-16 6-1,6-3 0,1 2-4,0-1 3,0 4 3,-5 4-3,6-4 4,1 5-3,0-5 3,-1 6 2,0 1-1,4 0-1,-3 2 4,5 0 0,-3-1 0,5-4 2,0 0-2,0 0 0,-1 4 0,3-5 0,2 1-4,-2-3 2,4-1 4,-1 2-3,-1-5-1,0 1-3,-1-2 0,0-2 0,1 5 0,1-5 4,1 1 1,-6-3-2,9-1 0,-4-1 4,1-2-4,1-1-2,-2-1 0,4-5 2,0 6-2,-4-5 0,3 0-2,-2-1 4,3-3-7,-1-1 5,-4 2-2,1-1-3,-1 2 10,-2-1-5,1 1-1,2 2 5,-4-1-3,-1 6 3,3-1 4,-2 0 0,-1 1 0,0 5 0,1-5-5,-1 5 2,1-2-5,-1 2 2,0 0-1,0 0 3,0 12-3,-1-1-3,0-1 7,1 5 5,0 4 7,-4-2-3,4 10 11,-1-4-10,2 4 6,-1 0-1,3 0 5,-2-1 4,-1 1 0,1 1-5,2-3-2,1-2-3,-3 3 1,1-1-2,1-8-2,-1 1 0,1-1-5,0-2 3,0-4 3,3-3-11,-4 2-1,1-6 3,-3 3-4,4-1 0,-3-3 1,1 1 6,1-2-4,-3-2-1,5 2-1,-5-2 0,0 0-3,15-8 2,-8 0-1,-1-1 2,4-4-4,-1-1 2,-1 1 0,2-2 0,-3-1-4,2-3 1,-3 2 0,0-2-2,3-8 5,-1 2-5,0-2-2,-3 1 4,1-3-1,-2 3-3,-1-1 3,-1 10-1,2-2-4,-3-1 2,3 3-1,-1 0-2,-2 1-3,0-2 6,1 4 0,0 2-2,-2 3 1,0-4 3,4 9-2,-3-4 2,0 3-4,-1-2 3,0 2 0,2 0-5,-2 5 2,0-4-2,0 4 3,1-3-7,-1 3 5,0 0-3,0 0 6,5 16-2,-5-8 0,0 1 0,4 7 7,0 2-7,-3-7 3,3 14 3,1-7-6,0-3 2,-3 2 7,2 1 4,0 0-8,1-2 6,2 0-10,-2-6 7,0 2-9,-4-4 5,4-2 5,-1 3 2,-3-3-4,3-1 2,0 0-4,-1-1 1,2-2 2,-3-1 3,-2-1-3,0 0-2,11-6 0,-4 0 0,2-2 11,-4-1-11,3 0 0,-3-3-6,5-5 0,-5 0-8,4-9-4,-2 8-1,-1 0-4,2-2 4,-3 4 3,0-4-2,0 3 3,-1 0 0,-4 1 1,3 5 0,0 5 5,-2 1 2,-1-2-2,2 2-2,-1 2 4,2-1-7,-3 4 2,0 0 2,0 0-1,0 0-2,4 12 0,-3-3 11,0 7 8,2-3-3,-2 6 7,4 1-1,-2-2-1,-1 0 1,6 0 0,-3 1-2,0-3 5,-1-1-2,1 2 1,-2-6-9,2-2 2,-2 2 3,0-3-4,2 1 0,-2-6 2,2 5-1,-3-2-2,1-3 13,0 1-11,3-3-3,-6-1-2,10-5 0,-7 3 0,3-4-4,4-3-2,-3-1-3,4-4-13,-2-3-5,-4-3-1,3 3 0,-4-8-10,5-2-6,-2 4 6,0-5 5,-5 10 1,1 1 1,-2 0 8,3 3-3,-4 2 6,5 1 2,-5 2 4,4 0 7,-4 2 5,0 2-5,0 2 7,0 3 3,4-6-5,-4 6-1,0-3 0,0 3 3,0 0 4,0 0 3,5 16 10,-5-5-1,0-1-6,6 6 5,-4-3 7,3 5-9,0 1 6,5 6-1,-6-8 1,0-2-6,-1 2 0,3 0-1,-3-2 4,4 1-3,-2-4-4,3 2 1,-2-6 1,-1-1-3,3 2-4,-3-3 2,1-2 0,-1 3 1,1-4-3,1 0 1,-3-2-5,2 0 3,-2-1-2,-4 0-12,9 0-13,-3-3-22,1 1-17,-2-1-29,-2-8-28,3 6-23,-2-7-29,1 3-29,0-7-23,-5 4-175,0-6-430,0 0 191</inkml:trace>
  <inkml:trace contextRef="#ctx1" brushRef="#br0" timeOffset="377851.0581">9195 5767 47,'1'7'179,"-1"-4"-16,6 2-7,-2-1-7,1 1-5,3-3 3,-3 1-1,4-3-2,-5 0 0,-4 0-6,15-3-1,-7 1-8,-1-1-4,0-6-10,-2 6-5,0-2-1,-1 1-6,1-1-11,-4 1 1,2-1-14,-1-1-8,0 1-7,-1 1-13,-1-1 0,1 2-19,-1 3-15,0 0-21,0-6-19,0 6-32,0 0-22,0 0-34,0 0-27,0 0-22,0 0-24,-6 12-181,6-7-393,0-5 175</inkml:trace>
  <inkml:trace contextRef="#ctx1" brushRef="#br0" timeOffset="378702.4646">9445 6247 91,'0'0'178,"0"0"-18,-5-9-1,5 9-20,5-7-11,-2 3-12,-2-2-8,0 1-17,2-1-4,-2 0-13,2-2-9,0 3 3,0-3-9,-3 0-5,4-1-14,-1 2 12,0-4-10,1 1-3,-1-1 4,-2-5-8,1 1-5,1 5-1,-2-1-1,3-1-4,-3-1 9,1 4 1,-1-1 6,1 3 3,0 3 2,-1-4 0,-1 5 3,0-3 4,0 1-4,1 2-5,-1 3-1,3-4-10,-3 4-4,0 0-3,2-4-5,-2 4 1,0 0 1,0 0 7,7 12 0,-2-4 13,-1 2-5,1 5 2,6-2 1,-6 2 2,5 2-1,-3 0-1,1 0 2,2 2-3,-4-1-2,2 1-6,-2 0 3,0-2-7,0 0-3,-1-1-1,0-3-1,3 1 0,-3 0 1,0-2-8,-1-4 4,0-1-6,1 1 1,-4-1-4,2-5 4,-1 4-1,-2-4 2,3 1 13,-3-3 0,0 0 3,0 0-6,6-8-3,-2 4-2,0-6-2,0-2-4,3-3 3,-2-4 0,1-6-9,-1 1 7,2-3-1,-3 1 5,2-3-10,0 5 1,0-6-6,1 4 0,-2-2-3,2 3 9,-2 11-6,-1 3-1,3-5 4,-4 0-1,0 4-5,0 2 1,0 3-2,1 1-4,-4-2 8,1 4-9,1-4-8,0 6-18,-2-3-15,0 0-31,0 5-32,0 0-20,3-2-15,-3 2-21,0 0-8,0 0-26,8 12-29,-8-7-165,1 0-425,4 2 188</inkml:trace>
  <inkml:trace contextRef="#ctx1" brushRef="#br0" timeOffset="380966.0604">9953 6184 78,'0'0'236,"-6"-14"-22,6 14-19,0-11-24,0 5-17,-1 0-6,1-4-13,1 1-23,-3-3-2,2 4-12,-2-4-10,2 0-11,-2 0-7,0 3-8,0-1-11,1 3-9,-2-3 0,1 3-2,-1 2-1,-1-2-7,2 4-10,-1-1 2,-1 1-2,4 3-4,-6-3-1,6 3 4,0 0-2,-14 10 4,8-5-1,-1 4 8,1 1-7,-4 2 3,2 3 9,-1 2-6,4-2 4,-2 2-7,1 1 1,1-1-2,1 1 4,0-1-5,4-5 5,-1 5-3,1-5-5,0-1 2,0-1-1,0 3-1,0-6-6,1 2 10,-1-3-6,1-4 8,2 5-2,-2-2 6,3-2-2,0-2 6,-3 3-2,-1-4-6,0 0-2,13-5 1,-9 2-7,6-5 1,-1-1-3,-1-3 2,-3 5-7,0-6-11,3-2 2,0 1-8,-1 0-5,-3 2-3,1-5-2,0 7 2,0-1-3,0 3 7,-2 0-2,-3 1 0,2 2 0,1-4 1,-1 6 5,-2 3-6,0 0 3,0 0 5,0 0-5,0 0 7,0 18-4,-1-7 6,0 0 3,6 2 5,-4-1-6,-1 1 8,2-1-7,0 2 1,1-4 2,3 1-1,-2 0 1,0-1-3,0-3-2,-2 2 6,1-3 4,-1-2 6,2 1 8,-1-4 5,-3-1-7,0 0 0,0 0-2,23-9-4,-12 2 9,-2-2-7,0-6-7,0 2 6,1-1-3,7-7-4,-6-7 0,0 5 9,-1-4-13,0-2-1,-2-3 0,-2 0-4,3 0 5,2 2-10,-3-2 2,-1 2 1,-5 1-2,4 2-2,-4 7 1,0 2-1,1-2-5,-4 3 3,-1 3-7,2 1-8,-2 4 6,-1-2-6,2 2 3,-4 0-14,2 4-8,2 0-7,-3 0-1,2 0-7,0 4 3,2 1-2,-6-4 2,6 4 3,0 0 4,-11 5 5,7 0 4,-1-2 2,-1 4 8,1-2 2,-2 3 1,2 2-2,-2 1 5,3 2 6,-5 3 5,4-2 3,3-1 8,-1 4-3,-1 2 3,4 1 10,0-2 2,-2-1 2,2 9 8,0-8-3,0 10 1,0-2 10,2 2 3,-4-4-1,11 2-2,-3 2 6,-5-10 4,6 0-5,-1-1-5,1 2-2,-4-2 9,1 1-15,4-4 3,0 0-2,-1 3 4,2-2-7,-4-8 2,4 2-1,-1-2-2,-1 2-1,0-3 4,3 1-9,-1-4 0,2-1 1,-1-1 4,0-2-6,5 1-2,-5-5 2,4 1-7,-3-1 2,8-5 3,-6 2-4,0-5-6,-1 2-6,1-3-3,2-1-4,-5 1-4,0 2-2,0-7-8,-4 5-2,0-3-5,2 1 0,-2 0 1,-1-1-8,-2 4 1,-1-3 4,-3 3 3,2 1-1,-2 3-2,0-2-1,0 2-2,-2 0 2,-1 0-1,0 3 5,2 0 0,-2 2 0,0 0 0,4 4-5,-6 0 11,6 0-1,0 0 3,-12 3-2,5 1 10,3 1-2,0 0 3,-1 4 6,0 1 8,1 0-2,1 7 3,2 0 2,-1 1 6,2-1 3,-4 1-2,4-1 1,0 4 0,4-4 0,-2 3 0,1-2 2,2 0-2,-1-1-3,3-1-1,0-2 3,-1-3 0,2 4-3,-3-6-2,1-1 4,4 1-1,-2-2 4,-2-2 1,1-2 2,1-1 3,-3 1-1,5 0-1,-1-3 11,-3-2-14,6 1-3,-3-4-1,1-3 2,-2 0-5,1-1-4,3-3 0,-6 3-2,3-6-3,1 1-12,1-1-1,-1-14 0,-2 15 0,2-3-1,-3 2 7,-2 5-2,4-4-7,-2 3 10,0 0 3,-1-1-4,1 4 6,-1-3-1,0 4 3,-2-1 6,0 4 0,-3-1 3,2 2-5,2-2-4,-5 5 2,5-3-3,-5 3 10,0 0 1,0 0-6,19 6 3,-15-1 3,1 2 5,3 4 5,-2-2-6,2 7 2,-3-6 8,3 5-9,-2 1 17,-2-5-14,1 1 0,1 3 4,-3 2 0,0-9-4,0 4-3,2 2 0,-2-8-5,2 5 2,-2-5 2,1 1 1,-2 1-3,-1-4 0,2 2-4,0-2-1,-3-4 5,1 7 3,1-5-2,-2-2 4,0 0-7,0 0-4,0 0 6,17-12-8,-12 3-5,-2 4 1,4-4-7,-3 1 0,2-6 2,2 5-3,-4-2-1,6 1 3,-5 0-1,4-6 2,2 3-9,-4 2 7,-2-3-5,4 1 7,0 3 1,-2-2-1,0 5 4,1-5 3,0 7 2,-1-3 3,1 1-1,-2 5 2,0-4-2,-6 6 0,13-1 4,-6 1 0,-7 0-3,10 6-6,-5-3 8,3 6-2,-3-1-3,0 1 1,1 2 1,0 0 0,0-1 0,-2 2-2,1-1 0,-1 0 9,2 0-7,-1-2 3,-3 0-2,2 0 2,2 2 1,0-4-2,-6 0-3,5-2 1,-3 2 1,0-4 3,2 1-3,-4-4-1,5 6 2,-3-4 5,-2-2-5,8 3 0,-8-3-1,0 0 1,12-5-4,-5-1-4,-3 2 6,5-3-7,-4-1 4,3-1 0,-3-1-9,7-5 6,-5 6-5,1-7 5,2 7-3,-1-4 0,0-3 1,1 1 1,0-2 1,-3-1-3,2 2 1,2-1 2,-4 1-4,2 3 5,-2-2-2,-2 2 2,3 3 2,-3 1-5,0 1-3,0-1 12,-1 4-9,0-2 1,-4 4 2,4 1-2,-3-3-2,-1 5-2,1-3-1,-1 3-8,3-5-3,-3 1-4,0 4-5,0 0 0,0 0-3,0 0-1,0 0 6,0 0-2,0 0 3,0 0 5,0 0 2,-12 12 0,9-8 2,-5 2 2,4 1 3,-1-2-1,-3 4 2,3-1 0,0 2 6,-1 0 0,2-1 7,0 3-2,3 1 2,-2-2 0,1 1 2,-1 0 0,2 3-1,1-1 12,0-1-4,2-4 3,2 4 3,-1-1-2,-1-1 0,4-4 4,-3 3-9,1-3 10,1 3 1,0-3-4,0 1 5,3-1-6,4 0 1,-6-3-3,3 0 0,-3-2 5,7 2-9,-4 1 1,4-3-5,0-2 1,-2-1 10,2-2-10,0 0 1,-1 1-6,-1-5 6,-1 2-11,3-2 1,-2 2 1,2-2-3,4-3 0,-8 1 1,2 1-1,1-1-6,-1 0-4,-5 1 5,6-9-3,-2 5-2,-1 2-9,-5 0 4,6 2-3,-3 1-4,0-3-2,-2 1 2,-1-3 1,0 4-2,-4-1 3,3 0-3,-1-1 4,-4 3 0,2 2 3,0-2 6,0 0-4,0 7 0,-3-10 5,0 7-1,2-2-2,1 5 3,-4-4 0,4 4 2,-6-2-4,6 2 4,0 0 6,-15 7-6,7-3 2,7-1 5,-6 5 4,1-2 4,-2 4 4,3-1 7,1 1-3,-1 5 7,0-1-8,1-4 6,3 2 3,1 2 3,1 1 2,-2-2 1,1 1-2,1-5 4,3 2-1,-4 0 2,5-1-2,0-1-1,0-1 1,-1 1-9,4-4 8,1 2-11,-4-1 5,8-2-9,-3 1 9,-1 0-3,1-3-4,3 0-6,-4-1-2,2 1-4,1-4-7,-12 2-13,19-5-6,-6 0-15,-4 3-13,1-5-17,0 3-18,-5 2-20,-5 2-12,9-7-18,-9 7-25,4-7-20,0 2-20,-4 3-41,0 2-124,0 0-396,6-8 175</inkml:trace>
  <inkml:trace contextRef="#ctx1" brushRef="#br0" timeOffset="381561.4774">12016 5961 235,'-1'-2'277,"1"2"-21,0 0-11,0 0-17,11-12-16,-7 11-21,1-3-13,3-2-18,2-1-18,-1 4-13,4-3-12,-3-1-15,0-1-9,2 3-14,-1-2-4,-1 2-12,-2-1-8,2-1-9,-2 1-13,-4-2-1,2-1-9,0 2-16,-3 2 0,2-2-1,0 1 1,-2-1 1,-1 1-4,1 3 3,-2 0 6,2-2 5,-3 5 0,0-4-3,0 4 1,5-3 2,-5 3 3,0 0-1,0 0-3,0 0 3,0 0 2,0 0 7,0 0 15,0 17 17,0-7-10,-2 3 11,2-1 1,2 6-2,3-1 14,-2 0 2,-1 3 11,2 1 9,0 2-32,1-5 8,-1 2 4,1 6 0,-1-1-13,-2-3 2,1-4-5,-3 0-6,1-1-6,-1 0 0,3 0-2,-2 0-8,3 0 1,-3-5-8,3 0 0,-1-3-3,-3 1 6,0-2-11,4-1-5,-2 0-18,2-4 7,-8 2-5,4 1-17,4-3-11,-4-3-13,1 3-8,-1-3-16,0 2-12,0-2-17,3 4-26,-3-4-27,0 0-24,0 0-38,0 0-27,0 0-30,0-14-24,-3 10-230,3-1-560,0 0 248</inkml:trace>
  <inkml:trace contextRef="#ctx1" brushRef="#br0" timeOffset="381850.8552">12095 6237 183,'-4'2'243,"4"-2"-13,-1 4-11,1-4-15,0 0-5,0 0-14,0 0-10,14 1-17,-1-3-9,0 2-11,5-5-13,2 4-8,7-1-16,4 2-5,-11 0-6,8-2-14,-6 1-2,5-1-13,-7 0-7,1-1-1,-1 0-5,-2 2-7,-5 1-1,-2 0 0,2-3-6,-3 2-3,-1 0-5,-2 1-4,-3 0 1,-4 0-3,12-2-3,-8 1-6,-4 1-4,6-2-15,-6 2-18,6-1-26,-6 1-41,0 0-45,2-2-42,-2 2-38,3-4-212,-3 4-464,0-8 205</inkml:trace>
  <inkml:trace contextRef="#ctx1" brushRef="#br0" timeOffset="383930.0705">13041 5570 11,'-1'-8'187,"-1"-4"-8,1 0-14,-1 2-15,0-2-1,-3 3-16,0 1-10,0-2-16,1 0-8,0 6-9,-1-3-5,1 2-14,0 0-1,1 0-9,-4 2-3,3-1-7,1 1-10,-1 2-5,4 1-2,-12-1-5,12 1 0,-13 4-5,6-1-1,-1 2-6,2 0-1,2 1-2,-2 2 3,-1 1-2,3 0 1,2 2 4,-1 2 5,2 1 3,2 5-7,-1-1 8,4 0 1,-1-1 3,4 4 1,-4-3 5,5 2-8,-1-2 3,-2 7 2,2-6-3,-1-2-4,-2 3-1,0-1 6,-2 0-1,-2 5-4,-3-7-3,0-1 2,-2 1 0,-2-3 0,2 2-5,-4-1 2,6-3 2,-5-3 3,4 1-5,-4 3-2,2-6-5,0 2 6,-1-2-2,2-2-7,-3-1 2,4-2 5,-2 2-2,1-2-2,1 1 6,4-3 6,-8 2-1,8-2-5,0 0 1,0 0 0,-10-6-1,10 6-7,-1-6 0,1 6-3,0-7 1,5 0-4,-5 0 2,5 4-8,-1-1 4,0-1-6,-1-1 0,0 2 5,1 1-6,2-1 2,-2 0-4,0 2-2,1-2 0,-1 4 3,3-1 2,-7 1-6,11 7 3,-6-3-1,-1 0-2,0 5 4,1-1-1,-2 4 5,-2 4-4,1 0 1,-2-2 1,3 3 3,-6 2 0,1 1 0,2-1 1,0 1 3,-5 7-2,1-8 0,3 0-2,-1 0 2,0 1-2,-1-4-3,3 2 3,0-3-4,-2-2-1,4 0 4,-4-1 5,4-3-7,-2-4 2,0 2 0,3-1 1,-2-2 10,-1 0-6,0-4 2,3 4 3,-2-2 2,-1-2-2,14-3-4,-8 0-1,3-1-3,0 0-1,1-2 5,2 2-18,-4-3-6,4 1-10,-2-1-8,2 2-20,0 1-5,-3-4-17,3 3-18,-3 1-8,0-5-22,-4 6-16,3 0-21,-3 0-6,3-3-11,-3 1-22,0 2-174,1-1-401,-2-2 178</inkml:trace>
  <inkml:trace contextRef="#ctx1" brushRef="#br0" timeOffset="384736.2736">13415 5941 199,'4'-12'201,"0"4"-5,-2-1-15,0 0-1,2-2-23,-4 1-14,1-1-8,-1 1-11,-3 1-14,2-2-10,1-2-11,-1 1-10,-3 2-6,3 0-9,-4 0-6,2 1-3,1-1-3,-2 6-4,-1-1-6,3 0 2,-2 0-13,-1 3-2,-2-2 5,-1 5-12,2-1-3,-3 3-1,-3 1-1,1 3-6,-2-1 5,1 2-3,1 0-2,-2 2 0,2 2 4,0 1 2,1 4-3,1-3-2,0 3 3,3-1-2,2-2 2,2 3-4,0-2 2,0-5-2,0 5-1,4-1 4,2-2-3,-2-1 0,3-2-2,1 0 3,-3 1-4,3-3 1,2 0-1,-1-1 1,0-2-2,2-4-1,-1 3 5,3-3-2,1 0-5,-2-3 6,0 1-3,3-2 0,-4 0-5,2-3 8,1 2-5,-3-4 2,4-3-4,-7 4-2,1-1 1,3 0 2,-4 0-3,-1-2-3,2-4 2,-2 7 5,2-1 3,-4 0-6,1 0 0,-3 2-2,4 1 7,-4-1 3,-1 2 3,3 1 0,0-1 5,-2 2 5,-1 0-7,0 3 2,3-5-3,-3 5-3,2-2-5,-2 2 4,0 0 2,0 0-8,0 0 6,0 0-4,2 14 8,0-9-8,-1 5 10,4 1-3,-1 1 8,-1 4 3,3-2-4,-5 3 5,4 2 9,0-3-4,1 2 0,-1 10 5,1-11-10,-2 1 2,1-1-6,0 2 2,-1 3-5,1 0 0,0 2 2,-2-4-5,-2-6 1,4 5-1,-3-4-4,-1-3 2,1 0-3,1 0 4,-6-5-3,6 3-5,-3-3 1,0-2-2,0 2 6,0-3 0,2 0-4,0-2 8,-2-2-4,1 5 7,-1-5-5,0 0-5,0 0-2,0 0 1,6-14-2,-3 6 4,1 3-7,0-3 2,-1-5-3,5 3 3,-4 0 3,-2-4 5,5-1-11,-4 3 1,2 2-2,1-6 2,-2 4-3,-2 4 4,1-3-6,-2 5 1,6-5-3,-5-1 0,2 3-3,-1-2-5,1 1-17,0 5-8,-2-3-11,1-1-15,1 2-11,0 0-9,-3 2-14,1 0-17,0 0-13,0 1-15,0 0-25,0 3-3,0-4-10,0 2-6,-2 3-20,4-5-147,-2 1-380,0 1 169</inkml:trace>
  <inkml:trace contextRef="#ctx1" brushRef="#br0" timeOffset="385139.444">13914 5926 264,'0'0'250,"0"0"-25,0 0-21,0 0-23,0-5-23,0 5-9,0 0-17,0 0-15,-7 11-4,5-4-12,-2 1-8,1 4-12,2-3 0,1 1-11,-4 7-5,4-1-1,0-1-3,0 1-3,0-1-5,1-2-1,2-1-7,-3 5-4,1-5-4,8 5 2,-8-5-4,5-3 0,0 1-1,1 0 2,-1-2-5,0-3 0,-1-1 3,3-2-3,0 1 3,2-2 2,0-1 0,-1-1 2,4-2-2,-4 1-2,1-3 0,0-2-1,-1 3 0,-1-6-1,-2 2-9,2-2-6,0-2 5,-3-2 2,2-1-9,-4 6-7,1-6 4,-4 1-15,-4-4-16,4 7-2,-4 2-17,-2-1-11,3 2-18,-5-2-9,2 1-20,-3 3-11,0 1-27,1-1-14,-3 3-16,1 1-30,1-1-25,-8 1-137,7 1-385,-4 0 171</inkml:trace>
  <inkml:trace contextRef="#ctx1" brushRef="#br0" timeOffset="386106.3903">14444 5875 81,'0'0'174,"0"-5"-12,0 1-8,0 4-2,0-9-18,0 5-4,-2-2-11,-1 0-6,1 0-10,-1-1-1,0 0 0,-2-3-9,1 0-8,-2 2-13,2-3-1,-5 5-7,0-3-9,0 2-6,4 0-8,-4 2-1,1 2-5,-3 0-3,5 2-1,-5-2-7,2 3-4,2 0-2,-2 3-3,-5-3 0,7 2-9,-2 3 10,-1 4-4,0-3 0,1 3 1,-1 1 7,1 2-5,0 2-1,4-4 2,0 2-2,1 5 4,0-5 0,3 0-4,-2 5 1,2-2-5,0-5 2,1 3 5,2-3-3,1 0 6,-2 0 2,8-3-8,-5 3 5,1-5 2,0 2-2,0-2 4,4-3 0,-5 1 8,4 0-6,-2-3 3,5-1 0,-4-1-4,4-1-2,-4-1-1,3-1-1,0 0-3,-1-2 0,1 0-1,-1-4-6,-1 4 4,2-3 1,-1-2-5,-4 0 0,0 0 1,-2 3-1,2 1-4,1-1 6,-2 4-7,0-2 1,0-2 6,-4 1 2,1 3-1,3 0 4,-4 0 3,0 2 2,4-3 3,-4 4-6,0 2-10,0 0 5,0-5-4,0 5-6,0 0 0,0 0 7,0 14 1,5-5 1,-4 1 7,-1 7 11,3-2 0,-2 2 1,4 1-2,-1-1 2,1 3-8,-1 7 4,4-1 0,-5 1 3,1-1-4,1-1-3,-2 4-9,1-2 1,-2-1 1,1 3-1,-2-1 2,1-7 4,-1-2-8,-1-2 0,2-4-4,-2-2 5,1-2-3,2-3-1,-3-2-3,1 3 7,-1-3 14,0 0-2,0-4-2,0 0 12,0 0-9,0 0-3,10-12-5,-5 5 5,0-3-11,3-4-2,0-4-4,-1 1 7,-1-2 7,3 1-13,-3 0-1,0-7-4,1 7-7,-2-1 12,4 1 0,-4 0-5,-1 1 8,3 4-12,-1 1-3,-1-1-5,-4 1-15,3 2 5,0-1-9,-1 3-10,-1 1-10,2 0-30,-3 2-21,2 0-24,-3-2-21,6 4-24,-5-2-24,-1 5-7,4-4-12,1 2-9,-1 1-28,0-1-141,-4 2-420,9-1 186</inkml:trace>
  <inkml:trace contextRef="#ctx1" brushRef="#br0" timeOffset="386647.3026">14830 5929 274,'0'0'249,"0"0"-25,5 5-23,-5-5-9,-1 7-8,1-2-2,0 0-8,1 4-11,-1 2-13,0 1-7,5 5-12,-1-2-8,0 3-10,-3-1-12,3 0-6,-3-2-15,-1 4-1,0-2-14,0-2-4,0 4-6,0-7-2,-1-1-9,-3 0-2,4-1-3,0-1-4,0 2-8,-1-7-4,-3 3-5,4-3 4,0 1-15,0-5 0,0 7-6,0-7-7,0 0-4,0 0-16,0 0-6,0 0-15,4-16-4,-4 9-15,0-3 4,0-1-14,1-5 0,-1 0-15,0-1-1,4-2 1,-3 1 0,-2 1 3,2-2 9,-1-1 9,0 4 5,0-1 10,3 2-4,-2 3 9,-1 2 14,0-2 13,-1 3 20,-2 3 10,3-1 16,-1 0 0,1 4 12,0-2 2,-4 1-2,4 4-1,0-5-11,0 5 0,0 0 4,-14 3 0,9-1 5,-3 6 0,-2-3 2,-1 6 2,1-5-3,-1 7 0,2-3-4,-2 2 5,2-1 5,0 3 4,4-2 0,1-5-3,-1 9 1,2-5-1,-1-2 3,3 0-3,1 0 1,0-3 1,3 2 3,-1-5-3,1 1-4,-3 1 2,6-3-8,-2 1 0,1-1-2,5-2-5,2 1 7,-1-1-13,3-3-3,-3 0-14,1-2-11,6-4-14,-1 3-20,-2-3-32,1 1-28,-2-1-17,-3 1-38,0 2-16,4-4-42,-4 3-187,1-5-435,-2 4 193</inkml:trace>
  <inkml:trace contextRef="#ctx1" brushRef="#br0" timeOffset="387344.4356">14886 5644 163,'-1'-8'190,"-2"-1"-18,3-1-12,2 3-6,0 0-18,5-5-8,-2 2-12,1 3-12,8-5-3,-6 4-16,0 1-9,2 1 0,-1-3-11,-2 5 2,2-1-7,0 2-5,-2-1-10,0 2 4,-3 1-12,-4 1-4,10 1 3,-10-1-3,9 9 5,-7-2 4,0 4-1,-2 2 1,0 7 5,0 6-8,0-6 9,0-1-2,0 8 3,0-1 0,0 2-1,0-3 1,-2 2-8,0-2 3,4-4-4,-2-1-3,2 4 1,2-7-6,-3 1-2,-1-5 3,5 2-6,-5-6 0,5 3-3,-2-2 4,-2-3-3,3-1 3,-3 0 5,3 0 8,0-2-8,1-1 12,0 2 7,0-3-10,2-2-7,-7 0-4,16-3 1,-8-1-8,2-1 5,-1 0-6,3-3-2,-1-2-4,4-1 5,-2 1-5,0-2-3,-5 2-6,-1 1-10,1-2 1,2 2 2,-5-1-2,0 1-2,-1-1-1,-1 3-1,-1 2-9,1-1 4,-3 2 0,0 0-7,0 4 2,-6-5-1,3 5 0,3 0 5,-10 0-3,10 0 4,-13 4 0,7 0-4,-1 2 0,-1 2 5,2 1 1,1-1 2,1 3-2,0-1 3,3 2 1,-3 2 0,2 4 3,0-3-1,4 2 6,-1 2 0,0 1-3,1-2 3,1-1-2,3 2 2,-1 6-2,-1-8 1,0 0 11,2 0-12,3 7 0,-5-6-3,-2-2 6,-1-4-9,3 2 11,-4-4-4,5 2-1,-5-2 1,0 2-1,0-7 0,-3 7-2,1-7 5,2 3-5,-5-4 1,5 0-4,-1 1 0,-2 1 2,1-2-3,-3-1 0,1-1-7,4-2-2,-14 2-13,9 1-13,-1-3-22,-1 0-17,7 0-24,-14 0-31,7 0-35,0-3-35,-1 1-41,-1-1-156,4-2-431,-2 1 191</inkml:trace>
  <inkml:trace contextRef="#ctx1" brushRef="#br0" timeOffset="388820.4174">15849 5709 178,'2'-14'197,"-5"2"-20,-3 0-13,1-3-10,-2 0-8,2 0-25,-1 4-9,-4-4-16,2 6-3,-1-1-12,-1 0-3,0 2-11,2 2-7,-2 1-5,0 1-10,-2 1-3,3 0-2,3 3-3,-3 0-7,-3 0 1,2 0-9,-2 5 0,1-2-2,2 4-10,0-1 13,3 2-2,-2 2-1,0 1 8,3 6-2,3-1 5,-1 0 0,3-1 5,4 2 1,0-2 2,4 1-5,-1 4 2,2-3-2,4 4 0,-3-4 0,-1 1-4,0-1 5,5 9 7,-5-9-9,3 4 1,-10-4-1,6-3-6,-7-2 1,4 5-3,-5-2 0,0-4 5,-2 3-6,-5 1 3,0-1-3,0-2-1,1-3-3,-5 4 5,1-4-4,0-1-3,2 1-2,-2-1-1,1-4 1,1 1-4,-1 3 0,3-6-2,2 0-1,-1-1 0,0 1 6,5-2-3,-6-3-3,6 3-2,-6-5 0,2-2-2,4 0-4,-2 2 4,4 0-2,2-5-1,-2 3 1,3 2-2,0-4 2,2 1-4,-1 0-1,1 0 2,1 0 1,-1 4 0,-1 1-3,1-1-2,0 2 0,-1 1 5,1 1 1,-2 2-1,5 4-3,-5-1 3,3 3 6,-7 2-3,3 2 5,0 4 1,-1-1 4,3 3 1,-6-1 2,1 4 10,-1-1-1,0-3-1,0 3-2,0-2-3,-1 3 5,-3-3-10,4 1 6,0 1-1,0-2-5,0-2 1,-2 1-7,2 0 4,0-5-4,0 0-2,2-2-3,-2-1 12,5-1-10,-2-1 3,-2-1 0,2-1-4,-1-2-1,3-2 0,-1 1-5,3-2-6,-7 0-7,19-2-17,-10-1-11,1-2-22,-3 0-15,3 0-13,1 0-30,-1-2-28,-1 2-16,2-4-20,2-1-36,-4 3-188,0-2-444,3-3 196</inkml:trace>
  <inkml:trace contextRef="#ctx1" brushRef="#br0" timeOffset="389484.4584">16156 5978 126,'0'-10'223,"-4"1"-18,3-4-16,-4 5-8,1-3-16,-1 1-16,4-2-15,-3 3-11,0-1-12,4 0-11,-4 3-10,-2-3-6,1 5-9,5 0-6,-4 1-15,1 0-1,0 1-2,3 3-9,-7-5-2,0 4-4,7 1-3,-12 1-3,8 4-5,-1-2-3,-3 1-5,-2 3 4,3 0-3,0 0 1,-3 2 2,0 4 1,2 2 0,0-1-1,0 1-1,2 4 10,3-4-9,-1 2-1,1-5 3,6 5 0,-6-5 3,3 5-7,3-5 3,-2-1 1,1-4-4,2 3-2,2-3 1,-4 1 2,3-3 2,-1 0-2,2-3-3,1 0 4,0-2-3,-7 0 0,14-5 6,-3-1-1,-2 3-1,-1-5-1,3 2-7,-1-4-3,4-2 2,-5 1 1,-2 3 9,4-8-11,-5 6-1,1-1 2,-1 4 2,-1 0 5,0 0-1,-2 1 10,-3 2 5,4-1 0,-3 1-1,-1 4 1,4-3-9,-4 3-3,5-2 4,-5 2-5,0 0-2,0 0 6,0 0-10,5 5 8,0 4 12,-2-2-6,-2 3 4,3 0-2,-3 1 6,5 4-4,-3 2-6,-1-1 4,3 2 1,-5 1-7,6-1 1,-6 1-6,4 1 11,-2-3-13,-1 1 0,2 1-2,-3-1 0,0 1-1,3-3-7,-3 1 2,0-9-1,1 2 7,-1-1-5,0-2 1,1-1-1,0 1-2,-2-4-1,2-1 7,-1-2-5,0 4-5,0-4 4,0 0-4,12-12-8,-7 2 8,0-1-3,-1-6 6,4 0-17,-2 2 4,4 0 14,-3 0-9,-2 1-12,1-2-12,-1 3-6,0 4-11,-1-3-4,0 5-8,-3 2-12,3-2-15,-4 2-19,3 0-15,-3 0-19,5-2-22,-5 5-17,0 2-4,1-8-37,4 3-25,-5 0-188,0 5-460,4-3 203</inkml:trace>
  <inkml:trace contextRef="#ctx1" brushRef="#br0" timeOffset="389744.5064">16434 6070 40,'5'1'253,"-5"-1"-12,1 6-15,2-2-15,-2 3-9,1 1-2,0 5-14,0-6-11,3 7-13,-1 1-12,0 1-19,-2-6-8,2 7-6,2-1-14,-3-3-10,0 4-9,1-2-1,-1 0-15,1-1-1,-1-3 3,-3-1-20,2 0-7,2 0 1,-2-1-8,0-3-13,-2 1-25,4 0-19,-3-2-27,-1 1-24,2-2-25,0 0-26,-2 0-29,0-4-21,5 5-40,-5-5-167,0 0-412,9 0 182</inkml:trace>
  <inkml:trace contextRef="#ctx1" brushRef="#br0" timeOffset="390234.253">17003 6290 104,'0'0'162,"-11"0"-12,6 0-3,5 0-12,-10 0-6,10 0-19,-8-1-3,2-3-11,3 1-1,-3 2-4,3-2-2,-3 3-2,2-3-7,-1-1-5,2 1-2,-4-1-10,5 1-11,-3 0 14,3-2-3,-1 1-2,0 1 3,3 3-4,-5-4-6,3-1-2,2 5 2,-1-6-10,-1 4-8,2 2 2,0 0 0,-1-4-3,1 4 0,0 0-13,0 0 5,0 0-9,0 0 2,0 0-3,0 0 3,0 0 1,0 0 3,0 18 1,-1-10 3,-3 4 0,0 0-7,0-2 1,0 2-8,-1 3 3,0 0-2,-2-1 1,-3 0 0,4-2-21,0-2-7,-2 0-10,3-1-20,0 3-14,1-7-22,-1 3-15,1-2-29,2-1-12,0-1-19,1 1-8,1-5-27,0 4-121,0-4-334,0 0 148</inkml:trace>
  <inkml:trace contextRef="#ctx1" brushRef="#br0" timeOffset="391015.3701">17274 6041 174,'3'-12'216,"1"4"-18,-3-2-14,2 2-5,-1-3-13,-2 2-17,1 1-15,-2-4-14,-1 7-11,0-6-10,1 7-12,-3-7-5,2 6-9,-3-2-8,0 4-10,2-4-3,-5 5-9,4-3-7,-2 2-8,-3 2 0,0 1-2,0 1-4,-4-1-3,3 4-1,-4 1-1,5 0 3,-2 1-1,-5 1 4,6 0-4,-4 3-4,0 1 1,8-3 5,-6 6-1,4 0 3,3-3-8,1-2 7,1 8-1,0 0-2,0-5 8,2 1-7,1 3 3,1-6-3,1 3-8,2-4 2,1 6 0,0-7-2,1 0 2,-2-3-1,2 1-2,1 1 1,-2-3-4,1-1 3,0 1 3,1-3-4,0-1-1,0-1 1,0-2-2,1 2 1,0-2-2,-4-1 2,5-3 5,1 1-9,-5-3 2,-1-3-3,1 4-1,-1-3 1,-1 0-4,4 2 1,-3-3-2,0 1 2,1 2-1,-4 0 0,3-3 5,-1 4-4,-2 3-4,2-2 9,-2 2-7,0 1 7,-1 2 5,4-1 0,-3-1-2,-1 4 9,0-4-9,0 4-1,2-4-2,-2 4 8,0 0-2,0 0 10,0 0 1,6 12 7,-5-7-4,2 3-3,2 0 12,-1 7-4,0 1-2,-1 0 3,1 2-7,0-2 3,0 2 5,1-2-7,-2 2 2,0-2-3,0 2-8,0-6 6,0 3-4,-1-3-3,-2 0 2,2 3-5,1-3 2,-3-3-7,0 2 4,0-4-2,-2 0 0,4-2-2,-2 0 1,0-1 0,1-1 1,0 0 2,-1-3 1,0 0-8,0 0-1,0 0-1,0 0 2,5-18 4,-3 7 0,-1 0-7,0-7 1,1 4 0,0-5-1,3 7 3,0-5 1,-1 6-4,0-6-1,2-1 2,-2 6 12,3-4-12,0 1 5,-2 5-10,-2-2 11,3 2 4,-2 1-6,1-1-9,1 1 6,-2 1 0,0 0-2,0 4-6,-4 0-3,4 2-14,-3-4-14,1 4-22,-2 2-20,2-5-24,-2 5-30,0-4-29,0 4-21,0 0-37,0 0-15,9-1-202,-9 1-470,0 0 209</inkml:trace>
  <inkml:trace contextRef="#ctx1" brushRef="#br0" timeOffset="391407.3997">17659 6002 204,'0'0'223,"0"0"-17,0 0-20,-13 5-8,9-5-7,-4 5-16,2 0-10,1 3-17,-4 1-8,4 3-9,0 0-7,-1 0-11,3 4-6,-5 1-10,3 0 2,-1 1-8,4-2-10,-1 4-8,0-2 1,3-2-8,1 0-2,-1-4-6,2-1-2,-1 2-2,2-4-4,-2 2-7,2-1 3,2-5 6,-3 2-1,3-2-3,-1-1 2,3 0-1,0-2-3,0-2-8,-7 0 5,16-5-5,-3 3-2,-7-4-4,6 4 2,-2-5 3,-2 2-6,-2-4-2,3 3-1,-5-5-1,1 5 0,-2-3-1,-2 2 0,-1 1-1,0 1-3,-1 1 3,-1-3 0,-4 3-3,2 0-2,2 1-3,-5-1-11,1 2-11,-1-1-12,2 2-21,-5 1-13,10 0-32,-13 1-19,3 3-28,5 0-20,-3-2-23,1 4-175,0-5-397,2 3 175</inkml:trace>
  <inkml:trace contextRef="#ctx1" brushRef="#br0" timeOffset="391859.3868">18224 6281 166,'-5'-3'213,"-3"0"-12,6-3-10,-4 1-16,1 4-17,-1-2-16,5 1-20,-5-3-6,6 5-15,-6-4-5,6 4-12,-5-3-11,1 0-7,3-1-2,1 4-8,0 0-7,-4-2-2,4 2-5,-3-3-1,3 3-4,-1-5-2,1 5-11,0 0 5,0 0-4,0 0 0,4-5 7,-1 2-4,-3 3 3,0 0-2,0 0-2,7-1 5,-7 1-1,6 0 3,-6 0-2,10 1-1,-10-1 1,5 3-4,-3 0 1,1-1-2,-1 3-1,1 0-4,-4 2-1,-1-4 0,-1 8-5,-3-5 2,1 5 2,-5-5-10,-1 9-15,-1-4-14,-3 1-28,-1 0-44,0-3-42,-2 2-63,4-1-215,-4-2-445,6-2 197</inkml:trace>
  <inkml:trace contextRef="#ctx1" brushRef="#br0" timeOffset="393342.3772">18329 6057 13,'5'-4'174,"2"1"-4,1-2-8,1-2 1,-2 5-13,-1-3-7,0 0-6,-1 0-7,2 1-12,-2-1-1,0 0 1,-1 0-2,-2 0-16,1-2-3,1-2-13,-4 3-8,0-5-5,0 2-11,0 1-8,-2-1-9,0-2-2,-2 1-1,1-2-8,-2 3-4,1 1-3,2 2 1,-3-1-2,-3 1-6,0-1-3,1 4-2,0 1 2,-3-1-2,0 1-4,0 3-4,-3 0 3,4 2-2,-2 4-1,0-2-2,-1 1-5,3 3 5,-2 3 3,-1 0 1,5-3-6,-3 6 1,5-3 5,0-3-5,-2 9-1,5-7-2,1 0 5,2 0 0,-1-3 0,0 1 2,2 4-4,1-5 3,1 0 3,1-3-2,0 2 2,0-4-1,2 2-4,-2-3 5,1 2-2,0-3-1,3-1 0,-4 0 2,3-1-6,2-3 9,1-1-5,-4 1 1,3-2-4,-2-3 2,1 3 7,0 0-6,0-2-7,-1-1 6,-2 0-3,3 1 0,-4-2-3,1 0 3,0 3-1,-3 1 3,2-2-2,-2 2 0,2 0 3,-2 1 3,-1 2 1,1-2 0,-1 1 0,-2 4-1,2-3-5,-2 3 3,0 0 7,0 0 3,10 7 14,-7 0 3,0-1 11,2 5-9,-1-1 3,-1 8-7,2-2 2,0 1-5,0 3 15,0-1-7,0 0 0,0 1-1,1 6-9,-3-9 3,3 1-1,1 1-5,-2 1 2,-1-2-7,0-1-6,-1 3 2,-1-5-1,2-2 3,-3 2-4,3-8 3,-3 1-1,-1-1-1,1-5-3,-2 3 2,2 0 9,-1-2 0,0-3 1,0 0-9,0 0 9,11-10-2,-6 1-7,0 1-8,4-7 7,-1-2 4,-2 1-4,2 1-6,-1-4 1,-4 2-7,5 1 4,-2 1-5,-2 3 3,-2 1 1,5-2-7,-4 3-3,1-3-14,-1 8-15,-2-5-12,1 3-4,0-1-25,-1 2-19,1 3-24,-1 0-17,-1 3-15,4-6-24,0 3-19,1-2-14,0 0-186,-1 1-428,1 1 190</inkml:trace>
  <inkml:trace contextRef="#ctx1" brushRef="#br0" timeOffset="393766.0024">18789 6036 151,'0'0'241,"0"0"-22,0 0-26,0 0-15,15-4-15,-5 0-13,4 0-18,2 0-11,3-4-14,2 0-14,5 3-6,-7 1-11,3-1-7,-3 0-10,0 0-8,-1 2-2,-6 1-3,-1-3-9,1 3-4,-2-2-1,-4 1-2,1 3-1,-1-1-2,-2 0-4,0-2 2,-4 3-5,0 0-1,0 0 5,9 5 10,-9-2-1,-3 4 3,1 0 1,0-2 2,0 5 0,-2 1 9,3 2 3,-2 4-1,-1-2 0,-1 3 4,1 1-1,2 0 2,-1-4-4,-1 3-6,0 1-3,1-5-4,0-1-5,-1-1 1,4 0-7,-3 0 5,1 0-10,1 0 0,0-3-1,-1-1 1,2-3-14,0 2-7,0-2-5,-2-1-10,2-1-11,2 2-10,-2-2-15,0-3-20,0 5-12,0-5-16,0 0-16,0 0-24,0 0-27,0 0-15,0 0-16,0 0-186,9-13-413,-9 9 182</inkml:trace>
  <inkml:trace contextRef="#ctx1" brushRef="#br0" timeOffset="393956.3849">18924 6210 19,'0'0'248,"0"0"-11,0 0-13,0 0-21,-4-3-16,4 3-17,0 0-20,9-7-11,-4 6-12,8-6-15,1-1-6,3-1-10,-2 1-12,7 0-10,-5 1-18,2-2-25,5-2-28,-6 4-30,2-2-24,-3 1-29,2-3-29,-4 2-26,2-2-36,-2 1-112,-3-2-305,2 0 135</inkml:trace>
  <inkml:trace contextRef="#ctx1" brushRef="#br0" timeOffset="394565.3193">19228 5823 136,'-2'-5'184,"2"0"-19,0 0-16,2-1-10,2-3-7,1-2-11,2 6-13,1-5-4,0 1-7,2-1-11,6 0-1,-5 4-6,2-1-3,-2 3 0,1-2-4,-1 0-5,1 1-9,-2 4-5,-1-3-7,0 2-1,-4 0-10,-5 2 0,10 3-6,-6-2 5,-1 3-4,-1 2-3,2 4-1,0 0 12,-4 2 0,-4 4 4,3 1-1,-2 2 5,-2 4 3,1-3-3,1-2 5,0-1 0,-1 3-4,0 6 0,2-9-1,-1 0-7,3 2-1,0-6-6,0 6 2,-1-7-3,1 7-1,1-7-4,-1 0-4,0-2-1,3 0-3,-2-1-1,0-1-5,3-3 6,0 2-4,-1-3-1,3-3 4,-2 2-3,2-3-1,-6 0 2,18-3-6,-9 1-3,1-4 5,2 2-1,-6-3-4,11-3 6,-8 4-6,3-6-3,-1-2 4,3 2-4,-1 0-1,-3 3-2,-3-6-3,0 5-1,1-1-1,-7 3 6,5 1-3,-5 2-1,-1-1-2,0 0 4,-5 3-6,2 1 6,-3 0-2,-1-1 0,0 3 0,7 0 4,-16 4-6,9-1 3,-3 2-2,4 2 0,-2-1 1,2 5 1,0-4 1,4 6-3,1-1-2,1 1 5,0 3 5,1 1-4,2 0 2,3-1-1,-3-1 0,3 4 1,0-2 0,3-2-2,0 0-2,-4-3 4,-1 4-4,2-6 3,0 0 6,-4-1-7,3-2 2,-3 1-1,-1-1 5,1 0-6,-2 0 4,3-3 0,-3 0-3,-3 3 3,1-1-7,-1-4 4,-1 6 0,-1-4-3,-5 4 8,-1-4-10,2-1-8,-3 1-2,3-2-18,-4-1-17,2 2-20,1-2-29,-4 2-25,3-3-42,4 2-31,-6-1-229,4-2-459,9 1 203</inkml:trace>
  <inkml:trace contextRef="#ctx1" brushRef="#br0" timeOffset="396615.3002">20165 5704 159,'0'0'186,"-4"-7"-17,3 1-11,-1 1-14,-1-3-9,-3 1-16,4 2-5,-2-1-11,-1-2-11,0 0-8,-4 1-9,3 1-8,-5 0-6,2-2-8,-6-1-4,7 6-2,-4-2-17,0 2 4,-1-1-9,2 2 7,-1 2-7,0-5-3,1 5-3,4 0 5,-2 0-1,0 2-1,2 1-2,1-3 2,1 5-1,0-1 7,2 4-4,0-3 11,2 6 7,2-1 4,1 2 5,2 1-4,3 5 2,0-3-3,2 9 2,0-8-5,-2 2-3,6 6 0,-6-7-2,1 1 5,0 6-10,-3-7-5,-1 3 2,1-2-5,-1-2-1,-3 0-1,-1 0 0,-5-3-1,4 2-2,-3-1 0,0-5-1,0 2-2,-1-5-2,-1 5 11,3-5-9,-3 1 4,2-2-2,0-2 7,0 2-4,3 0 13,-3-1-4,0-1-2,4-3-7,0 0 2,0 0 0,0 0-6,-8-7-5,8 2 2,0 0 0,2 1-2,-2-4 0,6-1-11,2 1 4,-5-1-1,3 2-1,4 1-2,-1-2-1,-1 0 12,-3 5-14,5-3 2,-5 2-3,3 1 5,-4 1-4,1 0 2,0 2-7,-5 0 2,9 2 7,-5 5-1,0-4-7,-3 6 5,3-1 0,-1 4 3,-3 0-1,1-2 1,0 3 2,-2 7 2,2 5 1,-2-8 5,0 4-6,-1-4 7,1-1-3,2 2 3,-3-2-7,-1 0 10,3-4-8,0 1-1,0-2-2,0 1 1,0-2-2,0 2 0,3-4-1,-2-2-1,-1 1 12,3-2-3,-3 0-12,2-2-2,-2 2 5,3-2-3,0-2 6,-3-1-10,7 5-12,-3-4-13,-4-1-6,10 0-12,-1-3-16,-2-1-19,0 1-12,0 1-13,2-1-20,2-1-7,-2 0-1,5 0-22,-5-1-12,-1-2-9,5 0-22,-6 3-147,3-9-373,1 5 165</inkml:trace>
  <inkml:trace contextRef="#ctx1" brushRef="#br0" timeOffset="397299.3386">20466 5951 141,'0'-8'167,"-1"-3"-8,-4 0 1,4 0-11,-2 0-15,-1 3-12,2-2-12,-1 0-10,3 4-1,-4 0-9,3 4 0,-1-3-2,2 1-16,0 4-3,-2-5-8,2 5-10,-9-1-2,9 1-5,-10 1 0,10-1-8,-10 5 1,3-1-2,-3 1 2,1 3 3,0-2 0,1 2 3,0 1-2,0 0-3,3-1-3,0 1 0,-1 2-1,2-4 0,-1 4-1,2-3 9,0 2-6,2-2-4,-1 1-7,0-2 3,2-2 0,3 0 1,-3-2-4,0 1 0,2-2-2,-2-2-1,3 6 3,-2-2-2,1-2-4,-2-2-1,0 0 6,11-5-10,-3 3 3,-3-3-2,1 4-5,2-5 3,1-1-2,-4 2 0,1 1-3,1 0-1,-1-3 1,-1 1 0,0 1-4,-1-1 3,1 0-3,-1 5 9,1-3 0,-3 1 5,0-2-4,-2 5-3,6-3 0,-6 3-2,2-2 3,-2 2-3,0 0-2,0 0-1,0 0 7,7 12 5,-3-7 7,-4 4 2,2 0 3,-1 9-3,5 0 5,-3-2-4,-2 2-2,8 6 5,-8-3 0,3-1 10,0-3-8,-3 5-7,2-3-3,-2 1-7,-1-4 8,4 6-8,-3-8 4,-1 0-3,0 2-1,0-9 1,0 2 0,0-1-2,0 1-4,0-4-5,0 0-1,0 0 13,-1-2-8,1-3 5,1 6 6,-1-6 4,0 0 8,0 0-16,0 0 1,5-16-3,0 8-9,-1-2 5,1 1-1,2-6-2,-1 0-6,3-1 9,-4-2-5,0 2-6,0 0 5,1 1-3,1 0 1,-3-1-4,2-1 3,2 2-14,-4 7-2,2-4-11,-3 3-9,0-1-7,-1 3-13,0 3-11,2-3-20,-2 1-23,1 1-19,-1-1-12,0 2-17,0 2-23,0-2-9,1 1-27,-3 3-27,3-5-150,-3 5-422,3-3 186</inkml:trace>
  <inkml:trace contextRef="#ctx1" brushRef="#br0" timeOffset="397820.3416">20712 6065 119,'0'0'262,"5"-6"-17,1 2-18,1 2-9,4-1-18,1-2-19,0 2-19,1 2-16,5-2-14,-1 1-14,2 0-13,-6 4-7,3-2-14,-6 0-8,2 0-7,-3 2-11,0 1-2,-3 1-3,-2-1-7,0-1-3,-2 2-5,1 2 2,-6 1-12,1 1-6,1-1 7,-6 3-8,2-3-1,0 5-2,-3-1-1,-2-3-3,-3 3 4,4 1-2,-1-5-2,1 2-1,-2 1-7,-1-3 5,3-2-3,2 3-3,-1-4 0,6-3 4,-2 3-2,0-3 2,0 3-4,4-4 3,-5 4-4,5-4 1,0 0 10,0 0-7,0 0 0,0 0 0,0 0 3,0 0-2,0 0 0,25-7 3,-18 5-3,0 1 12,0-1-13,2 1 4,2 1 0,-2 1-2,1 1-6,-1 0 5,0-3 0,4 5-2,-4-1 4,-4-1-5,3-2 0,-1 7-1,-3-2 2,0 0 5,1 0 1,-5 2 0,0-2 8,0 4 11,0-5-9,-1 5 1,-3-4 0,0 4-7,-3-3-3,-1 3 7,0-4-9,-1 0-7,-3 2-4,3-2-9,2-5-12,-7 7-17,5-5-11,-2 3-20,-3-2-31,2-6-29,1 6-19,2-6-40,2 1-20,2-1-45,-3-1-138,6 1-421,1-2 186</inkml:trace>
  <inkml:trace contextRef="#ctx1" brushRef="#br0" timeOffset="398276.2916">21182 6231 2,'-6'-2'190,"-1"0"-5,1-1-8,-2 1-15,3 0-16,1-1-6,-1-1-13,5 4-13,-8-5-10,7 1-17,0 0-4,2 0-10,-1 4-12,1-8-3,3 6-5,-4-2-6,5 1-4,-1-2-7,0 2-5,1 1-5,0-1 2,2 2 6,-7 1 6,10-1-2,-5 1 0,3 0 6,-8 0-1,9 2-1,-3 3-4,-2-2 0,0 4 3,1 0 1,1 4-1,-6-1 0,0 1 2,0 0 0,-1 2-4,-3-2 3,-2 7-5,1-4-7,-3-3 3,-1 3-9,3-2 2,-3 2-10,1-3-10,3-2-11,-3 0-18,3 0-14,1 2-20,-1-4-26,1-4-21,4 4-26,-4-3-17,4-1-14,0-3-7,-1 3-152,1-3-346,0 0 153</inkml:trace>
  <inkml:trace contextRef="#ctx1" brushRef="#br0" timeOffset="399019.8855">21592 5932 15,'3'-6'198,"1"-3"-20,-2 0-21,1 4-13,-1-6-17,0 2-4,-1 1-12,0-1-16,-2 0-11,0 2-18,-2 0 1,2 1-8,-3-3-2,-1 4-12,2-2-5,-1 4-1,-2-2-13,2-1 12,-1 1-1,-3 4-11,-2 1-6,5-2-4,-4 4-1,0-1 10,-4 3-7,3 1 11,-1 0-6,-1 2 9,0 0-3,-1 3 6,2 2 1,1 0 10,-1 0-5,4 1-4,1 2-3,-2-5 5,6 1 4,0 1-7,2 2 1,0-2 3,2 0-10,0-4 0,2 2-5,-2 1-1,4 4-1,-4-8 2,2 3-2,-1-5-2,-1 0-6,1-1-1,-1 0 0,1 0 1,-3-4 7,2 5-1,-2-5-4,0 0-2,11-4 10,-11 4-10,9-4-2,-5-1-4,2 1-1,1-3-2,-1-3 2,4 0-1,-4 0-5,1 1 1,-2-3 4,1 4-8,0-4 3,-2 2-2,4 1 4,-5-1-1,0 5 2,1-3 1,0 4 2,-4 1 6,1-1-2,3 2 0,-4-2 3,0 4 1,0 0-5,0 0 10,0 0 8,10 6 8,-6 1 1,-1 1 7,-1 1 6,5 6-1,-3 2-2,-1 3 7,1-2-4,4 9-2,-2-4 2,-2-2-3,1 0-7,1 6-3,-2-9-4,-1 2-4,0 1-2,0-3-5,-2 6-6,1-9 7,-1 5-3,-1-4-2,2 0 1,-1-4-7,-2 0 3,2-3-2,-1-2 8,-1-2-11,1 0 0,1 0 2,-1-2 0,0-3 7,0 0-14,0 0 10,0 0-20,0 0 11,9-8-3,-6-1 6,1-2-7,0 1 2,0-1-2,0-6-5,1 2 2,3-2-9,-5 8-2,3-4-6,-2-1 3,3-1-4,-1 3 3,-2 1-12,3 0-5,-3-1-14,-2 5-7,3-3-9,-1 1-6,-3 3-17,4-2-13,-1 3-13,0-1-20,-3 2-3,1 1-19,0 0-18,3-2-14,-2 1-17,-3 4-184,4-2-418,-4 2 185</inkml:trace>
  <inkml:trace contextRef="#ctx1" brushRef="#br0" timeOffset="399423.2282">21976 6011 33,'0'0'282,"2"-4"-17,-2 4-26,0 0-20,-2-5-24,2 5-15,0 0-24,0 0-11,-11 0-15,11 0-17,-9 2-9,2 4-9,2-1-10,-3 1-9,1 1-10,2 1-4,-2-3-7,2 4-4,2-1-7,0 1-7,1 1 0,1-1-1,-1 1-5,2 0-2,3-2-2,-1 5-3,4 2 1,-1-5-1,6 4-1,-3-2-6,2-2 2,0 2 0,3 1-5,2-2 0,-3-3-4,-2 4-1,0-5 2,7 3 0,-8-2 1,-4 0-7,4-4 1,-3-2-5,-2 5 0,1-4-5,-1 2 3,-4-1 1,2-2 0,-3 3 2,-1 0-1,-3-2-3,0 1 1,-4-1 2,0 1-2,-1-1 5,-2-1-5,2-1-2,-3 1 2,0-2-10,-1 0-5,1 0-18,3-2-19,-2 1-17,1-1-10,3-1-24,0-4-22,2 5-24,-1-6-20,2 1-40,-4-2-125,5 1-362,1-1 160</inkml:trace>
  <inkml:trace contextRef="#ctx1" brushRef="#br0" timeOffset="399618.6723">21928 6065 12,'0'0'283,"0"0"-17,5-1-20,-5 1-24,11-4-18,-4 3-15,2-1-23,0-2-19,3 1-9,-1 1-26,8-4-28,-1 2-27,-4 0-40,3 1-35,-3-3-47,-4 5-15,2-4-44,2-2-58,-5 2-97,3-2-303,-1 4 134</inkml:trace>
  <inkml:trace contextRef="#ctx1" brushRef="#br0" timeOffset="400265.3166">22092 5796 221,'-1'-5'206,"2"-2"-15,3 0-17,2 1-22,-1-1-7,2 1-12,2-2-10,1 0-14,1 2-8,3-2-9,-2 0-13,-2 4-9,0-3-5,3 5-4,-3-3-10,0 1-4,-3 1-6,-2 0-1,1 2-4,-2 0-1,-4 1-6,12 0-4,-12 0-4,2 5-7,1-1 4,-1 1-3,-2 2-3,0 2 2,0 1 0,-1 5 8,0 0 10,-2 2 2,3 2-1,-2 1-2,-1 6 5,-6-3-1,5-5 6,-1 2-1,0 4-3,1 0 5,3-5 2,-3-4-6,-1 0-4,5 2-3,0-6 2,0 2-8,0-4 5,0 1-1,5 0 3,-5-3-2,1-3 7,3-1 2,-1 0-7,2 2 1,0-4-1,0-1-2,5 1-9,-2-2 3,2-5-4,2 5 1,-2-4-2,0 0-6,2-1 2,-3-2-4,1 0-3,4-3-1,-4 4-3,-1-4 2,0 2-12,1 0 6,-1 1-11,-4 0 5,3-1-6,-7 4 7,4-1-10,-3 4-4,0-1 0,-2 3 2,0-5-2,0 5 6,-9 0 0,9 0 3,-18 3 3,11-1-2,-2 2-4,-1 3 2,3-1 2,1 4 1,-1-1-4,0-1 5,4 3 2,1 6-1,-1-2 5,3 2-1,0-6 0,3 7 1,-1-1-1,1 0 1,2 4 3,-3-5-5,2 0 3,3-2 0,-5-2 0,3 1 1,-3 1 8,3 2-8,0-5-1,-1 1 3,-2 0-3,1-3 0,-3 1 2,2-3-1,-2 1-9,0-1-1,0 0 1,-2-1 2,-1 3-6,1-4-1,-1 2 4,-3-2-4,-1-1 3,2 1-3,-4 3-11,3-4-8,-6 0-25,2 1-12,1-1-20,0-2-38,0 3-17,-1-5-38,1 2-50,-1-2-121,2 1-381,8-1 169</inkml:trace>
  <inkml:trace contextRef="#ctx1" brushRef="#br0" timeOffset="402003.2998">23115 5629 134,'-5'-3'151,"-1"-3"-1,-4 0-17,-1 0-9,2 1-17,3 0-6,-2 2-8,-2 0-1,-2 3-6,1 0-10,2 0-8,-11-1-5,7 2-8,-5 3-2,5 0-10,-3 3-1,5-2-8,-1 0-4,-1 2 2,1-2 3,2 2-9,0 1 5,5 0-5,-3 3-3,4-1 4,4-1 0,3 1-5,1-2 3,1 3 6,0-1 2,4 1-2,-1-2 5,4 3 0,-1 2-1,6-2 8,-1 3-3,-2-1 2,-1 1 0,-1-2-8,1 1-4,-4-3-4,-4 3 7,0-3-4,-1 3 3,-3-2-6,0 1 0,-1-2-1,-2 4-3,-2 3 3,-3-9-7,2 4 7,-3 0-5,0-5 1,-1 1-3,0-2-2,1 3-2,1-2-3,-3-4-1,5 0 8,-3 0-7,3-3 4,-4 3-4,5-4 2,-1 1 2,-2 0 0,7-1-4,0 0 13,-12-2-15,8-1-2,4 0 2,-1-1-3,1-1 2,0-1-2,1 0-3,3-2 1,2 0 0,-2-2-4,1 3 5,2 2-4,-1-1-1,5 0 2,-2 1-4,1-1 3,-3 4-1,-3-1-2,2 1 2,1 2 2,-7 0-1,14 3-6,-9 3 5,0 2 0,-1 0 3,0 3 2,-2 5 1,1-7 4,-3 12 2,0 4 0,-1-6 2,1 7 1,-2-8-3,2 8 2,-2-2 0,0-5 2,1-1-2,0 3 0,2 2-2,-1-7-2,0 1-2,1-2 2,1-1-6,-2 0 2,2-4 3,-2-2 0,2-1-6,0 0 6,0-2-1,2 0 4,1-3 1,1 1-1,1-1-3,1-2-2,6 0 2,-4-3-5,4-1-13,-2 1-18,2 1-16,-3-1-18,1-1-21,1-1-20,-2 0-30,2-1-25,-3 0-6,2-1-20,0 2-18,-1-3-147,0 1-377,2-4 167</inkml:trace>
  <inkml:trace contextRef="#ctx1" brushRef="#br0" timeOffset="402722.1806">23462 6048 195,'2'-7'211,"-2"2"-19,3-6-11,-1 5-12,-2-1-5,0-1-20,0-1-11,-2 1-10,2-2-15,-3-1-7,1 4-10,-1-5-14,-1 4-4,-1-4-3,1 5-16,-1-3-3,-1 3-5,-1 3-11,4-2-2,-4 4-3,1-1-5,-2 1-2,1 2-2,-5-2-3,-2 4 5,2 0-7,1 1-3,-7 2-3,-1 3 5,7 1-2,-2-1-11,0 3 13,3 1-4,1 2 6,3-4-3,1 0 4,0 3-3,1 3 2,3-2-2,2-1-1,0-5 1,0 4-1,2 4-2,0-4 3,1 0-2,1-5-2,0 1-2,3-1-2,-2 0 2,4-2 0,-3-2 2,-1-1-3,-1 1 0,4-2-1,-1-1 2,2-1 1,-1-2 0,-4 2 0,7-4-4,-3-2 1,0-2-2,1 3 1,-2-3-1,1 0 4,0-1-2,-2-2-3,-2 2-2,1 0 2,0 3-1,-1-2 0,0 4-4,-1-2 9,0-3-5,0 5 6,-1-2 5,-1 4 3,1-2 2,-2 1-6,0 4-1,2-2 0,-2 2 0,0 0 1,0 0-7,0 0-1,0 0 4,0 0 7,4 14 9,-1-6-2,-2 1 5,3 3 10,-2 0 1,2 6 3,1-1-5,-1 3-2,1-1 6,1-1 0,-3 2-3,2-2-10,-3 2 0,3-1-6,-2 0-4,1 3 6,0 0-3,-2-5-1,0 2-1,-2-2-1,4-2-5,-3-3 0,-1-3-3,0 0-1,2-3 4,0 1 0,-2-2-5,0-2 2,0 1 4,0-4 9,4 3-1,-4-3-4,0 0 1,7-8-8,-3 1-1,1-1 3,3-1 3,-3 0-6,0-3 0,2-1 0,-1-1-2,1-3-3,-1 2 13,2-1-14,-1 1-2,0 0 6,-2-1-6,-1-1-9,1 6-18,-3-2-2,-2 5-7,3 1-9,-1-4-4,1 0-13,-1 1-15,0 3-9,-2 0-17,1 2-20,0-2-19,1 0-12,0 1-2,2-5-15,0 8-14,0-4-15,-1 2-29,1-2-117,1 2-372,1 0 165</inkml:trace>
  <inkml:trace contextRef="#ctx1" brushRef="#br0" timeOffset="403159.2891">23740 5963 222,'0'0'233,"1"-4"-15,3 0-14,-1-2-18,2 3-13,0 3-17,2-4-14,3 0-12,-2-2-12,4 3-13,2 1-7,-1 0-14,-1-3-6,0 2-8,1 1-10,2 1-6,-4 0-2,-2 0-8,3 2-5,-7-1-4,3 1-11,-3 2 4,4 0-1,-4 2-3,-1-1-4,-4 3 2,1 4-1,-1 1-4,-1-1 8,-3 4-8,-1 0 2,0 0 1,-4 2 1,0-3 3,0 3-2,-5 1 1,5-3-3,-5 3-1,1-1 2,3-3-5,1 2-3,-2-3-1,2-1-1,1-3 4,2-1-4,-2-2 0,6 0 0,-1-1 1,0-4-4,-2 5 6,5-4 0,0-2 3,-1 3 8,1-3-4,0 0 2,5 4-2,-5-4 3,14-2-6,-5-3 2,-3 5 2,3-4-6,5 0 2,-1 0-11,4-1 1,0-3 0,0 4-1,1-3-12,-2 2-17,0 0-20,-2 0-20,-2 1-20,-1 1-16,3-1-18,-5 1-30,4-4-5,-3 2-36,1-2-5,-1 2-178,-3-2-399,1 2 177</inkml:trace>
  <inkml:trace contextRef="#ctx1" brushRef="#br0" timeOffset="403797.246">23984 5690 12,'3'-8'193,"-1"0"-17,1 0-11,1-4-13,4 4-9,2-9-22,-1 14-2,5-8-7,1 4-7,-3 2-13,-1-1-10,4 2-5,-2 2-9,1-5-9,-4 4-4,3 2-6,-6-1-4,3 2-2,-4 0-11,-6 0 2,10 3-6,-6 2-1,0 0 0,0 2 0,-4 5 3,-3 0-4,1 3 0,-1-1 0,-1 3 5,4 2 5,-2 1 3,2-3 2,-4 1 2,0 2-2,-1-3-3,1 7 0,0-6 7,1 2-4,1-4-5,1 2 2,-2 2 2,0-5-7,0-1-4,6-4 2,-1 2-1,-4-5 1,4 1 2,-1-1 0,-1 0 4,3-4 7,-2 1 6,3-1-7,1-2 9,0-1-10,-5 0-6,18-1-5,-10-3 4,6 1-7,-5-2-1,1 0-2,3-2-6,1-3-4,1 2 10,-7-3-8,5 4-5,1-5 3,-7 2-8,3 0 4,-2 3-2,-4 0 4,1 2-6,-1 0 2,-2 0-3,3 0-2,-3 5 1,-2 0-5,0-6 0,0 6-3,0 0 2,0 0 1,-13 1-4,13-1-2,-11 7-1,3 1 3,2-2-2,2 5 4,1-2 0,-1 5 0,3-2 3,1-1-1,0 6 2,1-3-2,3 3-2,-1-5 9,1 0-9,0 0 2,1 4-6,0-5 0,-1 4 4,-2-3 3,-2-3-2,1 3 1,-1-4-2,0 3 3,0-3 2,-1-1-2,-3 1 4,-1 2-4,0 0 0,-1-4 1,-3 2 8,-1-1-1,0-3-9,0-1-3,-1 0-16,-1 4-27,0-5-25,0 4-35,1-2-47,-3-3-42,3-2-46,0 3-202,-2-3-479,4 0 212</inkml:trace>
  <inkml:trace contextRef="#ctx1" brushRef="#br0" timeOffset="407294.0193">8142 7233 21,'0'0'185,"6"2"3,-6-2-5,12-4-7,-4 1-19,1-3-12,2 3-12,1-2-15,4-5-9,-6 8-11,3-5-10,-4 1-9,3-1-5,0 0-10,-3 2-7,2-2-4,-3 0-5,1 1-1,-4 2-5,3-1-6,-7 0-3,4 1-8,-5-1-3,3-1-5,-6 0-3,2 1-12,-4 1-9,-5 1-3,1-1 0,-2 4-1,-2 0-6,-6 1 3,0 2 7,0 1-2,3 2-1,-3 2 4,2 3-1,-1-1 15,0 1 4,0 1-2,0-2 0,5 4 3,2-1 5,3-4-7,-2 7 8,6-5-6,-2 1-3,1-2 0,4-3 4,2 1 0,-1-1 1,5 1 2,-1-2-5,2-2-7,-1 0 4,3 3-1,-2-5 2,7 1-1,-5-1-2,3-2-1,1 0-7,1-1 9,-1 0-3,0-2 1,0 3 5,0-2-7,-2-1-7,-1 1 0,-1 0-8,-3 0 5,1-1 5,0 0-1,-2 2 3,-1-2-3,-3 3-2,0 0 0,5-4 0,-5 4-3,0 0 4,0 0-2,-15 8-2,6-4 6,0 3-11,-2 1 11,-1 2-6,2-1 1,-3 6 7,3-4 0,-3 3-4,4 2 3,3 1 1,-1 0-1,5-5 6,-1 4-3,-2-4 4,5-2 1,0 2-4,3-2-2,3 0 0,-5-1 6,6 0-3,-1-2 3,1 1-7,-1-4 8,0 1-1,1-3 2,0-2-4,3 0 0,1 2-2,0-4 1,1 0 2,-2-3-5,2 2 3,0-2 0,-3-3 4,2 2-1,1-4-15,1-1 14,2 0-4,-2-3-3,1 3 2,0-3-3,2-1-3,0 2 3,-2-2-6,0 1 4,2 2-3,-6 0 1,0 0 0,0 6-2,-3-5 2,0 5 2,-3 0 2,1 1-1,0 0-1,-2 0-7,1 5 4,-4 0 0,6-2 0,-6 2 1,0 0 2,0 0-3,9 5 3,-7-3-2,0 2 5,-2-1-6,0 3 6,1-1 0,3-1-1,-3 1 2,0 1-4,2-4 0,-3 2 5,1 0-4,2 1 4,-3-2-4,1-1-1,-1-2 5,0 0 3,0 6-4,0-6 11,0 0 2,4 1 3,-4-1 0,0 0 0,0 0-6,0 0 0,0 0-2,0 0-8,-13-8 0,7 5-6,0-2 0,0 0 2,0 1-6,-5 0-2,6 0 0,-5-1-4,3 5 5,-2-4-5,0 3 4,-1 2 3,0 1 0,-1 0-1,0 1 1,-2 3 1,3-1 4,0 3 4,-2 1-4,2 1-1,-2 0 6,2 5 6,4-4-1,-1 0-1,3 1 2,3 4 0,-4 0 6,5 0-5,3 2 0,-1-3 6,-1 3-3,2-4-3,2 1 1,-2-5-1,3 1-3,-3-1 0,7-3-1,-4 1 6,2-2-1,0-1-1,-1 1-1,1-3-5,-4 1 4,6-3 0,-1-1-5,-4-1 2,5-3-1,-4 2 0,0-2-2,1 1 3,0-2 3,-1-2-8,1-2-8,0-3-3,0 2-9,0-5 6,-3 0-4,0 2 8,2 1-4,-3-5-1,-1 6 4,0 0 1,-1 1 3,2-1-1,-5 2 6,4 4-2,-2-2 4,2 6 5,-2-4 2,0 1-3,0 0-3,0 4 2,0 0-1,0 0-5,0 0 10,0 0 3,4 13 6,-4-8 6,1 6-4,1-1 12,0 8 8,2 0 1,-4-1 1,6 2 2,-6 1-3,4 4 1,0 3-2,1-3-3,-1-5-3,-1 6-3,3 1-8,-1-6 2,1-2-2,1 1 1,-3-2-3,-2-2-2,2 2 0,1-4-5,0-1 1,-1-10 1,-4 6-1,3-1-7,-1-3 6,-2 4-5,3-6 5,-2 0 0,-1-2-2,0 0 2,0 0-6,9-12 1,-4 5-4,1-6 2,1-3 1,-2-1 3,0 2-12,-1-4 0,5-5-7,-5-7-1,3 6-1,-4-1 4,1-1-8,5 5 1,-3-6 2,-1 8 2,0-6-5,1 9 4,0-3 2,-2 2-1,1 2 5,1-1-1,-2 3 2,-1 4-8,0-2 7,2 3 6,-1 1 9,-2-4 0,0 7-2,-1 0 11,2-2-2,-2 4-4,-1 1-7,0 2 4,2-7-5,-2 7-2,0 0-3,0 0 7,2 10-1,-1-1 7,2-1-5,-2 5 0,2-2 3,-2 1-2,-1 3 6,4 1-6,-2 0-1,2 0 4,0-1-4,4-3 0,-3 0-3,0 2-1,0-2 2,0 0 9,2-3-7,-2-1-3,0 1 1,0-1 3,-5-1-4,6-5 0,-3 3 3,-2-2-1,3-1 1,1 2-2,-1-3 2,-4-1 0,10-1-2,-5-3-2,-1 1-4,1-4 1,-2 3-3,3-1-2,0-4-10,0-2-8,-4 2-4,6-8 1,-3 4-3,0-3 1,1 2 0,-3 1-1,2-3-3,-1 5 11,-3-1-1,2 0 3,2 2 1,0 2 5,-5 0-2,5 3 2,-5-2 2,3 5 3,-1-2-3,-2 4-1,2-6 1,0 4 0,-2 2 4,0 0 9,0 0-1,6 12 5,-3-6 10,1 4-6,-1 1 5,4 1-7,1 1 10,-6 3-8,5-4 5,-1 4 0,-1-7 0,0 4 0,2-1-3,-2-4 1,3 6 2,-1 2-5,0-8 1,-1 1-1,-1-4 1,0 1-4,1-1 6,-2-4-1,-1 2-3,-1 1 4,1-2-3,-3-2 5,7 0-2,-7 0-2,10-4-1,-5-1-2,1-3-1,-2 2 1,2-5-5,-2 3-4,4-2-4,-2-5-3,-1 0-3,-1-2-1,0 1-1,1-2 0,-2 0-2,-1 1 1,-1 3 1,2 3 1,-3-1 0,3 2 6,-1-2-2,-2 8 7,1-4 0,-1 2 0,0 3 2,0 0-3,0-3-3,0 6 1,0 0 10,0 0 3,0 0 10,3 14-5,-3-6 4,0 0-1,1 5-1,3-4-1,-4 3 1,4-1-5,-3 0 0,3-1-1,1 2 3,-4-1-4,6 0-1,-3-1-3,-2 0-3,2-5-12,0 4-7,2-5-23,-3 3-15,-2-3-18,2-2-20,-3-2-15,6 4-5,-6-4-16,4 3-25,-4-3-33,0 0-154,7-9-369,-5 5 163</inkml:trace>
  <inkml:trace contextRef="#ctx1" brushRef="#br0" timeOffset="407566.2626">9101 7222 137,'0'0'183,"0"0"-2,0 0-15,0 0-5,0 0-9,0 0-12,0 0-15,0 0-15,15-7-10,-12 3-8,1 0-6,-1 1-8,-1 1-10,-2 2-1,4-9-2,-4 8-5,1-2-7,-1-2-6,0 5-7,-1-5-12,1 5-5,-2-5-12,2 5-16,0 0-18,-4-3-28,4 3-11,0 0-14,0 0-13,0 0-19,-10 7-18,9-3-147,0 2-294,-1-1 130</inkml:trace>
  <inkml:trace contextRef="#ctx1" brushRef="#br0" timeOffset="407954.1286">9242 7394 132,'0'0'276,"0"0"-26,4-3-24,-4 3-16,8-1-18,-8 1-20,0 0-6,12 1-20,-5 1-10,0-1-12,1 3-9,5 1-11,-2-1-9,1 0-11,-1 2-11,-2-1-2,1 2-10,-2 1-6,1 1-3,-2 0-10,1 0 2,-3 1-9,-1 0 1,0 1-10,-3-4-1,3 1-2,-1 0 3,-3 1-5,5-1-4,-4-4 2,-1-2-4,1 5 0,-1-3 13,0-4-10,0 0 2,3 1 3,-3-1 3,0 0 2,0 0-2,5-10-7,-5 6 3,4-8-8,0 3 2,0-9-4,-3 8-1,4-6 1,3 0-7,-3 2-3,1-1 0,2-1 2,1 1-12,-3 3-6,-1 0-8,3 4-10,-2-2-18,1 1-15,-1 1-14,-2 3-19,0 2-24,1-3-22,-1 3-18,1 2-13,-1 0-9,-4 1-186,0 0-401,11 5 179</inkml:trace>
  <inkml:trace contextRef="#ctx1" brushRef="#br0" timeOffset="409103.2395">9689 7446 55,'0'-6'205,"1"1"-16,-1 2-11,0-2-19,0-2-9,-1 2-14,0-3-14,1 1-11,0-2-7,-1 4-16,-1-4-6,0 2-6,1-1-3,-3 3-5,4 1-10,0 0-6,0 0-2,0 4-14,-4-5 1,0 4-5,4 1 0,0 0-6,-13 7-3,6-2 5,0 1 2,1 5-6,-3-2 10,4 3-3,-3 2 7,-1 0-3,1 5-2,2-2 2,-2 0 1,5-1-6,0 0-3,0-4-1,2 5 1,-1-7 0,2 7-5,2-7 0,-2-3-5,1 0-1,-1-2 0,3 2-1,-3-2 2,0-2-5,3 1 1,-1-2-2,2 1 2,-4-3 0,10 0-2,-10 0 0,10-5-5,-2 1 4,-4-2-1,5-1-2,-3-4-2,2 3-2,0-4-3,-1 4-2,-3-3-2,3-1-1,0 3-4,-4-3-2,2 2 8,1 3-5,-2 1 2,-3 1 0,2 0 2,-2 3-2,-1 2-4,3-6-3,-3 6 1,0 0 9,0 0-1,0 0-1,4 9 6,-4-9 3,0 11 1,-2-4 0,4 3 3,-1-1 0,0 1-3,0 0-2,1-1 0,2 3-1,-1-4 4,-1 0-1,1 1 3,1-7 3,0 5 1,1-3 5,-2-2 2,2 0-1,0-1 6,1-1-5,-6 0 3,11-6 2,-5 3-4,2-1 6,1-4-12,0 1 3,3-7-2,-3 0-3,-1-1 2,-2-2-7,6-1 8,-2-5-8,2-1-1,-1-1 2,-2-2-1,-1-1-1,2-1-4,-5-4 0,3 3 1,-2-1 1,0-2 2,-1 2-6,0 5 4,-1 1-3,-2 7-5,-2 0-2,-2 1 3,1 3-8,0 5-4,-1-2-1,1 2-7,-3-1-2,2 5-7,-1-2 1,0 4-5,-1-1 1,3 0 2,-2 3-6,3 1 5,-5-3-2,5 3 4,0 0 1,-11 4 4,8 1 2,-2-1 1,0 3 3,-2 2-1,2 3 4,1-4 7,0 4 3,-2 5 5,0-2 3,2 1 2,0 4 3,1-3 4,2 0 1,1 1 8,0 0 2,1 2-3,2-2 4,-3 7 6,5-5-4,-1-2-1,1 7-2,1-7 1,2 0-3,-3 1 2,2 0 0,-2-3 2,0 3 0,2-2-1,0-1 3,-2-1-6,1 0 5,2-4 4,-3 0-3,0 0 0,2-3 2,-3-1-4,2-3-3,-1 4 2,0 0-2,1-6 4,2 3-7,-2-3 0,2-2 2,-3 3 1,6-6 1,-1-1-2,-3 1-5,2 1-1,-1-6-2,2 0 3,-1 3-2,3-3-3,-1-6-5,-2 0 1,1-1-5,0-1 0,1-2-2,-1-5-6,3 2 2,-3-7-1,-1 2-1,0 2-2,-1 1 6,-2 0-10,0 3 8,-1 4-2,-3-1 7,1 2-3,-1 3 3,0 0-6,2 1 4,-4 2-2,0-2-4,0 1-1,0 2-6,0 1 3,0 0-4,0 0-1,0-1-4,-2 2-3,2-2-1,-3 1 3,2 2-2,-1 0 4,1-2-2,1 4-3,-2 0-3,2 3 8,-2-7-1,2 7 0,0-5-7,0 5 5,-1-4-3,1 4 3,0 0 2,0 0-8,0 0 7,0 0 6,-4-2-3,4 2 3,0 0-2,0 0 6,0 0 1,0 0 3,-3 7-1,3-7 5,0 0 1,-3 9-1,2-7 0,1-2-2,0 3-1,0-3 4,0 0 0,0 6-1,0-6 2,0 0 1,-4 4-2,4-4-6,0 0-13,0 0-16,0 5-11,0-5-19,0 0-18,0 0-26,0 0-34,0 0-175,0 0-347,0 0 153</inkml:trace>
  <inkml:trace contextRef="#ctx1" brushRef="#br0" timeOffset="411597.2186">10207 7175 3,'2'-4'178,"1"-4"-8,-2 4-15,4-5-11,-3 3-17,0-1-9,3-1-6,-2 2-13,4-2-3,-3 1-8,-4 2-3,4-2 2,-4 1-3,4 2-4,-3-1-12,-2-2 0,1 4-6,-3 0-6,2-3-7,-2 1-4,3 5-5,-1-5-7,1 5-5,-5-5 0,-1 1-6,6 4 1,-7 0-9,7 0-1,0 0 1,-13 7-5,8-3 0,-1 4-1,0 1 4,-1 1-7,1 0 2,-1 6 3,3-2 0,-3 4 0,3 2 5,3-1 3,-4 9-1,5-10-4,0 11 0,2-4 0,3 0 5,-2-7-5,2-1 3,0 2 3,2 1-5,-1-3 3,2 1-5,-2-2 1,5-2 3,-1 0-3,0-2-4,-1-1 2,2 2 0,-2-3 0,0-5-1,0 6-6,-1-7 0,3 1 6,-2 1-5,0-4 3,1-1-4,0 2-2,0-2 1,-4-2-1,4-2 0,-2 2 4,-2-5-5,2 4-4,1-5 3,-3-2-2,1 2-8,-1-1 2,0-2 1,-3 2-2,1-4-6,-1-1 2,0-3-2,-1 2 0,-2-3-5,3 1-3,-6-3 7,3 1-1,-1 0-1,-1 6 2,-1-5 2,1 6 2,0-2 1,1 3 6,-2 1 4,3-1-2,-1 3 2,2 0 2,-2 1-3,-1 2 1,2-1-2,0 5-2,0-4-1,0 4 3,0 0-3,0 0 1,0 0 8,0 0-2,14 11 7,-8-3 5,1 2-2,0-1 4,0 5-1,-1-1 1,8 1 7,-8 0-3,2 2-1,1-2 0,1 3-3,-3-6 3,2 4-5,-5-2-2,3-4-3,-2 7 2,3-7-1,-5 3 3,3-4-2,-2 4-3,1-6-1,-3 2 3,1-2-4,-2-1-1,2 1 4,-2 0-3,0-4 1,1 1-1,-2-3 4,2 4 8,-2-4 5,0 0 2,0 0-4,0 0-5,0 0-2,5-14 0,-3 6-5,0-2 3,2-2-1,0 0-5,-1 1 0,3-4-1,-1-1 1,1 1-6,3-2 2,-1 2-1,-1 0-4,5-2 5,-2 1-3,-3 3 4,4 2-5,-1-1 1,-1 3 0,0-1-5,0 3 6,0 1 0,0 0-5,0 1 5,1 2-3,-2 3-3,0 0 0,2 4 3,-1 6 4,0-3-5,4 3 8,-5 2-1,0 1-1,-1 3 2,-1 0-1,-2 0-1,1 0-2,1-1 8,-2-1-8,1 0 0,0-5 0,-5 5 2,5-4 5,-3 0-4,1 0-3,-1-4 0,0 1 2,0-1-3,0-2 3,-2 2 0,1-3 4,2 1-3,-3-2 6,0-2-1,1 5-2,-1-5 4,0 0-2,0 0 1,0 0-6,4-14 3,-2 6 0,1-1-5,2-3 6,-4 0-8,6-4 5,-2 0-1,4-1-5,-3 0 1,3 0 0,4-5 0,0 0-1,1 1 2,0 1 2,-2 4 2,-1 0-8,-1 0 7,1 2-4,-1 5 2,-1-4 0,-3 3 0,-1 3-1,5-1-1,-7 2-1,3-1-3,-2 3 9,-4 2-4,1-1 1,3-1-4,-4 4-1,0 0-2,2-5-1,-2 5 0,0 0-1,2 0-5,-2 0-3,0 0 4,0 0 5,0 0-4,-6 10 4,1-6-1,1 6 6,-3-1-6,1 0 4,-2 1 1,3 1-7,-5 4 8,2-1 4,2 2-1,-2 0-3,3-5 5,1 4 11,3 2-2,-3 0-1,3-1-2,1-6 1,1 8 2,3-7 4,-2 3 4,2-3-3,0 1 1,5 3-3,-2-5-4,1 1 6,7 1 4,-3-1 1,2-3 0,-1-2 1,1-1 4,-1-2-3,1-2 0,-1-1-1,6 0-4,-2-1 6,0-2-8,0-1 1,0-4-1,0 4 1,3-5-3,0 0-1,-6-1-2,4 0 3,-3-2-4,1-1-3,-6-1 1,4-1-10,-5 4-1,4-4-3,-6-2-9,0 2 5,-3-1-1,1-1-7,-1 0-2,-4 3-1,0-3 3,-2 6 1,1 2 3,-1 0-3,0 1 1,0 1-4,2 2 6,-3 4 0,3 1-3,-5-2 3,5 2 1,0 0 2,-15 8 2,7-2 1,3 0-2,0 4-1,1 1 0,-1 1 4,-3 4 3,6 1 7,-2-2 0,1 3 8,7 0-2,-4 0 2,4 0-3,-4-1 0,5-1 4,-1-1-4,2-1 3,-2 0 0,3-4-3,2 5-1,-3-6-1,0-1 0,2 3 0,-4-4-24,2 1-8,3-2-13,-4 3-16,3-7-27,-3 4-18,5 0-24,-4-3-22,2 0-35,1-2-190,-1-1-403,3-1 179</inkml:trace>
  <inkml:trace contextRef="#ctx1" brushRef="#br0" timeOffset="412171.8672">11954 7360 236,'-4'-4'238,"1"0"-19,3-3-15,-2 0-17,4 0-12,-4 1-18,4-1-16,1 0-12,3-1-12,0 0-15,2 0-12,1 3-9,-1-3-6,3 1-8,1 2 1,-3 1-10,2-1-6,2 2-7,0 1-4,-2 0-8,-1 2-1,-1 0-6,-2 2 2,-1 0-3,-2 1-5,0 2-6,1 0 4,0 2-9,-2 1 4,-2 1 0,-1 3 1,-1-3-3,-2 4 0,-2 4 2,0-2-3,-5 2-1,1-4-3,-2 3 3,1 0-6,0-3 2,-5 0-2,6 1 5,-5-3-3,2 4 2,-1-4 4,6-1-3,-1-1 1,0 0 2,3-2-3,-2 2 1,2-5-1,2 1 3,-1 0-5,2 1 0,0-4-2,2 3 4,2-1 9,-2-4 4,7 3 1,1-1-5,2-2 4,4 0 2,4 1-1,0-4-3,1 3-2,0-3 1,3 1-3,5-2-2,-6 1 1,3 1-1,-4-1-4,3-1-3,-5 3 5,-3-3-4,2 1 2,-7 3 3,-1-1-13,0 0-4,-4 1-11,2 0 1,-1-3-11,-6 3-10,8 0-14,-8 0-15,6 3-12,-6-3-20,6-3-19,-6 3-30,0 0-12,0 0-30,5-1-185,-5 1-404,2-7 179</inkml:trace>
  <inkml:trace contextRef="#ctx1" brushRef="#br0" timeOffset="413669.8713">13008 6956 171,'3'-10'212,"1"0"-5,-1-4-10,-2 4-11,3 0-13,-8 0-10,3 1-7,-2-2-18,1 0-13,-3 6-16,-4-2-11,-3 0-9,-4 3-12,-2 0-8,-3 4-4,0 0-10,-9 0-6,3 7-8,7-2 0,-1-2-7,4 1-2,-2 1-2,2-2-5,4 2-1,5 2-6,-1-2 0,-2 2-1,5 3-4,2-3-3,0 2-2,3 1 2,1 2-3,1 0 6,3 0 7,3 3 0,2 0-2,0 1 0,3-3 2,-1-1 4,2 5 3,2 4 3,-2-5-2,6 8 1,-6-6-1,1 0-6,-4-1-6,-1-1-3,-2 4 3,3-1-1,-6 0 2,-3 1-2,-1-1 0,-4 0-3,0-2 3,-3 3-3,0-8-5,-3 5 1,1-3 3,0 0-5,0-8 5,4 6-1,-6-7 0,6 2 7,-1-5-5,-1 1 1,0 0-1,1-2-4,1-1 2,5 0-2,0 0-1,-12-2-3,6-3 1,3 1-3,-2-1 3,3 0-1,3-2 2,-1-3-4,1 2-3,2 0-2,1-2 0,1 1 1,1-2 3,2 3 0,2-2-2,0 1-2,-2 3-2,0 1 10,-1 2-7,0 3 1,-1 0-7,-6 0 5,15 5 3,-7 2-1,-3 0 1,-1 4-1,0 5 3,-3-1 3,-1 2-7,3 2 2,-6 5-1,-1-4 5,1-2-6,1 7 1,-2-1 7,-1-4-2,0 6-1,0-9-5,1 2 2,3-1 5,1 0-8,-4 0 9,4-5-4,4-2-2,-4-1-1,1-1-1,-1-4 3,2 4-3,0-3 2,3-4 0,-2 2 3,3-1 2,-1-3 0,-5 0 7,12-5-5,-1 3 0,-2-3 4,4 0-6,-5 1 4,2 0-17,1 0-12,-2-4-14,1 2-12,0 1-19,-3 1-17,-1 1-9,1-5-16,-2 6-14,3-3-32,-1 0-9,0 3-16,-1-4-8,1 2-163,-1-2-379,0 4 168</inkml:trace>
  <inkml:trace contextRef="#ctx1" brushRef="#br0" timeOffset="414960.1667">13714 7236 4,'0'-4'181,"3"0"-14,-3 0-20,1 0-6,-1 1-10,0-4-17,0 3-11,2 0-10,1-3 8,-6 0-6,3 0 6,3 1-7,-3 1-17,0-2 4,0-1-11,-3-1-9,0 2-6,3 0 2,-4 0-1,2 2-10,0 0-5,1 0-7,-3-2-3,-2 3-1,0 0-5,-1 0-7,3 4-1,-5 0-1,9 0 3,-16 4-7,7 1-1,-2 1-2,3 0 2,-3 2-3,2 0-2,-1 1 4,-1 4-2,2 0 3,-1 1-4,2 1 5,0 0 1,4 2-2,-2-1 2,2-3-3,3 1-1,-3 1 0,4-3 2,0-3-2,5 1-1,-1 0 0,-2-1-1,2-2 3,-4 0-5,4-1 2,1-2-2,-2 0 2,-2-2 3,4 3-1,-2-2-1,-1-2 0,-2-1 4,9 1-2,-2 1-1,-2-2 3,-5 0-3,6-4-1,0 0 0,-2-5-1,1 4-3,3-7 2,-3 4 0,3-3 0,1-5-6,0 1 4,3-8-3,-3 9 0,-1-3 0,-1-1 0,1 0 2,0 2-1,-3 4 0,0 3-3,1-1 5,-3 3 6,1 3 3,-3-2-2,2 2 0,-2 0-1,-1 4-1,4-3-2,-4 3-3,0 0 9,0 0 4,8 7 3,-8-1-1,2 5 14,2 1 5,4 2 1,-6 3 4,2 2 3,0-1-1,0 1 4,1 6-1,-2 1 1,-1-1 0,2 2-3,-3-1-6,4 0-1,-3-9 6,-2 12-14,2-4 5,-2 3-6,3-9-6,-3 9 6,0-2-10,-3-5-1,3 4-1,0-6-1,-2-2 0,2 0-3,0-5 0,0-3 0,0-1-7,0-3 9,0-1-11,-2 2 9,1-2 5,1-1-1,0-3 0,0 4-7,0-4 3,0 0-3,0 0 0,8-14-3,-4 7 0,-1-1-1,5-2 1,-3 1-3,3-7 1,-1 3-3,0-1 0,2-2 2,-3 1-1,1 0-6,-2 5-1,2-2-6,2-2-9,-5-3-12,-1 5-5,3 3-7,-3-2-8,2 3 1,-3-1-9,-1 4-13,3-1-20,-2 1-16,-1 1-12,4 0-20,-4-1-22,3 0-14,-2 3-21,0-3-29,-1 2-153,2-2-408,1 1 182</inkml:trace>
  <inkml:trace contextRef="#ctx1" brushRef="#br0" timeOffset="415316.1348">14145 7352 149,'0'0'248,"0"0"-23,-6 10-11,2-1-14,1-3-16,-3 6-8,3-2-22,-1 2-14,0 0-14,3 1-3,1 3-15,4 2-10,-1-6-9,-1 1-7,1-1-5,5 2-11,-3-2-8,1-5-2,4 6-4,-2-8-7,-3 2-1,2-4 0,4 2-2,-1-1 1,-2-4 3,3 1-5,0-1 9,0-4-6,-2 0-2,0-1 1,0-2-3,-2-1-5,0-2 1,1-6-6,-3 5-3,-1-6-2,-3 4-2,-4-3 2,3-1-8,-2-1-1,-3 1-2,-2 0-9,1 1 1,-2 3-10,-1-2-8,3 4-11,-2 3-14,1 1-5,0 1-11,2 0-17,-3 3-13,3 1-20,-4-2-12,4 4-24,5 0-1,-10 1-29,6 2-29,0 1-172,-2-1-402,2 0 178</inkml:trace>
  <inkml:trace contextRef="#ctx1" brushRef="#br0" timeOffset="415700.0416">14495 7572 185,'0'0'237,"-6"0"-22,6 0-15,-9-4-15,9 4-18,-8-3-13,6 1-16,2 2-9,-7-3-11,7 3-15,-4-4-11,4 4-14,-4-4-7,6-4-8,-4 4-11,0 0-7,3-4-5,-1 4-8,1 0 0,1-2-7,-2 2 1,0 4-2,2-6 0,0 4-1,0-3 2,-2 5-1,3-5 0,-2 3-4,-1 2-4,0 0 3,0 0 0,0 0-3,0 0-1,12 9 4,-11-5-3,2 0 4,-4 7-3,1-2 0,-2 0 2,-1 4 0,2-2 1,-4 6-1,1-2 0,0-3-3,-2 5-1,-3-3-5,1-4-12,-1 5-14,3-4-21,-7 4-21,5-6-17,-1 2-32,-1-2-33,5-1-25,-4 1-46,0-4-132,3 0-369,2-1 164</inkml:trace>
  <inkml:trace contextRef="#ctx1" brushRef="#br0" timeOffset="416477.8877">14862 7390 134,'-1'-8'207,"-2"-3"-17,3 1-15,-4 0-13,3-2-11,-3 2-10,3-2-7,-4 2-11,-2 2-14,2-1-6,1 1-12,0 1 0,2 2-4,-6-2-15,5 2-10,-4 3-7,1-4 2,-1 5-10,-2-2-6,2 3-2,-2 2-2,-5 0-3,5 4-3,-2 1 3,-2 5 1,-2 0 5,3 1-6,3 2 3,0 2-6,0-2 0,0 4 0,1-4-4,6 0-1,-2 1 0,1 0-1,3-5 3,0-1-6,3 2 0,-2-5-3,2 3 3,-1-2-4,2-2 1,5-1-5,-1 0 0,-2-1-5,0 0 0,5-3 1,-1 1-2,0-2 3,0-3 0,3 0-2,-4-1 1,0 0-4,2-3 1,2 1-2,1-6-3,-3 1-2,-4 1 4,7-4-1,-2 0-6,-3-3 2,-3 5 2,6-1-1,-6-1 3,-1 2 5,2 4 4,-1-1 7,-5 3 10,2 0 4,-1 1 10,1 2 0,-1-1 1,0 1 2,-2 3-9,2-6-13,-2 6 5,0 0-6,0 0-3,0 0-1,0 0 0,4 13 4,-3-4 0,2 2 1,-2 2-4,3 5-3,-2-3 6,1 5 1,1-3-4,0 1 3,1 7-9,-1-6 2,2 7-7,-5 2 3,2-10 3,1 2-3,-4 3 1,0-3-6,4-2 0,-4-2 1,2 1-2,-1-7 1,-1-1 1,2-1-1,-2 0-2,0-4-3,0 1 8,0-2-3,1-1 1,-1-2 4,0 0-2,0 0-2,10-12 8,-7 7-7,2-5-8,-1-2 6,2-4-5,1 0 3,0-1-2,-1 0 1,2-2-7,-4 2 3,6-2 0,-1 0-3,-1 2 9,-3 0-10,4 2-8,-4 4-9,-1 0-17,1 5-8,-4-5-17,3 3-14,0 0-14,-1 3-18,-2 0-17,1-2-16,-2 2-32,3 2-21,-3-1-30,1-1-209,-1 2-471,3-1 209</inkml:trace>
  <inkml:trace contextRef="#ctx1" brushRef="#br0" timeOffset="417290.0003">14218 6493 118,'0'0'126,"0"0"-5,0 0-8,0 0-12,-8 0 4,8 0-7,0 0-8,0 0 6,0 0-1,0 0 5,0 0-10,0 0-2,0 0-12,0 0-4,-9-5 0,9 5-2,0 0-1,-1-2-10,1 2-3,0 0-6,-1-5-9,1 5-4,0 0 0,2-7-5,-2 7-8,-1-4 4,1 4-2,1-9-8,3 7 2,0 0-4,-4 2 1,5-5-1,-1 3 8,0 1 6,0-1 1,1 0-4,0 0-6,-5 2-5,9 2 7,-4 1 1,-1-1-8,-2 2 2,-2 1-2,0 3-4,0 3 5,-2 5-11,-6 1 5,1-1-15,-6 8-29,0-1-30,0 0-25,1-6-31,6 1-30,-4 4-187,2-2-363,3-3 160</inkml:trace>
  <inkml:trace contextRef="#ctx1" brushRef="#br0" timeOffset="418471.8177">15192 7200 3,'-2'-5'97,"2"5"2,0 0 3,0 0-11,0 0-5,-2-5 1,2 5-8,0 0-6,-2-3 1,2 3-2,0-5-8,0 5-9,0 0 18,-2-4-2,2 4 5,0 0-7,0 0 0,0-5 2,0 5 1,0 0-1,-2-5-6,2 5 1,-2-5-3,2 5-6,0 0-4,0 0 0,-2-2-8,2 2 6,0 0-14,0 0 3,0 0-12,2-5 1,-2 5-4,0 0-1,0 0-7,0 0 0,0 0-1,0 0 2,0 0-3,0 0 3,0 0 5,0 0 2,4-3 4,-4 3 6,0 0 0,0 0 5,0 0 3,0 0 3,0 0 2,0 0 1,4-1 2,-4 1-7,0 0 4,0 0-9,0 0 1,0 0 2,0 0-6,0 0-5,0 0-2,-4-6 0,4 6-8,-4-4-1,4 4-3,-6-5-3,3 2-3,3 3-3,-5-2 5,2-1-5,3 3 0,-5-4-3,3 2 0,2 2 2,0 0-4,-19 4 2,12-2-3,-3 1-1,-1 2 2,1 2-3,-2-1 0,3 1 2,-4 4-3,4-1 3,0 1-9,1 0 8,2 4 8,-1-3-8,4 0-1,-1 2 5,4 0-3,0 2 4,0-3-1,5 2-2,0-1 0,0 1 1,-1-3 1,4 3 1,-3-5-1,0-1-1,3 1 4,-3 0-4,4-5-1,-4 1 2,1-3-4,1 1-1,-4-1 0,4-1 1,-4 2 1,3-1-2,-1-2 5,-1 1-7,-4-2 3,7 1 6,-7-1-5,6 0 2,-6 0-2,0 0 3,5-5-5,-1 3 2,-4 2-2,7-5-4,-3 0 2,-1-1-6,-1 2 0,2-1-5,1 3 7,-2-5-3,-1-1 0,2 6-1,-2-5 3,0 2-2,0-2 1,2 3-1,-2-5 3,-2 4 1,2 0 1,1 1-3,-1-1 6,-2 1-3,2 1 2,-2-3-3,0 6-1,3-5 4,-3 1 2,0 4 1,2-5-2,-2 5 3,2-4-2,-2 4 5,0 0-2,0 0 0,0 0 3,0 0-1,-2-4-4,2 4 2,0 0-1,0 0-3,0 0 0,0 0 3,0 0 1,0 0-3,0 0 0,0 0 2,0 0-1,0 0-1,0 0 1,0 0 1,0 0-5,0 0 4,0 0 3,0 0 1,0 0-5,0 0 3,0 0-4,4-3-9,-4 3-3,0 0-9,0 0-8,0 0-8,0 0-9,0 0-10,0 0-13,0 0-15,0 0-17,0 0-24,0 0-31,0 0-16,0 0-27,0 0-148,-8-1-376,8 1 167</inkml:trace>
  <inkml:trace contextRef="#ctx1" brushRef="#br0" timeOffset="419277.1546">15268 7189 154,'-1'-5'264,"1"0"-14,0 5-17,0-5-11,0 5-13,0 0-17,0 0-22,0 0-12,0 0-21,0-4-15,0 4-12,0 0-11,0 0-6,0 0-3,0 0 4,0 20-4,5-9-4,-4-1-1,2 1 9,-3 7-3,1-2-9,-1 2 0,-1 0 2,-2 1-2,7 1-6,-8-2-6,4 7-2,0-6-6,0-4-11,-1 4-5,2 0-3,-1-1 3,0-1-11,4-1 0,-4-3-15,0-2 5,3-1 2,-1 2-8,-2 1 4,3-6-8,-2-2-4,-1 0 1,0 0-4,0-1 6,3 0-1,-3-4-2,-3 6 6,3-6-4,0 0 1,0 0 0,0 0-8,0 0-5,0 0-4,0 0-3,3-17 0,-6 9-7,3-2-7,-1-3 1,-2 5-7,3-6 0,-4-1-2,4-2-4,-1 5-6,-3-5-2,-1 1 6,0-1-15,1 0 2,0-1 4,3-1-1,-7 2-7,7 0 1,-8 0 2,5 5 7,-1-4 2,0 0 3,-3 2 7,2 5-3,1-6 2,1 6 3,-3-1 4,1 2 5,0 0-2,1 3 5,1-1-1,-1 0-3,-1 2 6,3 1 2,-2-2 1,1 2-1,-1 2 0,5 1-1,-6-1 4,6 1-3,-11 1 5,5 1-1,1 1-1,-1 1-1,-1 2 3,3-1 3,-1 3-2,-1-2 4,-2 6 0,2-2 4,-2 0 4,-1 1-2,0 1 1,4-1 3,-3-1 0,3 2-2,-5-1 5,6-1-2,-2 2 0,3-2-3,-1-3-1,0 4-1,2-6 2,2 4-2,-2-2 1,0-1 3,-1 0 0,3-2 2,3 2 0,-3-2 5,2 0 0,0-3 3,4 3 0,-1-4 0,-5 0-3,19-4-1,-8 3 0,1 0-5,3-3 0,0 0 2,4-4-1,2 4-3,4-1-2,2-4-1,-5 4 4,7-5-7,-2 4 7,0-5-3,-2 4 4,-6-1 1,1 1-6,-4 4 5,-2-1-5,-2 0 1,-1 1-1,-4 1-3,-2-1 2,0 3 2,0-3-2,-5 3 0,8-1 1,-8 1-3,6-1 1,-6 1-4,2-4 1,-2 4-8,0 0-8,0 0-7,7 0-11,-7 0-11,0 0-12,0 0-16,4-2-18,-4 2-20,0 0-16,0 0-15,0 0-27,0 0-19,0 0-17,0 0-168,0-6-404,0 6 179</inkml:trace>
  <inkml:trace contextRef="#ctx1" brushRef="#br0" timeOffset="420044.1469">15333 6950 171,'-3'-6'201,"3"6"-13,3-11-14,0 7-10,-1-3-19,5 4-7,2-4-19,2-2-2,0 4-3,6-4-7,-6 4-12,4-6-9,2 5-11,-6 0-10,3 6-1,-7-1-11,0-1-3,2 3-6,-2-1-7,-4 2 0,1 4-1,-1 0-6,2 5-6,-5 0 2,-1-2-1,-3 8 0,4 2 9,-3-2-1,2 1 3,-5 6 5,4 1 4,-2 3-3,-1-2 3,4-1 3,-3-5-4,4-1-2,0 6 1,0-5-2,0-4-3,0 5-5,0-4-5,3 3 2,-2-2-6,0-6-1,4 2 1,-1-3 3,0-2-3,1 0-7,-2-3 6,3 0 2,3 0-1,-4-5-2,3 2-5,0-2 2,3-1-2,-1 0 2,2-1-4,-1-3-1,2 1-2,0-4 0,-2 1-2,2-2-2,1-2 1,-1-2-1,-3 5 4,-1-4-4,0 2 0,-1 0 1,-2 1-4,-1-1-2,-1 0 0,1 3 1,-5 1-2,3-1 0,-3 1 2,0 5 1,-3-3-9,3 3-9,-5-1-4,5 1 8,-13 3-1,7 0 0,-2 1 3,0 4-6,3-4-3,-1 1 8,-2 6-1,3-2 1,3 4 3,0 4-7,2 1 4,2 0 8,0-2-5,2 5 1,0 0 1,1 2-4,4 0 6,0-5 0,0 7-1,-3-8 4,2-2-3,-2 2 3,1-3-2,-3 3 0,3-1 1,0-4 16,-5-2-3,-2 0-1,3-3 15,-2 0-13,0 1-3,-2 3-1,-3-5 5,3 0 1,-4 0-9,-3-2 2,3-1-3,-5 3-2,-1-4 4,0 0 4,2 1-13,-5 0-13,2-3-12,2-3-23,-4 3-25,3 0-34,0-3-37,3 0-45,0-4-68,0 0-187,3 1-481,0 0 213</inkml:trace>
  <inkml:trace contextRef="#ctx1" brushRef="#br0" timeOffset="421811.8319">16159 7115 56,'-3'-7'174,"1"-2"-3,-1-1-8,-3 2-19,2-2-14,-1 1-14,-3 0-15,-1-1-3,3 4-7,-2-3-15,0 2-8,3-1-6,-4 3-2,3 0-10,2 4-5,-6-1-9,4 1-1,6 1-7,-14 0 2,7 3-5,2-1 3,-4 3-2,4 1 0,1-1 7,-4 3-1,5 2 4,-2 2 8,3-3 3,1 6 5,4 2 3,2-2-4,-2 4-2,4 1-4,1 2-3,2 1 2,-3-3 0,-1-1-4,8 5-1,-8-5-3,4-1 0,-5-2-10,3-1-1,-2 3 3,-4-1 1,0-2-3,-2-3 2,1 4 0,-2-4-3,-3-1 5,-1 0-6,0 0-1,-1-3 0,1 1-4,-3-4 0,-2 2 0,5-2 1,0 0 0,1-3 8,-2 1-5,0-2 2,6-1-2,-9-1-4,4-2-2,1 0-1,0-5-2,2 4-2,-2-5 5,2 0-10,4 2 0,-4-3-4,4 3 1,2-1-3,0-1 2,0 0 5,-2 1-7,5 3 4,-1-2-6,3 2 0,-5-1 1,2 6-2,-1-1-2,-5 1 7,10 2-6,-7 3 0,5 4 5,-2-1-2,3 6-1,-3 1 4,-4 1 0,1 0-1,0 2 4,-6 1 4,3 9-4,-3-8 4,5 5-3,-6 0 4,1-7-4,1 2 2,1 1-8,1 2 4,3-5 1,-3 2-3,3 5 4,1-10-7,0 1 0,-3-4-3,3-1-2,0-1 1,-3-2-8,2-1-3,0-3-5,-1 0-11,4 1-3,-2-5-12,1 3-10,2-4-14,-7 1-19,14-7-9,-4 3-28,-1-1 4,5-2-24,0-2-9,-1-2-30,1 3-162,1-4-375,-1 0 166</inkml:trace>
  <inkml:trace contextRef="#ctx1" brushRef="#br0" timeOffset="422482.0811">16578 7328 47,'-4'-8'184,"0"1"-14,2 0-11,-2 0-12,-5-1 4,1 2-13,-4 0-10,2 1-12,-3 1 4,2-1-8,-2 3 2,-4-1-14,4 3 1,-1 1-2,2 3-8,0-2-5,0 4-5,-2-1-6,1 0-5,4 3-3,-5 3 1,5 0-1,3-2 1,-2 5-6,2-4-6,-2 4 1,4-2-7,0 1-2,4-4-3,-1 3-7,1-1-3,1 0-1,3-2-3,-4-1-2,5-1 0,2-1 0,-5-1-7,10-1-5,-3-1 8,0 0-9,2-3 1,-3 0-1,6-1-5,-1-3 1,-3 2-1,5-1-3,-3-4-4,-1 1 1,-1 1-2,0-4 5,-3 1-5,3 0-1,-7-4-1,3 2 7,1 1-7,-3-2 1,1 3 3,-3-2-16,-2 2 9,3 2 5,-1-1 6,-2 2 11,0 2 0,1-3 4,-1 6 0,3-3-5,-3 3-8,0-4 2,0 4 2,0 0-1,0 13 0,0-6-6,1 4 2,2 0 4,-2 6 1,1-4 1,0 5 2,-2 2 11,4 1-12,-3-2-1,4 5 6,-5 3-10,1-2-4,2 1 0,1 3 16,-4-3-13,0-6-1,0-1-4,0-1-8,0 3 7,0-4 2,0-5-3,-4 0-4,4-6 5,0 1 1,0 0-3,-3-3 4,3 1 5,0-3-5,0-2 8,0 0-8,0 0-4,0 0 7,12-12-2,-7 1 6,3 0-5,1-3-1,-3-5-3,7-4-2,0 0 5,-7 6 0,3 0-3,0-3-2,1 3-2,-1 0 1,-2 0 1,0 0-11,-2 5 3,0 2-14,1-2-10,-2 1-5,-1 1-6,1 4-16,-1 1-2,-1 1-5,1 0-17,-1 1-16,-2-2-20,2 1-14,-2 4-25,3-4-11,-3 4 2,0 0-18,0 0-5,0 0-41,0 0-117,4 8-373,-2-3 165</inkml:trace>
  <inkml:trace contextRef="#ctx1" brushRef="#br0" timeOffset="422936.0907">16917 7733 131,'0'3'223,"0"-3"-18,0 0-16,0 0-16,0 0-16,0 0-11,0 0-21,0 0-8,0 0-14,0 0-5,7 3-13,-7-3-6,0 0-7,0 0-7,0 0-6,0 0 0,0 0-2,0 0 4,0 0 0,-7-12-1,7 12-1,0-4-2,0 4 3,0-5-9,0-2-1,2 4-3,-2-2-7,0 5-5,3-8 3,-3 3-2,2 4-3,0-3-4,1-1-6,1-1-3,-1 2-1,-1-1 0,5 3-1,-5-1-1,5-1-12,-1 0 7,-3 2 2,3-1-5,-1 1-3,-2 0 1,3-1-3,-6 3 1,0 0 4,0 0 4,9 5-3,-8-1 3,-2 0 6,1 0-3,0 6 1,0-5-4,-3 1 9,1 5-5,-5-4-3,2 4-3,-1-3 2,0 4 1,-3 1 0,-2 0-1,4-3-12,-1 0-9,-1-1-16,3 1-15,-4 0-17,2-1-12,-1-1-21,-1 0-20,6-3-16,-2 2-34,0-3-16,1 1-25,1 0-170,-1-2-399,2-1 177</inkml:trace>
  <inkml:trace contextRef="#ctx1" brushRef="#br0" timeOffset="424208.7846">16835 7725 161,'0'0'208,"0"-5"-9,0 5-9,0 0-16,0 0-6,0 0-10,0 0-9,0 0-6,0 0 2,0 0-7,0 0-1,0 0-6,4 13-13,-4-6-9,0-1-4,0 1-11,-3 3-13,2 0-4,1-1-7,-3 1-8,3-1-5,-1-3-16,-4 5-17,5-2-15,-3 0-21,2 0-22,0-1-18,1-3-28,-4 5-24,4-5-28,0 0-12,4-1-25,-3-1-24,-1-3-145,0 6-367,0-6 163</inkml:trace>
  <inkml:trace contextRef="#ctx1" brushRef="#br0" timeOffset="424960.8876">17426 7386 170,'-2'-9'186,"-1"3"-10,2 1-10,1-7-14,0 4-9,-2 0-15,0 1-13,1-2-8,-2 0 0,2 3-14,-3 1-12,0-2-5,0 2-3,-2 0-12,-1-1-3,-2 1-10,2 3-3,-5-3 1,2 5-6,0-2 10,-1 2-18,-1 0 0,-2 5 3,1-1 2,2 1-2,-8 3 1,7 1 3,1-1-2,-6 1 0,3 3-1,3 1 1,2 1 0,-3 2-1,4-2 4,2-3-7,2 2-3,-1 1-2,1-2-4,3-3-4,1 3 2,1-1 1,3-2-4,-4-1 1,5-3-6,-2 4 5,1-4-4,-1 1-1,0-2 0,6-1-1,-4-1 0,1-2-3,-6 0 4,13 0-2,-8-1-3,4 0-1,0-2-4,0-1 2,-5 0 0,6-3 1,-1-3-5,3 3 4,-3-1-2,1-6-6,-4 4 2,1 0-5,2-6 4,-6 4 0,3 2-2,0-2 2,-1 3-1,0 1 5,-2-1-2,-1 5 1,1-1 9,1-1 8,-4 1-9,2 3 14,-2 2-4,3-7 2,-3 7-5,0-3 0,0 3-5,0 0 2,0 0-1,0 0 13,2 11 5,0-4 0,2 4-2,-4 2 5,5 3-4,-2 0 3,-1-1 1,0 4 0,1 1 4,1-3 0,-3 0-2,7 11 5,-6-10-13,2 2 5,2 3-13,-5-3 2,2-2 1,-2-1-6,3 0 1,0 0-5,-4-8-6,4 3 6,-3-7 9,1 4-11,-2-5 1,2-1 2,-2 2-3,0-5 1,1 3 1,-1-3 1,0 0-2,10-8-7,-3 1 4,-2-3-6,0-1-3,4-4 5,-1-1 2,-2 0 0,3-1-3,0-1 9,-1 0-10,-1 1 0,-1-3 7,2 6-18,-3 3-12,-1-2-7,0 3 4,0-1-25,-1 3-9,-1 0-12,0 2-12,-1 0-21,0 1-20,0 1-21,-1 4-23,0-4-23,0 4-25,4-5-22,-4 5-184,0-4-455,0 4 201</inkml:trace>
  <inkml:trace contextRef="#ctx1" brushRef="#br0" timeOffset="425369.0535">17651 7455 208,'-4'1'284,"4"-1"-22,0 0-22,0 0-21,0 0-19,0 0-23,0 0-18,0 0-11,12-7-19,-2 4-10,2-1-13,1-2-8,1 3-12,1-1-10,0 2-14,-4-1-1,2-1-9,-1-1-9,-2 3-5,2-3-6,-5 4-6,0 0-4,1-2-3,-4 3 3,2-1-2,-6 1-2,6 0-2,-6 0 2,5-2-1,-5 2 3,5 3 8,-1 0 2,-4 2 5,3 1 4,-1 1 2,-2 2 4,0 3-1,-2-1 7,-1 0 5,8 6-7,-5 1 3,0-2-2,-5-5-2,1 8-3,3-2-4,-3 1-6,-5 7 1,9-5-6,-4-3-6,4 0 5,-4-2-6,1-2-7,0 3 6,3-4-11,-2-2 2,-2 1-8,3-4-10,1 0-9,-2-2-11,2 1-12,0-2-14,0 2-15,-2-2-18,2-4-15,-2 5-20,1-3-16,1-2-17,0 0-42,0 0 7,0 0-15,0 0-220,0 0-455,16-10 202</inkml:trace>
  <inkml:trace contextRef="#ctx1" brushRef="#br0" timeOffset="425536.0253">17739 7674 66,'0'0'224,"0"0"-9,0 0-14,0 0-20,0 0-13,0 0-18,0 0-6,10-9-18,-3 7-15,7-4-17,3 0-9,3 0-17,-1-1-17,-1-2-38,4 3-26,-3-2-31,6 1-21,1-5-56,-7 3-155,2 1-299,-3 1 132</inkml:trace>
  <inkml:trace contextRef="#ctx1" brushRef="#br0" timeOffset="426331.0907">17967 7185 72,'-4'-10'215,"0"2"-21,4-2-14,-1-1-11,1 2-14,4-3-17,1 2-10,4-2-8,-1 3-14,4-3-12,1 0-5,-3 6-14,8-4 0,-8 8-11,3-3-7,0-2-9,-3 6-3,-2-1-11,1 0 0,-3 1-1,2 2-5,-3 3 7,1-3 2,-2 7-1,3 0 1,-4 5 3,-1 2 4,4 1 11,-4 11-2,-2-8 5,1 7-2,-1 3 3,-1-6 2,1 3 0,0 2-3,-2-3-4,1-5-1,0-1-9,-3 0 1,8 9-1,-4-11-8,1-6-3,2 4-5,-2-3 2,4-2-7,-3 1 4,3-1-5,1-2 3,-3-2 0,3 0-7,-2 1 7,3-5-6,-1 1 2,1 0-5,2-3 0,1 0-2,0-4-3,1 1-2,0-1 4,-1 0-3,4-5 0,-5 2 0,5-1-4,-1-2 1,-4-1 1,4-2 1,-2 3 0,1-5-5,-2 6 7,-5-3 6,4 4 5,-4 2 2,-1 0 9,1 2 0,-1-3-10,-4 3-4,1 0-2,-2 1-5,1 3-4,-8-4 0,2 2 2,-2 1 0,-1 4-1,-4-1-3,3 3 0,0 0-1,1 0-5,0 4 11,4-3-8,-3 3-2,3 1 0,4 0-1,-3-1 1,2 8 0,2-3 4,0 4 2,2-3-1,-2 1 1,4-1 1,-1 2 4,0 0-2,5 4-1,-2-4 11,5 7-5,-5-8-3,4-3-8,-3 4 7,3-2 7,-3-5-8,0 2-2,-1-1-4,-1-3 4,2 2-4,-2-5 5,1 1-4,-3 1-2,1-3 4,-2 0-11,1-2-3,-1 1 7,-2-3-6,2 5-3,-2-5-5,0 4 7,0 1-14,0-5-4,-5 5-20,1-4-9,-2 4-15,1-4-23,-4 2-23,2 0-31,-1-2-24,3 0-40,5-1-36,-10-1-224,10 1-510,-8-3 226</inkml:trace>
  <inkml:trace contextRef="#ctx1" brushRef="#br0" timeOffset="429939.5233">18417 7824 174,'-5'0'178,"5"0"-7,-6 3-12,6-3-13,-6 3-12,0-2-5,1 1-13,0 1-7,-1 0-7,0-1-13,1 1-7,-4 5-9,0-4-9,1 1-3,-2 2-8,-3 2-5,4-1-16,-8-1-17,1 1-19,0 3-21,0-3-19,2 4-32,-1-3-20,3-3-25,1-1-141,4 1-284,0-3 127</inkml:trace>
  <inkml:trace contextRef="#ctx1" brushRef="#br0" timeOffset="430713.0465">18893 7334 59,'1'-6'133,"2"-1"-2,1-1-6,-1-1-2,1 0 1,2 1-9,-2 3 1,-2-3-6,-1 1-7,2 2-2,-3-1-4,0 0 2,-3 2 1,2-2-9,-1 2-11,-5-1-8,2-2-12,-4 3-1,-4 1-9,1 0-5,-6-1-3,4 1-8,-3 6 1,-2-3-5,1 0-4,6 4-6,0-1 0,-1-1 1,4 0-10,-5 4 5,9-2 1,-3 0-5,-1 1-1,7 1-5,-5 4 8,5-5 0,2 4-2,0 0 2,0 2 6,5 2 5,-1-1-5,3 2 2,1 2 8,-2 1 6,5-1-7,0 9 4,-3-8-6,3-1 0,-3 1 1,0 0 1,-2-2 2,0 3 0,-2 0-5,0-3 2,-4 2-4,0-2 3,-1 2-4,-4-2 3,1-4 1,-1 1 1,-4 1-3,1-2-2,2-2-4,-6-1 4,3 0 5,-2 1-3,3-1-2,0-7 10,3 3-9,-6 2-8,3-3 3,3-3 4,-1 0 8,6 0-11,-13-3 2,10 1-4,0-2-6,1-1 1,2-3 3,0 1-10,0 4 6,2-3-6,-1-2-4,3-2-1,0 6 0,1-4 3,4 1 0,-2 0 2,2 1-7,0 5 1,-4-2 2,3 3-8,-3 3 4,3-3-1,-1 4 2,0 3 4,-2 0 1,4 1-2,-3 3 3,-1 5 3,-1-1 2,0 3 0,0-3-3,-3 3 1,-1-1 0,4 1 6,-2 0-3,0 0-2,-4-1 2,4 1-2,0 0 2,-1-2-8,2 0 2,1-6 0,-1 2-1,-2 0-1,1-2 1,0 0 0,2 0-10,-2-3-1,3-2-5,-1-1-5,1 1-5,1-1-6,2-2-5,2-1-15,1 0-21,-4-1-18,5-1-10,-1-1-25,2 0-16,-2-1-18,2-2-16,1-1-12,-1-4-30,0 6-143,-3-3-385,6-2 172</inkml:trace>
  <inkml:trace contextRef="#ctx1" brushRef="#br0" timeOffset="431327.8459">19254 7521 206,'-2'-11'202,"-1"1"-16,-2 0-22,-1 1-4,0 0-4,0 1-17,-1 2-15,1 0-10,-3 0-7,4 4-10,-3 0-9,-3 0-10,3 2-10,-4 1-2,2 0-9,1 3-3,-2 2-1,1-2-7,1 4-3,2 0 1,-4 5-4,3-2 2,3 3-2,-1-3 1,0 1-3,1 3 0,-1-2 1,3 1-11,2-3 1,1 2 2,0-4-4,1-3-1,3 2-3,-1 2-2,1-4 0,1 1 0,-1-3-2,1 0-2,0 0 2,1-4-1,-2 0-2,-4 0 2,19-1 5,-14-2-10,5-3 4,-1-1-1,-1 2-4,1-2 2,-3-1-3,2-1-5,1-6 4,-1 5-6,-1-4 5,-3 2 4,0 5 3,1-3 5,2 3 8,-5-2 9,2 2 5,-3 0 2,2 4-5,-2-3 0,0 4-2,1-1-7,-2 3-5,0 0 0,0 0 4,0 0 12,6 8-2,-3 0 4,0 1-1,3 6-1,-1-1 0,-3 3 2,2 3 3,4 5-8,-6-6-3,3 7 0,0-1 0,0 1-5,-1 0 1,0-5 0,0 3-5,1 1 0,-2-5 11,-1 6-23,0-1 2,-1-6-1,-1-1 4,0-5-5,4-1-10,-4-3 11,0-2-12,1-2 5,-2 1 8,2-3 13,0-1-16,-1-2-3,0 0 9,0 0-1,9-12-6,-4 3-1,0-2 1,6-4-2,-4-2-2,1-1 6,-2-7-5,7 0 0,-8 7 7,4-7-8,-2 6-7,0 2 1,-2 2-5,2-3-9,-3 8-10,-2-2-20,1-3-19,-2 10-20,2-4-22,-1 3-19,-1-3-29,1 4-28,-2 0-25,0 5-28,2-7-30,-2 2-33,0 5-158,3-5-490,-3 5 218</inkml:trace>
  <inkml:trace contextRef="#ctx1" brushRef="#br0" timeOffset="431797.0368">19534 7635 267,'3'-4'279,"6"-2"-15,-2-1-19,0 2-15,2-1-17,5-1-21,-2 2-20,-2 2-8,4 1-20,-1-2-12,-3 3-10,3-1-10,-3 5-16,2-3-10,-6 3-6,1-2-12,-2 4-6,0-1 1,-2 4-3,-1-2-16,-2 2 3,-2 4-7,-2 0-3,-3-3 5,2 2-12,-7 4-2,0 0-5,-2-2-2,2 1-3,-1-1-2,4-6 2,-2 1-7,3 0-3,3 0-2,-3-1 6,-2-1-6,4-2 1,3-2 4,-1 2-4,3-1 1,-3 0-1,4-3 0,0 2-1,0-2-2,0 0 0,0 0 0,17-2 6,-11 3 4,7-2-5,0-2 2,-2 3-6,1-2-2,3 2 14,3 2-19,0-2 6,-5 1-3,1 1 0,2 0 3,-4 1-5,-1 0 3,0 1-3,-5 0 5,0 0-4,-2 2 5,-3 0-2,2 2-9,-3 1 9,-4 3 3,0-5-1,-2 3-3,-5 2 5,-1-1-2,1 1 4,-5-2-7,1 0-1,-1-2-7,1 2-22,4-4-12,-6-1-18,2 1-21,-2 0-38,7-5-21,1-1-27,9 0-31,-19-5-10,14 2-31,-2-1-159,3-2-429,-1-3 189</inkml:trace>
  <inkml:trace contextRef="#ctx1" brushRef="#br0" timeOffset="432454.1126">19663 7305 3,'4'-17'247,"-1"1"-16,4 1-14,2-3-17,2 6-23,2-4-14,0 5-13,2-4-18,0 4-13,0-2-13,1 7-10,-2-3-12,0 5-5,-5-1-7,5 2-11,-6 3-6,1-2-8,-3 2-7,2 2-1,-2 1 0,-2 1-6,1 4 0,-1 0-4,-3 5 2,1 2 0,-4 3 1,-1 10 3,-4-3 2,3 1 6,-1 0 1,1 1 6,-2 4-5,-3-7-2,1 6 2,3-4-2,0 2-4,0-2 0,0-6 2,1-1-3,4 0-3,0 1-1,0-3 13,1-1-13,2-4 1,-2 0 3,4-2-5,-4-2-3,3 0 1,-1-4 3,-2 2 7,4-3-4,2 0 20,-1-3-13,4-3-6,1 3 3,0-3-10,0-1-2,4-7-2,0-2-5,-1-1 0,-1 1-7,0 1 14,-1-5-13,2-3 3,0 6-7,-1 0 8,-4-1-8,1 1 4,-2 4 6,-3 0-12,-1 1 7,-1 2-1,-1 1 20,1 2-14,-2 1-7,0 0-5,-1 3 1,0 0 2,0 0-8,0 0-1,-19 7-1,11 0-1,3 3 3,-4 5-1,4 1 0,1-2-5,-3 3 0,5 2 6,-3 0-9,5 1 15,2 0-8,1 7 1,0-2-4,2 4 1,0-4-2,3-7 5,-2 7 4,2 0-6,0 0-4,-1-7-1,1 0 0,-3 0-2,3 1 0,-6-2 4,2 0-5,1-2-3,-2-4 0,-2 0-1,-1-2 0,0-1 15,0 0-17,-1 2 5,-2-2 0,-2-1-6,4 2-3,-4-5 12,-3 4-13,-1 0 0,4-3 3,-3 0-8,-2 2 0,-3-2-12,4 2-7,-3-5-9,0 1-9,-1 1-21,-1 0-9,1 0-24,-1-1-18,3-1-28,-2 0-24,3-2-17,0 1-27,-2-1-210,5 0-474,0-2 209</inkml:trace>
  <inkml:trace contextRef="#ctx1" brushRef="#br0" timeOffset="433207.025">20618 7187 123,'-1'-13'214,"-1"2"-19,-3-2-21,-1 5-12,1-2-12,0 1-15,-3 1-17,-2 3-16,1-2-7,-2 2-8,-3 2-12,2-2-2,0 3-11,-1 0-9,-4 2-7,3 0 2,-1 3-3,3-1-1,-1 2-3,-2 1-2,5 3 5,-1-1-4,1 2 2,1 1-1,2 5-5,-2-1 17,5-3-5,-1 4 0,6 3 13,1-1-2,3 0-2,1 2-2,3-1-2,0 0-6,1-1-5,3 5-2,-2-5-4,3 5-1,-2-6-7,-6 2 1,7-2-6,-8 2 4,4-2-3,-5-4-4,1 1 2,-3-1-6,1 0-2,-3 1 3,-3-2-2,1-1 10,-3 1-8,0-3-1,-3 2-1,-2 2-2,0-5 5,0 0 4,-1-1 1,2 0-1,-1-1 1,2-1-3,0-3 3,4 1 0,-1-2 7,5 0-1,-11 1-2,11-1-5,-8-4-1,5 1 2,4-3-10,-1 6 2,0-6-2,4 3-7,1-2 3,0 0-6,3-2 1,0 0 0,0 2-3,0 3 6,1-3-2,1 2-1,3 1-3,-6 1-2,0 0 3,3 3-3,2 1 0,-3 1 3,1 5-1,-5-4 4,3 6-2,-4 1 3,2 3-1,-3 1 2,-2 1 9,-1 1 0,-4 0 2,2 2 4,0-2-4,1 7 4,-5 1 0,2-8-6,0-1 1,-1 0 3,-1 0-12,4-1 8,-3 2-6,4-6 2,-2 0-4,-1-3 1,4-1-1,0-2-11,-1-2-3,1 1-10,-4 1-6,4-1-3,0-5-4,4 2-1,-4-2-11,8-1-12,-8 1-20,16-4-8,-5-2-11,0 1-19,0-1-9,2-4-29,4-2-12,-4 0-24,2-1-20,0 3-31,1-2-147,-3-4-416,3 0 185</inkml:trace>
  <inkml:trace contextRef="#ctx1" brushRef="#br0" timeOffset="433827.6786">20898 7473 95,'0'-17'244,"-1"2"-12,-2 3-9,1-4-22,-1 6-25,-2-3-18,4 1-20,-7 4-12,3-2-13,1 2-10,-3-1-11,-1 5-7,4 1-10,-1 0-6,-1-1-9,-1 3-7,-2 1-4,3 0-7,0 1-3,-2 1-8,-2 2-1,1 3-1,0 2 2,2-3 0,-4 8-1,1 1-3,2-2 6,-2 1 5,2 1 0,3 2 9,0-6-4,0 4-2,1 0-1,4-2-8,0-2 8,0 0 0,0-1 1,1-1-4,4-1 5,-2 0-7,-2 1-5,4-6-2,-1 1 3,1-1 0,2 1-1,0-4 0,-2 0-7,3 0 3,0-1-3,3-3-3,-2 0-3,0-1-1,0-2-4,0 1 10,-3-6-10,1 3-2,-1 0-1,0 0-4,0-1 5,0-1-4,-3 3 0,1-1 5,-2 2-1,4 2 3,-6 0 2,4 1 9,-4 0-3,4 3 1,-4 1-6,0 0-1,0-5-1,0 5 4,0 0-3,0 0 10,0 14-3,-3-2 11,6-3-4,-6 7 12,7-5-14,-2 5 2,0 2 5,2 0 1,-4-4-3,5 5 1,-1 7-6,-3-3 2,4-1 2,-2-3-5,2 2-7,0 2-5,0-4 0,-1-2 1,2 0 4,-6-6 0,3 1-7,1-1 3,-3-5-12,2 3 5,-1-3 0,2 0 19,-4-2-20,0 1 14,4-1 0,0-3 0,-4-1-8,0 0 2,14-13 3,-9 8-3,3-3 4,-3-2-12,2-3 6,4 1-6,-5 1 0,4-5 1,-1 1-8,0 0 3,-3 0-3,3-2-5,0 4-15,-1-3-8,-4 7-13,1-2-25,1 3-12,-6-2-25,4 5-26,-1-1-18,-1-1-19,-2 3-23,0-2-21,1 4-18,2-4-23,1 2-16,-3 3-169,3-4-472,1 1 209</inkml:trace>
  <inkml:trace contextRef="#ctx1" brushRef="#br0" timeOffset="434175.0191">21221 7482 122,'3'-4'244,"-3"4"-16,0 0-19,0-6-16,0 6-22,0 0-15,0 0-16,0 0-7,-18 7-12,11-1-16,-2-1-8,0 1-9,0 0-6,2 2-14,0 1-1,2-1-4,1-2-5,1 1-7,2 6-4,-2-3-6,7 1-4,-1-3-5,-2 5-2,4-4-1,3 1 0,-4 1 4,2-3 8,2-1 0,-2 4-3,4-1 3,-4-1-4,4-2 8,0 2-6,-2-1 1,-2 1-2,0-2 2,3 3-15,-2-2 5,-3 1-4,-1-2 3,1-1-3,-2 0 1,-1 1-2,-1-2-1,-1 2 1,-1 0 4,-2-3-12,-1 3-3,-2 0 2,-1 0-2,2-3-4,-1 0-14,1 2-1,-4-3-13,1 0-13,0 1-17,1-3-19,-4 0-24,5 1-30,0-1-19,7-1-26,-10-3-27,5-1-31,1 2-161,-1-4-415,5-1 184</inkml:trace>
  <inkml:trace contextRef="#ctx1" brushRef="#br0" timeOffset="434373.9516">21227 7495 164,'2'-6'294,"1"2"-31,2 0-28,0-2-23,6-1-22,-2 0-18,4 1-17,6-3-17,3 0-21,-5 4-28,-1-3-29,1 1-43,-3 2-31,-1 0-33,-2 0-39,1-4-44,-4 5-33,2-3-115,-3-1-301,-4 4 133</inkml:trace>
  <inkml:trace contextRef="#ctx1" brushRef="#br0" timeOffset="435011.9764">21348 7112 39,'0'-12'236,"1"-2"-24,-1 2-19,7 3-18,-5-3-11,6 1-14,2 3-18,2-5-12,-3 3-13,1 4-8,0 0-14,2 2-7,-1 1-9,-2-2-1,0 4-9,0-1-5,-3 4-5,3-2-3,-4 2-5,3 5 3,0 0 0,-2 1-2,-1 6 5,-3 0-1,0 5 9,-2 7 2,0 2-1,0 2 5,-2 1 0,0 0-1,-3 1-2,0-2 5,1 0-14,-1 0 2,1-3-1,-3 3-2,5-5 0,-4 0-2,4-5-10,1-1 2,1-4-8,0 1 1,0-5-3,0-3-6,0 2 4,0-1 2,3-4 10,-2 2 3,0-2 6,1-4 2,0 2 4,3-1 0,-5-2-6,14-3-2,-3-1-5,1-2-4,0-3-2,-2 4-10,4-7 10,0 1-11,-1 0-2,0-2-6,-3-1 5,5 2-6,-3-1 0,-2 0-3,-4 5-3,0 1 2,-1-2-4,-4 3 1,2 1 13,-6-3-14,3 4-8,0 4-4,-12-4 5,0 4 1,2-1-6,-2 2-2,-1 2 6,2-1 6,-2 3-6,3 1-4,-1-1 0,1 3-2,5 0 1,1 1 1,-1 4-1,1-2 4,-1 5 1,5-4 2,0 4 0,0-5 7,1 6-5,2-5-3,1 5 0,1-1-5,-2-4 3,1-1 2,3 7 2,-3-4 1,1-3-9,0 0 8,0 1 2,-1-2-2,6 7 11,-3-3-12,-2-6 2,1 1-15,-2 3 15,1-2-1,0 0 2,-2-4-1,-2 4-3,0 0 4,-2 1 0,1-3-5,-4 2 2,2-4-4,-3 2-9,-2 0-3,1-1-6,-2 0 0,4-1-13,-2 1-9,1-6-10,-3 2-16,4 2-18,-1-2-31,-4-1-33,2 2-33,0 0-21,3-4-27,-5 1-233,-1 2-506,5-3 224</inkml:trace>
  <inkml:trace contextRef="#ctx1" brushRef="#br0" timeOffset="436956.99">21993 7235 57,'3'-7'187,"-3"1"-9,4 3-9,-3-2-9,-1-2-15,0 3-9,0 1-15,-1-7-7,-3 8-4,4-2-4,-3-2-13,1-1-5,-1 2-11,-1 0-5,-2 0-8,-2 2-7,2 0-8,-4-1-5,-2 4 5,1-4-20,-3 3 0,2 2-9,1 1 4,-1-2-2,2 1-1,2 0-8,2-1 2,-2 0-8,3 3 6,1 1-5,-1-3 1,3 1 5,2 5 3,-2-2 9,5 5 4,-2-3 7,7 3 1,0 5 8,4-1 2,-1 1-2,-1 2 4,3-1-5,-1-1-2,0 0-1,-1 0-1,2 2 1,-3 1-3,-5-1-4,3-1 4,-3 1-5,-1-2-2,-4 3 0,0-1-1,-2-2-1,-1 1-6,-4-4 0,1 3 1,-3-3 0,4 1-8,-5-5 5,3-1-1,2-1 3,0-4-6,-2 5 5,3-2-2,-1-2 2,1-1 2,1 1 4,3-3-5,-6 0 1,6 0-4,0 0-2,0 0-6,-9-6 2,9 2-7,1-3 7,1 2-5,-2 2-3,1-1-4,5-4 3,-1 6-5,-1-4 3,1 0-3,0 3 4,1 0-8,2 2 2,-4-1 2,1 2-1,-5 0-1,13 3 3,-8 3-3,-2 3 1,-1-5-1,2 6 4,-4 0-5,4 8 2,-4-4-1,-4 5 2,4-5 2,-4 6 5,2-1-4,-1 7 3,-2-8-2,0 9 13,0-9-15,2 0 0,-2 1-4,3-2 6,0 3 1,2-2 12,2-1-15,-2-1-1,0-4 2,2 0-2,-2 0 6,0-5-6,1 0 3,1-2-4,2 0 7,2 0-3,-1-3-4,1 2-2,2-4 5,-2-2 1,6 4-7,1-4-13,-3 1-11,4-3-17,-3 2-18,6-5-18,-5 2-27,1 2-24,4-4-24,0 2-31,1-5-22,-2 1-23,3 1-188,-2-1-454,1 0 201</inkml:trace>
  <inkml:trace contextRef="#ctx1" brushRef="#br0" timeOffset="437645.8046">22484 7454 228,'1'-15'216,"2"3"-15,-3 0-13,4 0-7,-3-2-18,-2 2-21,0 3-5,-2-5-9,2 5-14,-3 2-3,-1-2-6,1 2-12,-4 2-11,0-1-9,2 2-8,-3 2-10,-6 2-3,5 1-4,-6 1-6,2 6 4,1 0-5,-4 3-3,4-1 3,-2 2-3,0 1 5,4 2-9,1-1-1,1 0-4,1 2 0,4 1-2,2-5-1,-2 1 5,6 2-10,0-2 0,-1-2-4,3 0-1,0-3-3,2 3 0,-2-7 2,1 2-4,0 0 3,2-2-3,0-1 2,-1-1-2,2-2-5,0 2 9,-2-2-6,6-2-3,-6 0 5,3-3-7,3 0 9,-5 0-6,2-4-7,1-2 4,-1 3-2,0-5 1,-1 3 4,2 1-2,-5 0-3,2 0 1,-2 0 2,1 1 3,-1 0-1,-2 2 14,-2-1 8,2 2 8,1 1 3,-2-2 3,-1 2-2,1 2-8,-2 2-1,4-5 0,-4 5-4,1-6-7,-1 6-6,2-1 1,-2 1-1,0 0-1,3 12 15,-1-6-2,-3 6 7,4 0 5,-3 5-4,1 0 5,1 3-6,1-2 17,-2 9-4,-1 1 0,2-4-16,-1 1 16,-2 3-20,-1-3 5,1 0-6,1 3-6,-4 1 2,3-2-1,0 1-2,-1-2 3,0 1-3,-2-1-9,3-6 4,1-2-11,0-2 3,-1-5-8,2-1 2,-2-1 1,1-5 7,0 2-3,0-3 5,1 3-2,-1-6 0,5 0-4,-5 0 3,9-6 2,-1-3-12,1-3 13,2 0-8,0-4 4,2 0-7,4-3-2,-1-2 7,-8 4-5,6-4 4,-4 5-8,-6 4 10,5-4-3,-1-1-18,2 2-7,-5 5-12,-1 1-13,0-1-21,0 0-11,-3 0-22,0 3-15,2 2-15,-3 0-15,2 0-15,-2 1-21,0 4-17,0-9-3,3 6-42,-2-2-190,-1 5-470,4-8 207</inkml:trace>
  <inkml:trace contextRef="#ctx1" brushRef="#br0" timeOffset="438028.9856">22919 7488 243,'3'-3'267,"0"1"-22,-3 2-15,0 0-20,0 0-5,0 0-16,-13 9-11,7-1-8,-6 5-23,-2 1-10,4 4-13,-3-2-12,4 2-6,-1 6-9,-4-2-8,5 3-6,1-1-13,-2-7-1,5 3-8,1-2-7,0 2-12,3-5 4,1 2-9,-1-5-4,2 1-2,-1 0-4,5-3 2,-5 0-5,4-2-3,1-2 7,-2-1-10,2-1 6,1 2 0,-1-4-9,3-2 12,2-2-8,-1-3-3,4 3-2,-3-3-5,3-3 3,2 0 4,-6-1-5,2-1-5,-3 1 5,-1-1-3,0 3 3,-1-3 3,-2 0-6,-3 4 6,1-2 4,-4 1-8,-2-1 8,-3 2-12,1-1-4,-5 2-1,2 2-9,-2-2-9,-1 3-10,-1-1-8,1 0-10,-7 2-19,10 0-6,-6-1-7,7 2-20,-1-1-17,0 2-18,4-2-28,5 1-22,-11-1-20,7-2-216,-2 0-452,6 3 199</inkml:trace>
  <inkml:trace contextRef="#ctx1" brushRef="#br0" timeOffset="438696.9849">22898 7185 16,'-1'-12'248,"3"-4"-18,2 1-21,0 0-27,3 3-13,1 3-17,0-2-15,2 2-12,4-3-14,-3 6-8,3-6-12,-3 7-4,1-3-14,-6 5-7,5-2-9,-3 4-6,-1 0-2,-1-4-9,2 9-4,-8-4-6,11-4 0,-6 10-2,-2-5-6,-2 4 3,4 6 0,-5-3-2,4 7 2,-4 2 1,0 3 2,-9 6 0,5 2 9,0-1-3,-1 5 1,0 0-3,1-5 1,-4 5-2,4-5-2,-3 2 5,3-2-5,1-1 9,1-5-15,3 2-1,-2-3-2,2-4-6,5 8 3,-3-8 0,1-3 2,0-2-1,0-1 2,4-1 1,1-1 0,1-3-4,1-1 2,1-2 3,-2 0-3,5-2-3,0-5-1,4 1 1,-3-4-5,-2-1-1,1 1-4,0-1 3,-4 1 0,0-1 6,-1 0-6,-3-1-5,2 2 1,-5-2-3,1 5 2,-4 1-9,3-3 6,-2 1-1,-2 1-2,-2 0 2,2 5-5,-10-1 4,6 1 4,4 0-5,-16 3 0,5 0 3,5 2-10,-3 1 3,3 1 2,-2-2 0,4 7 3,-1-4-1,3 8 1,2-2-2,0 2 2,1-3-1,2 1 5,0 3-3,0 0 2,2 2-2,-1 0 1,1-1 13,1 7-11,-1-8-1,0 0-1,-1-1 4,3 1-3,-4-3 3,4 4-1,0-2 0,-4-6 0,2 6 3,0-4-3,-3-2-3,0-1 2,-1-1 0,2-1-4,-2-1 0,-1 1 3,-1 1 1,-3-3 2,0 1 1,-3 0-3,0 1 4,-2-1-3,0 1-2,3-4-3,-5 2 4,0-1-1,-2 2-5,3-2-8,-1 0-12,0-1-13,0-2-21,5 0-24,-5 2-24,3-1-39,4-2-33,4 0-60,-11 0-173,11 0-444,0 0 197</inkml:trace>
  <inkml:trace contextRef="#ctx1" brushRef="#br0" timeOffset="440571.7742">24066 7100 126,'-4'-2'169,"3"-2"-12,1 4-12,-4-6-16,0 4-8,2-2-12,-4 1-7,0-2-23,1 2-3,-5 1-7,-3-3-9,2 2-12,-2-1 0,-4 1-5,1 1-1,-4 1-2,0 0-9,-2-6-4,-6 7 4,5-3-5,1 3-5,6-1 6,-4 0 0,8 0 0,-2-1-6,5 1 4,1 1 2,-1 0-3,9 0-6,-9 0-2,9 0-2,-4 1 5,4-1-1,0 0 8,0 0 2,15 10 16,-5-4 2,0 0 4,4 5-2,5 2 10,-1-3-4,3 7 0,-6-1 5,0 4-5,-2-3-3,1 6-2,-4-6-3,-1 1-1,-4 1-8,-1 1 5,-3 0-6,-1-2 4,-1 2-8,-3-1 4,-1-2-5,-2 1 1,0-3-4,-2-1-6,-2 0 3,-3 0-5,3-2 2,0-2-2,-3-1-1,4-1-2,-2-1-3,3-1 4,-1-1-6,0 0 2,2-4-4,-2 1 7,3 1-6,-1-2-5,1-2 3,7 1 2,-9-5-4,5 3-5,3-2 0,-3-2-6,8 0-4,-4 0 4,1 1-3,3-2-5,1 2-1,-1-2 4,3 2-2,3 0 1,-1 0 4,-3 2-4,3-1 3,0 1 0,-2 3-1,0-2 0,4 2 2,-2 5 1,0-2 4,-3 2 4,2 2 6,-1 3 13,-1-1-11,1 9-1,-3-7 6,2 6 3,-5 2-5,3-3 2,-3 2 0,2 1 1,-1-2 2,0 2-4,2 1 1,-1-2-1,-1 1 1,2-2-4,-1 1-1,2-3-3,-3-2-1,0-2 2,-1-1 0,3-1 0,0-1 0,-4-1-4,5-5 4,-1 4-4,5-4-1,-3 1-1,6-1-10,-1-4-14,0 4-21,0-4-20,2 0-21,-1 0-22,3-1-30,-4-1-21,6-4-25,-2-1-20,2 0-46,-6 4-124,2-6-402,1 2 179</inkml:trace>
  <inkml:trace contextRef="#ctx1" brushRef="#br0" timeOffset="441211.8024">24370 7371 76,'0'-17'211,"0"5"-14,0 2-18,-1-2-6,-3-4-19,2 4-9,-1-1-10,-1 4-9,0-1-18,-3 3-6,0-1-17,0 1-5,-1 4-12,-2-4-4,1 3-4,-3 4-6,2 3-4,-1-1 1,-1 4-4,-3 0 4,6 3-1,-3-1-2,1 4 4,-2 0 2,3 5 1,3-5-4,-2 0-1,4 5-2,0-1-2,1-1-5,3 0 1,1 1-4,0-1-3,0-3 2,0-1-4,5-2-1,0 0 1,-1 0-2,-3-3 1,6-1-7,-5 0-1,1-2-3,5 1-3,-2 1 3,-1-5-2,3 0-5,-8 0 6,11-3-6,-3 0-4,-2-2-5,2 2-1,0-6-5,-1 2 0,-3-2-2,3-2-3,-4 1-1,4-5-2,-3 3-2,2-2 1,-4 6 1,2-4 3,-1 0-2,-2 3 1,0 2-1,1 1 4,-1 1 8,2-1 3,-1 1 7,-2 3-1,0-2-2,0 4-2,3-3-2,-3 3 1,0 0 11,0 0 13,0 0-2,2 13 6,3-5 9,-1 2 1,1 1 8,-1 3-8,1 4 5,-1-1 5,2 0 10,-1 1-19,2-1 4,-2 0-8,-1 3-13,1 6 11,1 1-14,-2 3 7,1-12-11,-1 8 16,0-1-22,-4 0 6,1-7-13,-1 2 10,0 2-4,0-5-4,0-1 2,0-3-3,0-3-2,0-1 1,0-3 2,-1 1 9,1-3 1,0 0-4,0-4-7,0 0 1,0 0-5,0 0 1,11-14-2,-8 9 5,-2-5-6,3-1 14,1-4-14,-1 1-7,3-3-3,-4 0 5,4 0 7,-3-3-11,2 6 0,0 0 2,-2 2-6,-1-4-12,3 5-3,-5-1-7,3 3 2,-4-2-28,4 2-18,-4 2-19,0 2-26,0 0-32,1 2-29,-1-3-34,2 2-23,-2 4-47,2-1-181,-2 1-504,0 0 223</inkml:trace>
  <inkml:trace contextRef="#ctx1" brushRef="#br0" timeOffset="441680.9146">24541 7474 107,'0'0'242,"2"-6"-27,0 3-18,2-1-24,5 1-11,-3-1-17,-1 2-12,2-4-18,3 4-7,0-3-10,2 5-15,-4-4-6,3 1-2,1 0-6,-7 2-14,2 1-9,1-3 5,0 2-3,-2 0-10,2 0 2,-8 1-7,6-2-4,-6 2-5,6 4 1,-6-4 0,6 4 0,-4-3 0,-2 3 2,0 2-2,0 0 2,1 1 0,-3-1 2,-3 4 5,0 6-1,1-5-1,-4-2 4,3 2-6,-3 3-3,0 0-2,0 1 1,-1 1 1,1-1-7,2-5 3,-2 6-1,3-6 1,0-1-2,2 0 2,-2-1 0,1-2 5,3-1-5,-2 1 6,2-3 6,1 0-1,0 1 3,0-4 2,0 0 4,0 0 1,1 4-3,-1-4 0,8 0-12,1-4 1,4 3 8,-4-4-14,5 3-4,-2-4-3,5-1 2,-4 3-9,4-2-5,-4 4-12,6-4-6,0-1-9,-8 0-13,3 4-17,-1-2-17,-3 1-17,2-1-20,-3 3-22,-4-1-25,1-1-13,1-1-14,-2 2-31,1-2-187,-6 1-429,4-1 191</inkml:trace>
  <inkml:trace contextRef="#ctx1" brushRef="#br0" timeOffset="442325.7888">24761 7086 100,'2'-15'213,"1"5"-19,6-4-16,-4 4-20,0-2-9,3 3-19,2-1-9,-1 3-10,0-1-11,5 3-10,-5 1-7,4 0-8,-3 1-6,2 2-12,-4 1-2,5-3-10,-5 4-3,4 1-1,-2 1 3,-2 2 7,-2 1 5,0 2-7,1 2-3,-2 2-3,-3-2 7,0 12 1,0 0 3,-2 0 2,-4-3-1,2 7-3,-5 1-1,1-9-2,0 1-4,1 7-2,-2-2-3,4-7 2,0 1-8,-2-1-9,0 0 4,1-3-2,1 2-4,-1-2-3,4-6 0,-2 3-1,0-6-4,0 3-1,2-3 1,0 0 1,0-1 12,0-1 9,0-3 3,2 5 1,-2-5-5,0 0-4,0 0-8,16-7 8,-11 2-5,5 0-6,-3-4-3,4 1 0,2-4-2,-2 0-6,-2 4 1,1 0-11,-1 0-4,-2 2-2,3-2 1,-5 4-8,-4 0-1,3-1-9,0 5-2,-4 0 2,0 0 6,0 0-4,0 0 6,-8 9 1,2-1 0,-2 2 3,2 4 2,-2 1-1,3-1 4,-1 4 3,2-2-2,0 10 5,2 0 4,2-1-3,-2 1 1,2-1 0,2 0 1,0 2 8,-2-7-11,5-2 4,-2 0-1,-1 1-3,2 0 0,-3 0-1,3-2 4,-2-5-2,0 0-2,2 0 0,-3 0 0,2-3 5,-1 2-1,1-5-2,-1 1 1,-2 0 2,3-1 1,-6-1-2,3 2 6,-2 1 0,-1-4 10,0 5 3,-4-4 1,-2-2 8,-3-1-6,1 6-1,-2-5-2,-4-1 5,4 1-3,-4-3-15,4 1-6,-1 2-17,0-3-36,0 0-37,1 0-48,-7 0-54,7 0-80,-5 0-207,5 0-515,0-4 228</inkml:trace>
  <inkml:trace contextRef="#ctx1" brushRef="#br0" timeOffset="445946.9217">11610 8562 140,'-4'-4'171,"0"1"-10,3 0-15,-2-1-13,-2 1-12,0-2-2,4 3-1,-2-1-9,-2-1 0,0 2-11,-4 1-6,4-1-6,-3 0-11,-1-4-3,-1 3-2,-1 2 4,4 0-8,-5-4-2,-3 1-4,3 4-2,-1-5-6,1 5 0,-6-2-9,6 2 0,-5-2-5,4 2-1,-1 0-2,-1 0-2,-3 2 1,3-4-4,-2 4 0,-1-2-3,0 2-2,0 1-4,2 1-5,-2 1 1,0-5-3,3 0 1,-2 4 2,3-1-3,2-1-4,1 2 2,-2-2-2,-1 0-1,3-1-2,0 3 2,-1 1 6,0 0-9,2-1-1,-3 1-2,0-2 0,-4 4 2,4-2 2,-4 2-3,3 1 0,0-4 4,-3 4-5,2 1 0,3-3 5,1-1-6,-2 1 3,0 5 0,3-6-1,1 4-1,-1-5-2,-1 5-1,4-2 0,-2 1 6,-2-2-3,2 2 3,1-2-4,-1 3-6,-1-3-6,1 1 4,0 2 5,0 1-1,-1-2 2,1-1-3,0 2 1,1-2 2,-1 4 1,3-2-3,-3 0-3,-1-1 8,3 1-1,2-1 0,-5 1 1,1-1 1,4 1-3,-3-1 2,-2-1 1,3 0-2,0 2-1,-1 1 7,2-2-5,-2 1-3,1-1 0,0-1 5,0 2-7,-1 1 7,2 0 1,-1-1 0,0 0-3,0 1 2,1-2-2,1 3-1,-2 0 0,0-2 2,3 1-2,0 0 3,-4 0 0,7 2-1,-7-3-4,2 8 7,3-6 0,1 0 6,-6 4 0,4 1 0,2-4-1,-1-2-1,-1 2 3,-1 5-3,4 0-1,-3-2 0,-1-2 6,5 0-5,-3 2 1,2-5 6,-1 7-8,2-4 3,0 2-6,-2-3 3,4 1 0,0-2-3,-2 0-1,1 0 2,1-2-1,-2 2-1,1-2 2,1 1 6,1 0-1,-1 1-1,0-3 4,4 4-2,-4-6-2,1 5-1,-1-3-2,4 3 6,-2-3-4,-4 2-4,5-3-2,-1 2 4,2 0-6,-1-1 5,3 0-2,-4 2 2,1-2-1,0 0-1,4 1 9,-4-1-8,2 1-1,-2-3-4,4 3 2,-3-2 0,0-3 1,0 4-6,-3-4 3,4 0-2,-1 3 3,-1-2-1,0-2 2,3 4 1,-2-2-2,-1-1 0,5 2-4,-4 1 5,0-2 1,1-1 0,2 3 1,-3-2 1,0-1-2,1 0-2,-1 1 1,-1 0 1,4-1 4,0 3-4,-4-3 0,4 0 2,0 1 0,-1 0-1,1-1-3,-4 4 6,8-4-2,-2-1 2,-2 2-3,-2-1 2,3-1-6,0 2 6,0-3-1,1-1-5,-1 5 7,1-4-1,2 1 2,0 0-3,-1-1 1,1-1-2,0 3 0,6 1 2,-3-5-2,-4 4 0,5-1-4,0-2 3,-4 3-1,0-2 1,-1 1-5,2 0 1,-2 1-2,3-2 5,-2 1-2,-1-3-1,1 5 4,1-3 0,0 0 1,-5 1-6,5-3 3,3 2 8,1 1-9,-6-3 1,8 2 1,-4-2-4,3 3 5,2-1-1,-2-2-3,0 2 8,0-2 8,-2 1-15,-2-1-1,2-2 2,2 3 4,-5-1-3,1 1 2,1-3 5,-2 1-5,4-1 4,-5 1-2,6-2 7,-7 2 1,5 1-1,2-4-6,-1 0 2,-1 0-3,-3 1-1,4-2-1,-2 1 4,2 2 1,0-1-2,-5 0-4,5 1 2,0-3-4,-2 0 5,2 0-1,-2-1 5,0 3 13,2-2-17,-1 0-2,-2 0 1,3-2 3,-6 4 3,1-4-8,-1 4-2,1-2 9,-3-1-6,1 1 3,3 2-3,-1-5 15,-1 3-12,3-3-2,-5 3-7,3 0 17,-4-2-12,4 2-2,-3-3 0,-1 1 6,4 0 7,-3 0-16,-1-1 8,2 4-6,-3-5 1,1 3 2,-1-1-9,2 0 18,-3-1-4,2-1 4,0 1 3,-1-1-5,-1 2 1,0-4 0,2 5-7,-6-1 0,3-2 4,0 1 2,-3-2 1,4 1-5,-3-1-1,0 2 4,0-2-3,0 3 5,1-4-7,-1 2 0,0-2 6,1 1-8,-4 2 3,0 1 6,3-5-9,-1 3 2,0-2 3,-1 2-1,-1 2 1,-1-4-1,0 1 2,4 0-8,-4 1 19,0-2-15,0-1 1,3 0 6,-6 2 0,2-1-9,1-4 2,-3 3-2,3 1-3,0-5-4,-3 5 8,1-6-1,2 5-2,-4-4 3,4 4-9,-1 2 3,-3-3-2,4 2 2,-5-1 8,4 1-10,-3 1 12,3-3-4,-2 4-11,-2-2 7,5 2-1,-4 0 0,0-1-6,2 3 9,0-3-11,1 1 8,-4 4-1,3-1-1,-4-2 1,5 3 2,-4-4-1,1 2 2,-1 3 4,1-1-3,3-2-6,-5 2 5,1-3-7,1 2 5,-1-2-2,-2 0 4,1 4-4,1-2 3,-2-2-2,1 3-5,-1-2 12,0-1-17,-1 2 24,0 0-9,2-1-13,-2 2 9,3 0 0,-1-2 0,-2 2-2,1-2 7,-1 0-6,-1-1-2,1 1-2,2-2 4,1 4 16,0 0-17,-2-5-5,2 5 0,-6-3 4,8 2 5,-6-2-10,1 0 4,0 0 2,0-2 1,0 0 0,-1 0-1,-5-1-2,3 0 4,3 2-1,-2-1 0,1 1 2,-7-3 5,5-1-4,2 3-7,-5-1 3,-1-1-6,2 4 7,0-3-1,-6 1-11,2 0 6,-2 2-5,-4-6-5,5 4-4,-7 1-10,-3-1-5,2 0-8,-2 3-22,5 4-6,-3-4-23,-3 3-13,2 1-18,-2 1-34,6 2-15,-4 0-36,-1 2-29,5 1-46,-5-1-187,0 7-511,-1 3 227</inkml:trace>
  <inkml:trace contextRef="#ctx1" brushRef="#br0" timeOffset="447027.2369">10800 9271 109,'1'-5'155,"0"0"-14,-1 0-9,3-2-7,-3 2 2,0-1-4,1 0-6,-3-1-10,2 0 1,-2-1-15,1 1-9,0-2 5,-2 4-6,2-5-12,-3 3-1,1-1-5,1 2 0,-3 1 5,1-1-9,-2-3-7,-2 4-5,3 0-6,-3 0-2,-1 1-5,4 0-2,-1 3-4,-1 1-5,2 0-3,5 0 0,-14 1-3,9-1-5,-3 4 1,-2 2-3,5 2 1,-3 2-2,-1 0 0,-1 1-8,2 2 9,3-1-1,-1 3-1,-2 1-6,3-4 3,3 3 6,2 2-5,-2-7-4,4 2 6,-1-1-7,0-1-1,2 0-1,-1-1 2,0-1 1,4-3 0,-5 3 2,6-2-3,-5-3 0,3 2 2,-1-1 2,1-1-3,0-1 4,3-1-3,-8-1 6,12-3-3,-5 0 5,-2-1 1,4 1 5,0-2-4,0-4-1,-1 1 3,-3 1-3,4-3 3,-4-1 0,4 1-3,-5-2-1,-1 2-1,4-1 2,-4 2 0,3-3 6,-2 3-1,0 0 3,-1-2 1,0 4-3,0 2 9,-1 0 2,-1 0 4,-1 1-2,0 4-4,2-5-1,0 2-1,-2 3-10,2-5-5,-2 5 4,0 0-2,0 0-1,0 0 2,6 13 4,-6-5 3,1 3-3,3-1 0,0 4 6,-2 1 3,1 3 3,-1-1 7,4 6-5,-2 4 1,-3-8-6,2 6-3,-1 0 2,-1 2-4,-1 0 0,0 2-3,0-5-4,-1 5 1,2-1 2,-2 1-7,-2-1-1,1-1-2,1-8 4,-1 1 0,-2-3-2,3 0-1,-2-8 1,1 3-3,-1-2 0,3-6 1,-1 1 3,1 0 5,-1 0 12,1-1 12,0-4 6,-3 6 3,3-6 1,0 0 1,0 0-4,0 0-2,0 0-9,1-16-2,-1 10 3,3-4-15,0 0-1,-1-2-2,2 0-7,-1 2 12,-1-2-19,3 0 3,2-2 0,-4-3-4,0 5 10,2-5-11,2 2 3,0 1-4,-6 2 8,0-5-4,2 7-6,1-2-7,-1-2-5,-1 0 1,0 1-12,-2 3-7,2 0-14,-2 0-10,4 0-15,-7 2-10,2 2-17,1-5-8,0 3-26,1 3-24,-1 0-21,-1-2-9,1 3-37,0-1-18,0 2-240,0-2-517,0 5 229</inkml:trace>
  <inkml:trace contextRef="#ctx1" brushRef="#br0" timeOffset="447407.6176">11073 9336 62,'0'0'234,"0"0"-23,0 0-21,-6-5-19,6 5-11,0 0-20,-4 10-9,3-4-14,-1 1-9,4 4-3,-1 1-11,0 0-8,2-2-6,-1 5 2,2-1-4,3 1-5,0-4-5,-2 1-12,2-4 5,-1 2-11,2-1-1,-2 1 3,-1-4 4,3-1 0,-3-1 8,1-1 0,2-2-2,0-1 6,-3-1-10,5-2 1,2-1 5,-5-2-2,1-2-3,2-1 5,-2 0-2,1-4-1,-2-3-4,-2 0-2,-1 0-4,-1 0-2,-4-2-8,2 1-5,-4-3-5,-1 3-13,1-2-1,-4 0-9,1 2-6,1 5-13,-2 2-8,-4-2-12,3 3-17,1 5-11,-1-5-13,-1 2-14,-1 3-8,-2 1-9,2 3-15,-3 2-23,3 1-6,-3-1-13,4 3-19,0-2-13,-1 2-179,2-1-401,3 2 177</inkml:trace>
  <inkml:trace contextRef="#ctx1" brushRef="#br0" timeOffset="448120.8049">11494 9169 222,'-2'-9'203,"1"1"-18,-2-2-1,-1-1-9,1 3-17,-2 0-11,1-1-14,0 2-9,1 2-9,0 1-16,-4 0-9,5 3-11,-5 1-8,7 0-9,-13-3-6,5 6-2,4-1-8,-8 5-5,5 1-2,-1 1-4,-1 0-5,0 3 3,1 5 4,3-1-3,0 0-5,-3 2 4,7-2-3,0 1-6,-3-2 0,4 2-1,0-5 1,5-1-1,-4 4-5,4-5 4,-1-1-4,1-1 0,2 1-3,-2-3-1,0 1-1,-1-2 0,5-3 0,-3 0 3,-2 1-9,4-3 3,-1 0 2,-1 0-2,0-3-2,0-1-3,-1 1 3,2-4 7,-1-1-6,2 1-2,-3-5-1,0 0-1,1 2-1,-1-2-1,2-4-3,-4 6 4,0-2 1,3 0 2,-4 0-6,3 2 0,-2 0 9,-1 0 4,-2 3 7,1 0 3,-1 2 7,2 2-1,-1-1-9,-1 4 4,1-3-6,-1 3-7,0 0 2,0 0-1,0 0-3,0 0 0,4 10 8,-3-4 2,2 3 5,-2 1 2,3 2 5,1 7 4,-4-2 1,7 6 0,-4-3 4,-1 5-6,-2-6-4,4 1 5,-4 4-5,3 3-4,1-8-5,-1 10 14,-3-1-15,-1-1-3,0-3-3,3 4 1,-3-3 2,1-6-6,-2-1-3,1-1 0,-3 0-1,6-5 3,-3-2-7,1 0 3,-1-4-1,0-1-1,0 1 4,0-1 3,0-1-1,0-4 7,0 0 2,0 0-6,0 0 2,12-12 2,-10 4 2,3-3-6,2-4 1,-1-2-1,-1 0-2,2-1-3,-1 0 18,1-7-17,-1 6 0,-2 0-5,2 2 4,-1 0 0,0 2-1,-1-2-2,-1 5 6,-2 2-11,4-2 4,-4-2-3,2 4-11,-1 2-18,1-1-10,-2 3-15,1-1-20,2 1-27,-1-1-29,-1 0-23,1 2-31,0 0-30,1-3-34,1 4-40,-3-1-157,5 2-481,-2-2 213</inkml:trace>
  <inkml:trace contextRef="#ctx1" brushRef="#br0" timeOffset="448733.4544">11960 9244 219,'-6'-6'318,"6"6"-34,0 0-30,0 0-18,0 0-29,0 0-11,0 0-13,0 0-7,2 15-11,-1-8-13,1 2-6,-2 3-10,3-3-5,1 8-22,-3 0-8,2-5-8,-3 5-4,1-2-7,-2-1-6,2 3-6,-1-2-8,-1-3-8,1-2 3,0 1 0,-4-3-12,4-1-3,-2 2 0,0-4-4,2 1-2,-2 0-4,2-3-7,-1-1 6,1-2 0,-2 6-4,2-6 0,0 0-10,0 0 2,0 0-19,0 0 1,-3-16-16,1 5 2,2-4-16,2-2-5,0 3 2,-1-2-6,2-4-2,-3 1 1,2-1 0,3-5 3,-2 7 4,-3-2 4,1-4 0,-1 4 2,2 3 4,-2 1 2,2 1 3,-2 5-2,0 3 12,-2 2 0,2-2 1,-2 0 9,1 4 0,1-1-3,0 4-3,-3-5-2,3 5 4,-3-1 0,3 1 2,0 0-1,-17 8-2,11 1 3,-1-2 0,-2 2 0,1 0-5,0 1 2,-2 4 2,1-1-2,0 3 0,1-2 7,1-2-9,3 1 5,-2 0 3,0-3 3,2 2 4,0-3-4,-2 0-2,2-4 2,2 3 1,-2-2 1,4-3-1,-3 1 9,3-1 1,0-3 3,3 5-6,2-3 7,0-1-2,-5-1-3,18-6 0,-7 5-3,7-7 3,0 3-5,0-4 1,2 3-7,-2-5 9,2 1-10,-3 0 6,1 2 1,3-2-10,-7 1 4,5 2-6,-9 1-5,2 0-25,-5-1-11,0 4-19,-2-2-22,-1 3-31,-1 0-36,-3 2-45,4-2-58,-4 2-237,0 0-528,0 0 233</inkml:trace>
  <inkml:trace contextRef="#ctx1" brushRef="#br0" timeOffset="450779.6465">17119 8611 126,'-3'-3'169,"0"-2"-14,0 3-6,0-2-3,-1-1-8,0 2-10,0-2-5,-2 1-2,0 1-2,0 1 2,-4-1-8,2 0-12,-4-1-11,-1 2-4,-1 0-12,-4 2-1,-1 0-5,-1-3-7,2 2-6,-1 1-5,1 0-2,0 0-2,0 1-5,0 1 2,0-1-8,-1 1-1,2-1-1,1 0 1,-2 3-3,3-2-4,-1 1 7,-2-3-9,5 0-2,-6 3-3,6 1-5,0 0 2,0-3-3,0 4 1,0-2-1,4 1 0,-5-1-5,1 2 2,3-1-1,-3 1-3,3 0 1,-3 2 1,-1-2-10,0 2 2,1 3 4,1-1-4,0-1 3,1 1 0,1-1-1,-1 1 1,2-1 0,-2 0 0,2 1 3,0-1-2,-2 1 5,0-1-5,1 3 1,1 0 1,0-3 0,0 5-2,0-4 5,0 1 1,0 4 5,-2-1-9,3-4 1,-1 1 0,1 0 0,-3 4 0,2-2 3,0 3 0,1-1-1,-2 1-2,5-6 2,0 1 8,2 2-15,0-3 8,-1 2-5,-1 1-2,2-2-3,2 3 5,-3-3-4,0 2 2,-1 3-1,4-4-3,-2 2 5,1 2-2,0 0 0,0-3 1,-2 6 2,2-2 0,-1-4-1,3 3-3,0-3 6,0-1 4,3 0-1,-1 1 1,2 5-3,-3-7 4,5 2-3,-1 4 2,1-7-1,0 3-1,2 2 0,-1-1-1,1-3 1,0 4 1,2 1-1,-3-2-3,3 0 1,0-2 4,-1 0-1,2 5 0,1-3-2,-1-1-3,2 2 1,-3-1-2,3 1 5,-1-4-4,2 2 5,1-1 1,-1 1-1,2-1 4,0-1-1,-1-1 2,5 3-1,-3-3 2,0 4 1,2-3 2,1-2 3,0 3-9,4-1 3,-2-3-1,4 3 3,-1-3 2,-3-1 1,-1 0-10,6 0 15,-8-1-15,3 1 11,-3-4-6,3 1 3,-3-1-1,4 1 4,-4-1-3,11-2 5,-9 3-4,1-3 3,-2 1-4,1 2 1,-2-3-6,3-2 4,-3 2 1,3 0 0,1-1-5,-4 0-1,2 1 8,6-3-5,-5 1-14,-3-2 15,3 1 0,6-2 0,2 2-2,-10-1 0,-1 1 3,0-3-5,4 1 1,-5 1-3,5 0 5,4-4-6,-9 4 2,1-1 6,-1-3-6,-1 2 6,2 0 1,-2-3 3,0 4-9,-2-5-5,2 5 5,1-4 0,-5 1 5,1 1 2,4-2 1,-8 4-1,4-2 10,-3-1-11,0-1-2,-1 1 6,2 2-6,2-5 1,-7 4-1,6-3 8,-4 1-10,0 3 0,1-5 2,2 4 1,-3-4-5,0 2-8,3-3 6,-1-2-4,-4 5-10,0-4 8,2 4 2,-2-1 1,-4 0-5,7 0-3,-1-4 9,-4 3 1,0-1 4,-1 1-14,1 0 3,-3-2 0,4 1 2,-5-1-3,3 3-6,-3-1 13,2-1-6,-2-1-5,3 1-5,-1-2 9,-2 1-7,-1 2 8,0-2-11,0-4 11,0 0-4,-1 6-4,1-2 5,0 1-1,-3-5 1,2 6-2,1 0-4,-4 0 5,0 1-1,0-2 12,0 2-18,1-2 10,-1 5-8,0-5 4,0 1-5,0 0 5,-5-1-8,0 0 6,3 2 6,-1 0-11,2-1 4,-5-4 0,-1 3-4,0 4 10,3-3-3,-3 0 0,0-4-2,-2 3-2,0 1-3,1-1 3,0-1-3,0 2 4,-3-1-1,2 1-9,1 0 10,-4 3-12,1-4 6,-2 1 2,3 2-11,-4 0 6,2 0 2,0 1-5,-2-1-1,2 4-8,-3-3 11,-2 0-2,5 4 13,-5-3-8,-2 2 4,4 3-4,1-5 0,-5 4 2,5 1-2,-1-1 3,-4 1 1,3-2-6,0 2 4,-1 2-2,0 0 2,2 1-6,-4-1-6,3-2 0,-1 2 5,-2-3-6,3 3-5,1 0-3,-1-1-6,-2 0-12,2-1-3,1 2-7,1-1-3,-5 0-6,4-2-6,-5 2 0,-4 2-3,7-1-22,0 3-11,-9-2-10,7 3-19,-5 2-14,4 2-24,-2 2-5,-1-1-8,2 1-28,4-3-194,-8 5-444,5 2 197</inkml:trace>
  <inkml:trace contextRef="#ctx1" brushRef="#br0" timeOffset="451637.526">16710 9166 4,'0'-6'192,"0"0"-12,0 0-10,0 0-16,0-4-7,-2 3-6,2-3-12,-2 1-10,-2 0-7,1-1-5,-3 1-13,1 0-7,1 0-6,-2 2-11,-1-4-2,0 5-5,-2-1-7,1 2-7,-1 0-6,-2 0-5,2 3-2,-5 0-1,1 2-1,1 0-5,-2 2-4,-4 0-2,6 3-3,-3 1 2,3 0-2,1 1 0,4-1-4,-3 4-4,2-3 4,3 3 1,-2 0 4,2-1 0,2 0-3,1 2-2,1-2-1,1 3 1,1-3-2,2-2-2,-1-1 1,1-1-4,1 2 3,-2-3-3,5 2 0,-3-1 1,-1 1 1,4-6-3,-2 3-1,0-3 1,1 2 1,1-2-5,-7 0 2,14-5 3,-8 0-4,-1 0-6,0 3 12,1-3-2,2-4 1,-2-1 2,1 2 0,-3-2 12,1-1-4,0 4 2,0-5 2,-1 4 3,-1 3 7,1-2 2,-4 0 8,2 0-1,1 0 4,-2 2 5,3 0-11,-4 0 0,5 1 9,-4 1-21,-1 3-3,3-3-2,-3 3 4,0 0 2,0 0 1,9 8 6,-8-3 6,3 2 2,1 2 19,-3 2-21,2 0-7,0 4 7,-1 3-6,-2 9 0,3-3-1,-3 2-3,2 3 0,-3 1-6,0-1-11,2 2 7,0-1 1,1 0 7,-1 3-13,-1-4 6,-1 2-11,4-2-1,-4-6-6,0-4 9,2-2-3,-1-5-1,-1 0-6,0-5 1,0 0 7,0 1 6,0-4 13,2 0 9,-2-4 6,0 0-9,0 0 3,0 0 4,9-13-14,-4 0-3,1 0 1,1-7-10,-2 0 4,4-3-9,0-2 1,-2-2-2,-2 8 6,-1 0-7,0 2-7,1 0 4,-1 0-5,1 2 5,-4 1-5,-1 4-10,4 0-11,-3 1-13,-1 2-11,2-1-13,0 1-18,1 1-16,-3 0-24,0 4-20,0 2-24,1-6-33,-1 6-39,1-4-7,2 1-25,-3 3-38,0 0-159,0 0-495,0 0 220</inkml:trace>
  <inkml:trace contextRef="#ctx1" brushRef="#br0" timeOffset="451881.8354">16876 9326 189,'0'0'309,"0"0"-25,0 0-22,0 0-21,0 0-14,0 0-22,0 0-5,-7 10-9,4-4-24,3 2-20,-2-2-10,1 1-16,0 2-10,1 0-2,-2 0-22,2 0-9,-1 1-7,1-1-13,0-1-22,0 1-23,0-4-21,0 3-18,0-3-19,1 0-26,-1 2-22,0-3-33,0-1-23,2 1-17,-2-4-16,1 5-41,-1-5-136,0 0-390,5-10 173</inkml:trace>
  <inkml:trace contextRef="#ctx1" brushRef="#br0" timeOffset="452554.8419">17204 9029 229,'-1'-8'231,"-2"-3"-16,2 3-14,-3-2 2,-1 1-18,1 1-18,-5-2-19,4 3-16,-1 1-5,-2 1-17,4-2-11,-3 4-8,0 1-10,2-1-10,-1 1-8,-3 2-6,1 2-4,-1 1-4,-1-1-12,-2 5 1,-2 1-4,4 1-4,-1 3-1,-1 1 0,1 3-2,-1-1 2,2 2-7,-2-3 1,6 1-1,-2 0-3,2-3 3,0 4-3,3-7 0,3 4-3,0-4 3,0 2-7,1-1 3,4 1-4,3-5 0,-7 0-1,3 1 2,1-6 2,3 3-4,3-3-1,-3-1-1,1-1-6,0 0 10,1-2-6,1-2 2,-2 0-4,1 0 1,-3-2-3,1-2 1,0 1 1,-3-2 2,2 1-5,-1-4 10,-1 1-8,-3 0-3,2 3 10,0-3-7,0 2-1,-2 0 4,-2 0-1,3 5 6,-3-2 8,1 2 3,-1 0 7,1 1 2,-1 0-2,1 1-7,-1 3 9,3-5-10,-3 5-4,0 0-2,0 0 7,0 0 10,2 19-7,-1-11 0,1 3 9,2 2 8,-2-1-7,2 2 6,-1 11 5,0-8-10,0 4 1,0 5-4,0 1-3,1 1-1,-2 0-4,-2 0-1,1 0 10,-1 1-14,2 0 4,0-3-7,-2 4 1,3-9-5,-3 3 1,0-5-3,2-3-2,-1-5-3,2-3 5,-3 0 16,0-2-23,1 0 16,-1 0 10,2-4 1,-2-2-7,0 0 3,0 0-4,11-12 5,-8 4 1,4-5-7,-3 4-3,1-9 7,3-1-6,-4 4-5,0-5-1,-2 1 3,3 2-2,-1-2-3,0 2-13,-3-1 6,2 2-1,-3 0-13,4 4 7,-3-4-17,0 5-7,1 0-3,-1 0-24,-1 1-4,0 1-6,0 0-13,0 1-17,4 0-17,-3 2-22,3 0-30,-2 0-20,2 0-25,0 0-22,1 0-16,0 1-223,-1-2-507,2 2 224</inkml:trace>
  <inkml:trace contextRef="#ctx1" brushRef="#br0" timeOffset="452945.6211">17452 9080 27,'-13'-4'257,"13"4"-7,-4-3-13,4 3-20,0 0-26,0 0-9,0 0-23,7-5-13,-2 2-20,0-1-12,8 3-9,-3-3-4,-1 1-17,4-1-8,-2 2-3,0-2-12,1 3 2,-1-2-2,0 0-4,-3 3 0,-1-2 4,-1-1-3,-1 2 0,-5 1 2,8-1-2,-8 1-8,6-2 2,-6 2-5,0 0 4,0 0-6,6 0-7,-6 0-2,0 0-4,0 0 4,3 7 0,-3-2 3,2 0 2,-4 5 5,-1-3-9,3 4 5,-1 2-3,-2-4 12,-1 11 11,0-3-6,1-1-5,-3 8 5,0-6-11,0 6-7,1-2-5,-1-3-5,-1 0-3,-1 6-5,2-7 3,1-1-4,-1-2 2,1-3 0,2-1-8,-1 0 4,0 0-6,1-5-4,1 4-23,-1-4-11,1-2-22,-1 1-21,2-1-15,1 0-22,0-4-19,-1 4-22,1-4-25,-3 4-29,3-4-28,0 0-58,0 0-159,3-14-485,-3 8 214</inkml:trace>
  <inkml:trace contextRef="#ctx1" brushRef="#br0" timeOffset="453189.843">17358 9265 219,'0'0'311,"0"0"-18,-2 1-13,2-1-21,0 0-20,0 0-21,0 0-21,0 0-9,15-6-17,-2 3-18,1 0-10,3-2-10,2 0-18,-2 0-10,1-2-5,2 2-9,-1-1-9,-1 0-15,-1 2-5,1 1-9,-4 1-17,-3-1-8,-2 1-26,-5-2-22,6 4-17,-5-1-27,-5 1-17,8-2-19,-8 2-32,0 0-30,0 0-30,0 0-59,0 0-167,0 0-452,0 0 199</inkml:trace>
  <inkml:trace contextRef="#ctx1" brushRef="#br0" timeOffset="455084.7551">16987 11262 20,'0'-5'151,"-3"-1"-7,2 1-1,-3-1-5,2 1 3,-1-1-8,0 0-3,-3 0-11,2 0-8,1 1-12,-3-1-3,1 3 2,-6-4-10,3 0-2,-1 4-3,0 1-5,-5-4-5,3 3-5,-8-1-4,7 3-2,-2 0 3,-3 1-3,0 0 0,1 0-6,-2 2-5,-1 1 2,6 0 9,-5-1-12,2 3-1,2-4-4,0 0-5,-4 4-3,2 0-3,-3 2-2,-1 0 0,3 1 1,-2-2-3,2 5-4,0-2-6,-1 1 3,-4-1-3,7 3-1,-2-1-5,0 1 2,1-1 1,0 1 0,1 2-6,0-2 2,2 1-1,-1 0-2,0 1 0,1 1-2,0-3 5,4 3 2,-1-2-2,1 4 10,0-2-8,-1 2 3,2 0 2,3 1 0,-2 0 2,0 2-2,1-3 0,-2 6 1,2-3-5,3-2 8,-1 0-4,2 1-1,-2 1 2,2-1 2,0 0-1,2-2-5,-1 10 1,-1-9-5,4 1-2,-1 2 3,1-2 1,0 1 4,2-3-7,1 1 1,3 7 0,-1-9 2,1 1-3,1-1 0,0 1-2,-3-2 2,4-1-4,-2 3-1,1-1 5,1-2-3,-1 0 7,1 0-1,-1-4-9,4 4 9,0-1 1,-2 1 4,2-3-6,4-3-2,-4 4-5,0 0 6,3-2 4,-1 0-3,2 0 2,1-1 3,-3 1-5,9 2 5,-2-3-2,-4-2 6,1 2 6,3-3-12,3 2 5,-3-3-3,-1-1-2,0-1 2,1-1-4,-1 1 5,-2 1-6,1-3 9,10 3 13,-10-4-1,8 0-13,-11 0-5,3 0 4,3-2 1,-4-1 2,8-1 7,-5 1-3,-2 1 3,1-2-3,-2-1 5,3 2-3,-4-2 5,1 0-9,2 0 8,-1 0-16,0 0 9,0-1 4,0 1-7,0-2-4,-1 1-2,2 0 0,-1 0-1,1-1 0,-5 1 1,2-2-2,-2-1-6,1 2 7,-4-2-9,5 1 15,-4-1-15,-5 2 3,6-3 2,-4 1 9,3-1-9,-5 0 3,5-2 1,-7 2-5,4-2 5,1-2-5,-3-1-1,0 0 2,0 2-1,-4 0-4,3-1 12,-1-3-7,-2 2 5,-1 3-3,2-4-4,-1 1 5,-3 3 2,2 0-2,-3-1-2,2-2 5,-3 2-2,0 0 1,0 1 2,0-5-7,0 3 3,-1 0 1,1 2 3,-2-1-10,1 1-2,-3-1-2,4 1 11,-2 1-10,-1-2-1,1-3-3,-3 0 4,2 5 3,2-1-4,-3-1 0,-1 4 1,1-4-2,1 0 1,-2 2 3,-1-5-4,0 6-3,-1-4-2,-1-1 6,2 3-5,-3 2 9,0-3-8,0 2-1,3 1-2,-4 1-1,1-1 8,-2-3-7,-3 1-1,1 0-4,0 0 4,-2 3 2,0-1 5,0 0-8,0 0 2,-1 1 4,1 2-1,2 2-3,-2-4 2,1-1-6,-4 0 8,6 4-3,-4-4 0,0 2-2,-2 0 2,4 0-1,-3 0 0,-2-1 1,0 3-2,-6-4-6,7 4 0,-1 1 9,-3-2-2,-5-2-1,-2 4-8,8-3-9,2 5-1,-9-1-8,8 0-8,2-1-10,-6 4-21,4-2-11,4 0-17,-3 1-4,2 0-15,-1-1-13,5 6-14,-1-1-13,0 0-15,0 1-18,-3 2-2,0 5-15,0-3-8,0 4-23,3-1-9,-5 1-23,8 1-201,-7 0-505,1 2 225</inkml:trace>
  <inkml:trace contextRef="#ctx1" brushRef="#br0" timeOffset="455885.0592">16579 11586 106,'3'-5'194,"-3"-1"-17,-3 0-8,3 0-5,0 1-6,-1-5-11,-3 4-7,3-2-11,-2 3-10,2-6-6,-3 7-1,0-2-5,3 1-12,-4-1-9,1 1-5,-3 0-8,1 4-14,1 0 1,-3 1-10,2 1-1,-8 2-8,6-1-7,-2 4 0,0 0 0,1 3-4,0 0 1,-2 4-10,3-4 0,2 3-3,-3 2-1,4-2-1,-1 3-2,1-4-1,4 0-1,-2 0 3,2-1-4,1 2-2,1-3 2,1-1-1,3 0 0,-1-1-1,0-2-1,1 0 3,1-1-3,-2 0 0,4-3-3,-2 2 0,3-3 2,1-2 2,-1 0 0,1-1-2,0-2 0,-2 1 1,4 0-6,-5-5 2,2 2 3,-1-2-2,-1 1 2,0-1-3,3 1 2,-2-4 0,-2 2-2,-1 0 6,2 1 9,-3 1 17,-2-1 7,2 4 1,0-3-3,0 2-1,-2-1 3,1 2 9,-3 2 3,1-4 16,-1 7-18,4-3-7,-3 0 4,-1 3-15,0 0 7,3-1-12,-3 1 4,0 0-1,0 0 2,2 13-1,-2-7 0,0 4 7,2 0 7,-1 2 2,0 2 14,2 3 3,-2-2-6,-1 5-7,2-2 7,2 2-1,-1 6-4,-3 0 6,2-3-11,0 5-5,-2 2-4,0-4 2,2 0-5,-2 1-5,0 0-7,0 0 4,2-9-8,0 1 4,-1-2-11,1-6-2,-2-1 2,2 0-3,-2-3-5,0-1 6,2 0 0,-2-2 2,1-1 5,0 1 7,-1-4-1,3 3-5,-3-3-2,5 1 1,-5-1 2,0 0-3,5-10-1,-1 5-5,-1-1-1,1 0-3,2-1-2,-3-3 3,4 0-3,-2 0-7,-1 1-2,1-1-8,-1-4-7,2 0-16,0 3-16,1-4-6,-1 5-5,-1-2-4,0 3-2,2-1-6,-2-1-13,0 0-2,-3 5-6,1-2-2,1 3-3,0-2-1,-3 1-16,-1 2-9,6-3-7,-3 2-4,-2 1-18,4-1-11,-1 1-8,1-1-5,-1 0-4,5 0-8,-5-1 0,6 1-2,-1-1-8,0 1-154,-4 2-379,2-6 168</inkml:trace>
  <inkml:trace contextRef="#ctx1" brushRef="#br0" timeOffset="456608.8328">17429 11639 78,'0'0'189,"0"-4"-13,0 4-11,0 0-5,0-5-14,0 5-5,0 0-14,0 0-11,0 0-2,0 0-14,0-5-4,0 5-7,0 0 1,0 0-5,0 0-1,0 0-3,0 0-3,0 0 0,0 0-1,0 0-5,0 0-2,0 0 3,0 0 2,0 0-6,0 0-1,0 0-5,0 0-6,0 0-4,0 0-4,-5-3-4,5 3-5,-8-1-7,8 1 0,0 0-4,-13 0-7,13 0-2,-11 3 1,5-2-1,-2 0-6,-2 3 5,-2 1-3,3 0 2,-2-1 2,-2 3-2,3-1 2,-4 4 4,0-1 3,-4 3-5,9 0 9,-4 0-5,0 1-9,-1 1 3,8 2 0,-3 1 2,1 0-5,3 1-1,1-3 2,4 2-1,0-1-5,0-3 1,4 3 1,1-4-5,0-2 2,4 2 0,5 0 6,-1-4-6,5 1-4,-1-3 0,2-1-1,1-1 2,-2 0-3,1-4 2,0 2-2,-1-5-2,0 2 6,-5-3-2,-2 3 0,1-1 4,-3-1 14,-4 0 8,4 0 5,-4-2 15,-2 0 7,2 2 0,-4-6 0,-1 4 11,-1-1-15,-6 0-2,-2 0-8,-1 0-13,-3 0 7,-4 0-8,-3 2-2,0-1 6,0 1-34,3 1-24,-2-1-32,0 3-25,6 0-19,0-2-37,0 1-34,3-1-31,2 3-35,2 0-43,1 0-37,-2-1-170,7 1-526,-5-2 234</inkml:trace>
  <inkml:trace contextRef="#ctx1" brushRef="#br0" timeOffset="458255.3341">13794 12726 65,'-4'-5'165,"-4"0"-8,2 3-9,-2-3-10,-1-1-6,0 1-8,0 4-12,0-3-5,-3 1-8,1-1-3,2 3-11,-3-1 2,0 1-12,-1-1-7,-1 2 1,1 0-9,-6 0 1,1 4 3,-1-3-3,2 2-6,5 1-5,-6-1-6,1 2-2,-2 0-1,5 1 5,0 0-5,-2 3-1,0-2 1,2 1-5,-1 1-3,-1 3-2,1-2 2,1 2-4,0 0 2,0 2-3,0 1 2,1 0-5,-1 1 1,2-1 2,0 1-3,-4 5 3,6-4 0,-4 5 2,3 2-3,2-8-1,-2 3 1,2 4-4,1-4 5,-3 4-9,5-3 2,-1 2 6,1-3-11,1 6 2,-1-6 3,3-2-3,1 3 1,-1 0 2,2-2 2,-2 2 0,3-2 1,3 2 0,-2-1 1,0-1 4,3 1 0,-1 0-3,3 1-2,-2 1-1,0-2 3,1-1-1,3 8-6,-2-7 2,1-3-4,0 2 0,1 0-1,1 0-3,2-1 2,-1-2 2,4 2-6,-4-2 4,5-1 10,5 6-15,-5-5 0,7 0 4,0 2-2,1-4 3,1 3-1,-3 0-2,5-2 0,1 1 5,1-3-3,0 1 0,3 0 0,-3-1 0,4-1 2,-3 0-1,1-3-4,1-4 1,-1 3 10,1 3-8,0-7 0,-2-1 3,0 3-3,3-1 2,-2-4 2,0 3-4,0-5-2,-2 1 5,-1 1 2,-7-4-2,1 1 22,-1-1-14,-1 0 13,-2-4-15,2 0 4,1 0-3,1 2-3,-6-2 8,2 1-7,-3-3-5,0 1 10,-4 2-2,4-1 0,-1-2-1,0-1-2,-3 1 9,3 0-3,-1-2 1,0-2-11,1 2 4,2-3 2,-2 3-12,-2-3 8,2 1-3,1 0-7,-5-1-3,4 1 3,-2-3 9,0-1 3,-2 2-6,2 0 9,-2-1-3,-1 1-5,1-1 4,-4 0 1,2 0 13,-1 0-3,-1-4-7,2 1 3,-4 4 1,-1-3-4,2-6 1,-2 6-7,0 1-2,0-1 3,0 2-6,1 0-11,-3 0 9,2-1-2,-2 0 4,0 2-5,0-1-2,0 1 1,-2 3 1,-1-2-5,0-3 2,2 2-4,-3 4 8,2-5 0,-1 5-9,-1-3 15,-1 1-15,0-3 1,4 5-2,-6-3 0,5 5 8,-3-2-5,3 0 0,-1 3 3,-4-3-6,4 4 0,-3-4 5,0 2-8,-2-2 4,-2 3-5,1 0-1,-5 0 2,5 0 4,0 1-8,-6-3 5,6 5 3,-4-1 2,3 0 2,-3-1-6,2 1 1,-1 1-3,1-3 0,-5 1 1,5 3 0,-1-5 10,0 5-9,2-4-2,-1 1 1,0 3 2,-1-2-2,-4-2-1,0 3-2,2-2 1,-3 2 6,1 1-9,-2-1 0,1 1 4,-2 2-1,1 0 3,-3-3-5,0 2 9,1 0-2,-1 1 2,-3 1-5,2 0 1,3-1-1,-12 0-9,8-1-3,-5 4-11,-1 0 0,0 0-12,-1 0-7,1 0 1,-2 2-14,0 1-15,1-1-4,1 1-11,-1 1-14,3-1-9,5 1-24,-4 0-6,5 2-18,-3-1-5,6 1-31,-2 0-4,2 4-24,1-1-15,2-1-8,2 2-218,0-1-503,-1 2 223</inkml:trace>
  <inkml:trace contextRef="#ctx1" brushRef="#br0" timeOffset="459107.5136">13664 13147 90,'-1'-8'197,"-4"-1"-12,0-3-17,3 5-12,-2-3-15,0 1-9,0-3-15,1 2-4,-1 0-15,-2-1-6,0 1-8,1 0-7,0 3 0,1 0-5,-4 3 0,3-2-4,0 1-5,-4 2-9,1 0-5,2 1-9,-4 0 0,-1 4-7,0 1-4,-1 0-1,2 3-9,0 2 1,2 2 1,-5 0-4,3 4 0,3 0-2,-1 1-1,5 2-5,-3-1 2,4 1-1,-2-2-2,2-1-3,4 3 4,0-2-2,0-3-1,0 3 3,4-3-8,-1 0 4,1-3 1,-3 3-2,3-6 1,0 3 0,2-2-1,-2-2 0,-1 2 2,0-4-2,4-1-4,-4-1-1,0 1 4,-1-2 1,-4 0 1,13-2 2,-7 1-3,2-3 0,-3 0-7,3-2 0,-2-4 7,3 1-8,-2-1 7,-1-5-6,4 1 3,-2 0 0,1-1 0,-1-2-2,-2 3 0,1-3 2,-4 7 0,4-6 4,-5 4 5,5-4 6,-5 6 6,-1 2 8,0 2 6,1-1 3,-2-1 4,0 4 4,0-3 3,-2 1 5,2 1 0,0 1 1,0 4 0,0-6-3,2 2 3,0 1-13,-2 3-3,0-2-8,0 2-3,0 0 0,0 0 2,0 0-2,6 8 4,-3-4 2,1 4 5,-1 4-1,-1 0 4,2 5 7,2-1 6,-2 1-2,0 1-1,1-1 4,-1 1-6,0 0-4,3 7 3,0-7 0,-2 7-1,-1-4 13,0 4-17,1-1-1,0 2 9,-1 1-14,-2-1-1,1-1-3,-2 1-8,2-6 2,-6-1-5,6 2-4,-2-5-1,-1 0 6,0-4-5,3 1 9,-3-5-23,0 0 5,0-3 9,1 3 2,0-4 14,-1-1 12,0-1 14,0-2-3,0 0-6,0 0 2,7-7-12,-5-3-3,3 1-11,2-4 1,0-3 0,1-2-7,2-6 0,-2 8-3,2-8-3,-2 6 3,-1-4-4,0 3 0,-2 0-3,1 0-2,2 1-2,-4 0 6,1 1-10,1 0-12,-2 3-9,0 5-4,0-2-17,-2 1-17,-1 3-33,2-1-20,-2 2-16,2 2-26,-3-3-29,0 5-35,3-2-33,-1 0-31,-2 4-10,9-4-49,-8 4-182,8-3-562,-4 3 250</inkml:trace>
  <inkml:trace contextRef="#ctx1" brushRef="#br0" timeOffset="459553.2568">14155 13268 148,'0'0'293,"-2"-10"-24,0 6-19,2 4-28,2-9-19,0 6-20,2-5-10,0 4-28,1-1-13,5 0-13,-2-2-15,2 2-7,3 2-11,-3-1-10,2 2-8,-4 1-4,-1-1-10,-1 2-6,-6 0-5,9 0-7,-4 2 0,-1 0-5,-1 1-1,-2 2-4,0 0 6,-3 3-8,-5 0-1,0 0 3,0 4 2,-3 0-2,-4 4 1,4-3-5,-4 2 2,-4-1-2,5 0-1,-1 2-5,0-2 1,1 0 3,-1-2-5,1 3 2,4-7 1,3 1-1,0 0 1,1-4 3,-1 3-5,4-4 1,-1 1 15,2 2-2,-1-2 2,4-2 4,1 2-1,-1-3 5,1 0-2,2-1 7,0 1 0,5-2-3,-1 0-2,2-2-7,6 1 6,1-3 11,-4-1-18,5 0-5,-1 2 0,0-5-3,0 7-6,0-6-5,-2 1 4,-3 2 7,-1 1-27,2-1-13,-5-1-11,2 2-12,-2-2-9,0 2-14,-1-2-14,-1 4-19,1-3-21,-3 0-15,3 2-20,-3-3-23,5 0-13,-1 0-17,-1-2-13,1 1-29,-3-2-143,2 1-420,1 0 186</inkml:trace>
  <inkml:trace contextRef="#ctx1" brushRef="#br0" timeOffset="461854.9371">14673 12787 131,'-3'-5'188,"3"-2"-14,0 4 0,-2-3-1,2-1-13,-2 1-13,-4 1-13,5-2-8,-1 0-6,0 2-13,-2-5-7,0 5 7,0-5 1,-1 3-8,1-2-10,-3 1-9,4-1 2,-2-1 8,0 3-10,-2-4-6,0 2-7,-1 0-1,-1 0-3,0 1-7,-1 1-8,-1-1 2,-5-1 0,5 4-7,-3-5 1,-2 3-11,2-2 8,2 3-2,-4-1-8,4 2 0,-5 0 0,0-3-4,0 1-3,6 2 0,-6-1 0,6-2-8,-2 4 3,-1-1-7,-3-5 5,5 8-9,-4-2 7,-1-4-7,4 5 17,-5-2-18,1 3 3,1-3-3,-1 3-2,-2-1-1,1 1 4,-1-1-6,6 1 3,-5-1-4,0 1 4,2 1-4,0-3-1,3 4 3,-4 0 0,1-1-3,1-2-2,-5 2 3,8 0-4,-5 1 2,2-1 1,0-1 2,3 4-2,-3-2-3,1 0 0,2-2 1,0 2 3,0-1-1,-1 2 7,2-1-8,1 2-2,-2-2 2,3 2 1,-4-1-1,7 1 2,-7-2-3,0 2 1,2-2-1,2 4 0,-5-2 9,4 0-14,-4 1 1,1 1 5,0-2 0,3 1-3,-4 0 2,1 1 1,-1-2 1,4 1-1,-2-1 1,-2 1 1,4 2-2,-4-2-2,6-2 1,-1 2 0,-2 1-1,-1-1 11,2 2-12,-1-3-1,0 1 2,2 3 1,-3-3 7,1 2-8,-1 0-4,3 0 4,-2 1 4,0-1 4,2 0-7,0-1 2,0 3-3,0-3-2,0 1 3,0 0 1,3 0-4,-2-1 1,-1 2 2,0 1 3,3-3 0,-2 1-4,1 0 1,0 3 4,-3-1 5,2-2-10,-1 4 2,-1-4-1,3 2-1,-2 0-1,1 1-1,-1-1 5,1-2-4,1 5 4,0-4-5,-2 0 4,2 0 1,1 0-7,0 1 0,-3 0 3,2 1 1,-1 1 3,0-2-4,-2 1 4,5 1-2,-4-1 2,1 2 1,-2-2-6,1 5 4,1-5 1,-2 5 0,3-2-3,0-2 0,-2 1 2,4-2-1,-3 3 9,3-1-11,-1-1 4,-1 0 1,1 0-1,0 0-2,1 2 1,-1-1-4,3 3 0,0-1 4,-1-2-2,-1 1 4,1 1-5,0 1 6,-1 1-5,0 1 2,0 0 1,1-1 6,2-1-2,-2-1-2,-1 0-9,5 1 9,-3 0-3,1-1-3,-3 5 3,3-7 3,2 6-2,-2-6 1,-1 3-6,3-1 4,0-2 14,-1 2-16,-3 1-5,4 2 5,0-5 3,0 6-2,-1-2-1,1 0-1,0 3 3,0-5 3,-1 4-2,1-5-5,0 1 5,1 0-4,0 5 0,4-5 2,-2 0 13,-1-2-19,2 2 5,1-5 4,-2 5-5,1-2 2,0 2 3,-3-3-4,5 1-2,-1 0 2,3-1 0,-2 1-1,0 0 5,0-1-4,0-1 1,-1 1 1,0 0 2,3 2-1,0-4 0,-3 2-2,2-2 8,1-1 1,1 3 3,1-1 1,-1 1 3,1-3-3,2 1 3,-3 0 0,1 1 3,2-1-1,-2 2 3,5 0 2,-6-3 3,0 1-3,0-2-2,-1-1-5,2 3 12,0 0-5,-1-1 4,1-1-2,2 1-2,-3-3-4,1 1 4,0 0 0,2 0 12,1 3-15,-1-4 3,1 2-3,5 0-2,-5-2-3,2 0 7,1 3-7,-3-2-5,4 1 5,-4-1-3,0 0-2,-1 0-3,0 0 5,0 0-3,-1 0-3,2 0 6,-1 1-4,-4-4 3,2 2 10,3 0-1,-4 1-4,0-3 5,0 3 5,1-2-4,3 1-7,-3-3 3,2 0-4,-2 1 7,3 2-8,-6-3 2,3 0-6,1 0 5,-1 0-1,-1 1-4,2 1 4,-3-2-2,4-2-5,-2 4 8,0-2-6,3 0 0,2 0 4,-3 2-4,-1-2 3,2-4-7,0 3 8,0 1-6,-1 1 18,4-2-23,-5-1 9,4 1 0,-2 0-11,1-2 2,0 1 6,-1 0-1,0 1-11,-3-1 11,4-1 0,-4 2-6,2 1-1,-3-2-2,-4 1 10,5-2-6,-2 3 9,2-2-9,-1 0 1,0 1 0,-1 1 6,-8 0-10,12-1 4,-5 0 2,-1-2 7,-6 3-13,16-2 9,-11 0 3,2-1-6,-7 3 5,11 0-3,-8 0-2,-3 0 3,11-1 0,-11 1-7,12 0 5,-5 0 3,-7 0-2,13 0 5,-13 0-16,14 0 13,-8-1-1,-6 1-5,14 0 2,-5-2 4,0 0-4,-9 2 4,13-3-5,-4 1 5,-3 0-2,1 1 5,-7 1-8,11-4 7,-3 1-15,-8 3 10,9-2-10,-4 1 19,-5 1-4,11-2-8,-11 2 2,12-3 6,-6 1 0,-1 0-4,0-3 1,-5 5 0,13-3-1,-8 1 6,-5 2-4,9-5-6,-3 5 0,0-3 10,-6 3-6,11-4-6,-7 1 0,-4 3 7,11-2-2,-5-1 5,1 1-4,-7 2 7,12-2-6,-9-1-4,3 1 8,0-1-5,2-1-5,-3 0-1,1 3 4,2-2-11,-3 2 17,3-5-2,-3 4 0,1-2-5,-1 3-2,-5 1 3,12-4 0,-8 1 1,-4 3-3,8-4-6,-8 4 11,7-4-2,-3 2-4,-1-1 5,2 1-4,0-3-5,1 3 9,0-1-7,-2 1-1,0-3 9,1 2-4,0-1 0,0-1 7,2 2-9,-3-1 0,0-1 11,1 2-19,0-2 3,2 1 8,-5 1-7,1-1 7,3-1 5,-4 2-6,5-1-1,-1-3-6,-1 2 0,-4 2 12,3-3-4,0 2-3,1-1 1,-1-3 10,0 4-17,3-6 8,0 3-2,-2-1-1,3 0-2,-3-1 3,2 0 0,0 0-8,-2 0 11,0-1-2,-1 0 2,3 2-3,-3-1 1,3 0-6,-4 1 9,3-1-6,-1 0 11,-1 0-16,1-1 1,1 1 6,-2-1 0,-2 1-2,2-3-1,2 2-1,0 1 6,-2-2-9,-1 2 2,1-3 0,0 2 5,-1-2-4,1 2 5,-4 0-2,3 0-3,1-4 6,-4 5-5,3-2-1,-1 0 2,-2 1-5,1 0 4,2 1-5,-2-1-2,1 0 10,-1-1-6,-1 0 1,5 0-4,-5 3 9,1-3-4,2 2 3,-3 0 1,1 0-9,-1-3 5,-1 2-9,1 0 4,0 1 1,0 0 9,-3-2-2,2 2 6,-1-3 3,-1 2-12,2-3-5,-1 2 4,2 0-4,2-3 5,-4 5 2,1-1-6,-2-1 7,2 2 2,-3-3-9,3 3 8,-3-2-7,3 1 6,-3-2 5,4 3-7,-2-2-6,-1 3 8,-1-4-1,0 3 2,2-1 1,-1 3-6,-2-3 9,3 3-4,-2-5-5,0 3 6,-1-2-6,1 2 3,0 0-12,2 1-3,-5-2 2,4 2-8,-3 0-10,0 0-13,-2 0-10,1 2-12,-2 0-17,0 0-13,-4 2-16,3 0-16,-2 2-23,1-3-31,-1 2-31,2 0-44,-3 1-45,-1 0-193,1 1-539,3 0 238</inkml:trace>
  <inkml:trace contextRef="#ctx1" brushRef="#br0" timeOffset="463737.527">11143 10929 96,'-5'-10'188,"0"3"-16,0-4-9,-3 6-13,2-6-13,-3 5-18,1-2-4,-1 0-3,-2 1-2,-1 0-10,-2 0-8,3 1 1,-1 2-2,-3 1-9,0 0-11,-3 1-6,1 2-6,2 0-10,-2 0 1,3 3-8,-5 2-3,2 2 0,2-2-6,-4 1 0,1 2-4,2-1 0,0 6-9,1-6-2,-3 5 3,0 1 0,-1 3-6,2-2 3,-1 3-1,0 3-5,6-4-2,-5 4 0,7-3 1,-7 4 2,4 3-1,4-6-1,-5 3-3,4 1 2,-3 0 0,5 2-2,1-6 2,1 1-1,-2 1 3,4-2-6,-1 2 0,1 6 1,2-7 1,-1 1-3,3 5 3,-1-7 4,-2 0-4,7 8 1,-1-1-1,-3-7 0,2 1 1,1-1-1,2-1 1,0 0-4,0 0 4,2 0 2,1-1-5,0-2 2,2 3-1,-1-2 1,2-1 0,0 1-1,2-3 3,2 1-2,0-1 9,3 2-11,-1-2 0,-2 0 2,3-2 1,0 0-2,6 3-1,-8-3 1,3-2 6,-2 2-7,0-2 1,2 1-3,-2-4 2,2 2 3,-2-3 0,3 0 3,2 3 7,-1-4-3,-1-2 4,0 1 0,1-1-5,2-1 2,-3 0-2,-2 0-1,10 0 5,-10-1 1,4-1 5,-4 1 4,1-2-1,-1 1 0,1 2 7,-5-5-1,1 3 1,3 0 4,-1-2 7,-1-3-1,1 3 0,1 1-6,-5-2 0,2 0-2,-1-2 4,4 1-11,-2-3 2,-4 4 3,2-3-7,2-1-1,-6 1 11,1 2-2,-1 2-1,1-4 1,-3 3 2,-1-2-3,-2 2 2,4-2 4,-5 2 5,1-2 3,4 0-8,-4-2 5,0 1-8,-2-2 5,3 0-1,-2 1 13,2 0-25,1-3-2,-2 1 7,-1 1 2,0 0-11,-2-6 4,6 6-12,-4-2 6,-3-1-1,-1 1 1,4-5 0,-3 6-1,-1-6 1,0 5 0,0-1-2,0 3-4,-1-2-2,-3-1-3,4 1 6,-4-1-8,3 1 6,-2 0-9,-2-1 7,3-2-7,-2 3-3,0 0 1,0-5 2,-1 3 1,-4-2 1,4 1-7,-3 0 0,1 1-1,4 2-5,-6-3 13,1 1-10,-1-1 0,-2 1-3,1 2 6,-2-1-2,1 1 1,-2-1 2,0 0-3,-1 1-1,0-1-3,-1 0 3,-3-4 1,5 2-6,-4 5 4,1-4 3,-6-3-8,5 7 1,1-2 3,-3 0-1,2 0 5,-8 0-11,3 4 5,-5-1-6,9 4-4,-5 1-16,-5 2-6,6 0-3,-5 0-20,-1 2-12,-1 1-4,7 2-12,1 0-14,-4 3-12,3-1-18,3 1-17,1 2-16,1 2-11,-1-1-17,1 3-19,3-2-20,0 2-15,5 0-26,-5 1-167,4 1-475,-3-1 209</inkml:trace>
  <inkml:trace contextRef="#ctx1" brushRef="#br0" timeOffset="464961.5513">11051 11372 84,'0'0'182,"5"-8"-17,-1 6 3,-4-1 1,2-3-8,-1 3-1,0 0-2,0-2-3,1 0 0,0 0-6,-2 2-14,0-2-14,0-1-3,-2 0-4,0-1-5,1 3-11,-1-4-10,0 1-10,-2 1-2,-1-2-14,-3-1-5,4 1-5,-2 0-1,1 4-8,0-1-5,0-2-1,0 5-3,-1-1-7,0-1-4,-1 0-4,-2 3-1,5 1 1,-6 1-1,-3 3-6,8-3 1,-5 5-1,2-2-4,-1 3-3,0 0 2,0 1-1,1 2-2,1 1 5,1-1-5,-3 5 4,7-4-11,-3 3 6,0-1-4,3-2 4,0 1-1,2 2-5,0-4 4,2 2-1,0 2 2,-2-4-2,1 0 3,4 0-4,-1-4 0,0 3-1,-1-2 2,1-2 2,-1 0-1,1 0-2,0-1 7,1-2-6,-1-2 3,-4 0-1,0 0 4,14-5 0,-9 1-5,4 1 2,-4-2 2,3-3-5,-3-1 3,0 0-3,0-3 3,2 1 2,-5 2-5,6-8 3,-5 5-3,2-2 3,-2-6-1,0 8 0,-5-2-1,4 1 0,-2 2 2,2 0-1,-2-2-1,-2 4 1,0 0-2,1 2 0,1 1 4,-2-1 8,-2 1-6,4 0 3,0 0 5,0 6-3,-2-6 0,2 6-2,-2-5 2,2 5-5,0 0-2,0 0-2,0 0 0,0 0-2,0 0 6,-5 17-5,1-6 3,0-2 5,-1 8-4,0-1 1,-1 2 11,2 0 4,-4 7 1,4 2 6,1-7-3,0 6-3,-1 3 1,0 0-3,2-4-1,-1 3-2,-2 1 0,5-2 2,-4 1-8,4 0 3,-5-1-1,2 0-5,1-9 4,2 2-5,-2-5 2,0-4 1,1 1 1,1-7 0,0 2-2,-3-2 12,2 0 10,1-1 19,0-4 1,0 0 1,0 0-18,0 0-2,0 0 3,4-17-9,-3 9 1,-2-3-3,2-2-2,1 2 1,-2-5-11,2-1 6,-2 0-4,2 5-1,-4-8-3,4 1-1,5 2 1,-6-2-4,3 0 3,0 1-8,-3-2 7,7 2-5,-3 1-2,-2-4 0,0 4 6,1-1-8,4 0 2,-3 2 5,0 2-3,0 2 7,0-1-15,-1 4-5,-4 1-8,3 1-14,-2 2-9,2-1-15,-2 0-12,0 5-15,-1-5-12,1 2-23,-1 4-26,0 0-25,0-5-24,0 5-21,0 0-10,0 0-20,0 0-198,0 0-479,0 0 213</inkml:trace>
  <inkml:trace contextRef="#ctx1" brushRef="#br0" timeOffset="465718.7426">11106 11451 67,'4'-4'203,"0"0"-17,1 1-21,-1 2-15,-4 1-15,5-4-14,-4 3-13,-1 1-10,7-2-9,-7 2-12,0 0-5,0 0-9,7 4-4,-4-1-1,-3-3-2,1 8-3,-1-4-5,-1 2-5,-2 2-2,1 0-3,-2-1-3,3 2-3,-2 2 0,-2-2-7,0-1-3,-2 1 1,1 0-3,1 2-2,-1-2-4,3-2 3,-1-2-5,0 0 0,0 0-4,3-2 0,1 2 0,-5-1-4,5-1 3,0-3-1,2 6 7,1-3-1,-3-3 0,5 3-2,1-3 9,-1 1-1,1-1 9,5 0-5,-3 1 5,1 1-7,-4-2 0,4 1-1,-2 3 4,-1-2-1,2 1-1,-2-2 3,2 2 0,-3-2 1,-4 1-2,3 1 1,-2 2-2,1-1 3,-3 2-2,-1 1 0,-2-2 4,-2 4-4,0-2-4,-4 2 2,3 1-2,-3 0-4,-3 0-3,1-2 2,-1-1 1,-3 3-9,2-5-1,3 2-12,-3-1-5,2-2-12,0 0-12,-1-1-10,4-2-11,1-1-8,0 3-26,2-3-8,5 0-29,-5-4-15,1-1-21,4 1-34,0 0-109,-2-3-331,6 2 147</inkml:trace>
  <inkml:trace contextRef="#ctx1" brushRef="#br0" timeOffset="466390.8492">11313 11432 50,'-1'-5'178,"-2"-3"-3,2 3-17,-3-1-14,3-1-16,-2 2-11,2-5-10,-3 5-4,-1 0 4,3 1-1,1 0-2,-3 3 2,2-2-10,2 3-4,-2-4-7,2 4-11,-3-3-7,3 3-9,0 0-3,0 0-9,-14 5-3,10 0-7,2-4 4,-3 7-9,1-3 2,-3 3-4,2 1-4,0 3-3,-1-4-2,5-1 4,-2 3-7,3 1-1,0-1 0,-1-2 0,2-3-3,0 0-2,1 1 0,-1 0-5,2-1 8,-1 1-6,-1-6-5,4 3 8,0-2 1,-5-1-7,9-4 3,-4 3-2,-1-3 1,3 2 1,-4-3-3,5-2 0,-5 1 1,2-4-4,1 3 4,1-4-1,-4 2-4,1 0 3,0-2-2,0 1 1,-4 2 10,2-3 13,1 6 5,-1 0 1,0-3 1,-2 4 3,0 0 10,0-2 10,0 6-8,0-4-12,0 4-7,0-3-2,0 3-1,0 0-4,0 0-2,0 0 0,0 14-4,0-8-1,-2 2 1,2 1 1,-2 3 2,-1 4 4,3 1 2,0 2 1,-2 6 0,2-1-1,0 0-2,-3 5-1,2-4-3,-1 3-1,-1-3 2,0 1-5,2 5 4,1-3-8,-2-1-3,-1-2 1,3 0 2,-5-6-4,4-3 3,-3-3-4,4-4-3,0 2 3,0-5 1,0-1 2,0-2 1,0 1 8,0-4 11,0 5-9,0-5-2,0 0-1,0 0 1,8-16-6,-3 6-1,0 1 1,1-1 0,-1-4-6,1 4 5,2-4-3,0-1-2,-3 0-1,4 0 1,-3-1 0,2 1-4,-3 3 7,-1 4-13,0-4-14,1 5-2,-1-3-17,0 4-13,-2-3-11,-2 2-7,3-1-12,-2 4-10,-1-3-17,0 1-16,0 3-16,0-2-22,0 1-24,3-2-20,-2 3-40,-1 3-133,-4-9-408,4 5 182</inkml:trace>
  <inkml:trace contextRef="#ctx1" brushRef="#br0" timeOffset="466727.5654">11439 11446 26,'-8'2'192,"4"-2"-19,1 5-10,1-2-2,1 1-11,1-4-5,1 9-13,0-4-10,-1 1-7,1 3 6,2-1 0,1 2 0,0 0-3,0-1-3,-1 0-8,4 2-4,-3-2-5,-2 1-5,3 0 3,-2-1-1,-1-1-4,2 1-10,-2-2-1,-1 0-3,1 3-11,0-2-2,-2-2 0,-2 2-6,1 0-7,-1 1 2,-1-4-11,0 1 0,2-1-4,-4 0-5,1 2-2,-1-3-6,1 1-4,-2-1-12,1 1-14,0-2-15,-1-2-15,0 2-26,1-2-25,5-1-29,-10 0-40,10 0-34,-9-5-24,6 0-39,1 2-142,-2-4-426,4-3 188</inkml:trace>
  <inkml:trace contextRef="#ctx1" brushRef="#br0" timeOffset="466898.4216">11472 11479 317,'0'0'310,"-1"-5"-25,1 5-28,1-6-30,0 3-21,0-1-22,4-1-20,0 0-16,2-2-19,3 2-34,0-2-33,1 1-37,0-1-55,3 1-49,-1-2-62,1 3-220,-1-3-389,-2 0 173</inkml:trace>
  <inkml:trace contextRef="#ctx1" brushRef="#br0" timeOffset="471582.7568">12278 9118 75,'0'0'150,"0"0"8,0 0-13,0 0-3,0 0-18,0 0-1,0 0-5,0 0-10,0 0-9,0 0 2,0 0-8,7 10 1,-7-10-3,0 0-4,2 4-1,1-3 3,-3-1-2,6 3-5,-4-2-6,-2-1 0,10 1 0,0 3 4,1-3-2,5-2-7,-3-1-4,6 0-2,2 1-10,-3-1-1,1-1-7,4 3-2,4 1-1,-5-3-3,0 2-1,-2-3-3,4 0 7,6 1-4,-1-1 7,-1 1-1,5-2-1,1 0 1,-1-2-1,0 4-6,4-1 8,-1 1-18,2-2 16,2 0 5,10-3-6,-13 3 1,2 2 4,1-3 3,1 3-12,-2 1-2,-3-3 2,0 1-3,2 0 5,2 1-9,-6-1-1,4-2 4,-3 1-2,1 2 0,-3 2-1,2-3-1,-3 0 4,1-2 0,-1-1-5,1 5-4,3-1 1,1-3 2,1 2-8,-1-1 6,0 2-8,4 1 18,-4-3-20,2 0 6,-2 2-2,1-2 0,-2 1 1,-4 3-5,1-3 5,3 2 1,-5 0-2,-2-3 7,0 4-5,3-3 3,0 0 5,0 1-7,3-2 2,-6 4 3,4-3-1,-3 2-2,5 0 3,-8 1 0,5-3-4,0 0 1,-1 1-4,-3 2 8,3 0-8,-3-2-2,2 2 3,-1-1-5,1 1-2,-3-2 2,-4 2-7,5 0 2,0-2-4,-6 2 3,-1 0 0,-1 0-7,9-2 5,-6 2 3,5 0-7,-8 0 4,2 0-6,0 0 5,7-3 2,-8 1-3,8 2 0,1-2-3,-10-1 1,3 3-2,-1-1-1,0 1 4,-2 0 3,1 0-9,-1 0 9,0 0-1,-2-1-1,0 1 1,1 0-6,-3 0 4,4 0-3,-7-3 2,1 3 1,3-1 7,-2 1-8,-2-3-3,6 2 1,-2 1-1,-1 0 3,-2-2-1,4 0-1,-4 2 1,4-1-3,1-1 1,-1 2 2,3-1-3,-3 2 1,1-3-7,-1 2 6,-1-3-1,-1 3 2,-1 0-1,-4 0 1,0 0 0,3-1 0,-3 1 0,-2 1 0,-1-2 2,5 0-8,-2 1 5,-4 0 2,4 0-5,-4-2 1,4 1-3,-5 1 4,2 0 4,0 0-4,-1 0 7,2-1-11,-2 1 1,-7 0 1,11 1 4,-4-1-5,-1 1 1,0-3 2,-6 2 0,14 0-4,-5-1 3,-5 1 1,-4 0 1,13 0-6,-9 0 2,7 0-3,-2-2 7,3 2-12,-1 0 9,1 0 9,-2 0-9,3 0 2,-2 0-5,1 0 6,-2 2 0,2-2-6,-1-2 3,-1 2 0,-1 0 3,3 2-3,-6-2 1,2 1 1,-8-1-1,11-1 2,-11 1-1,7 0-1,-7 0 1,0 0 2,7-2-3,-7 2 9,4 0-11,-4 0 10,0 0-8,0 0 1,0 0-3,0 0 2,0 0 2,0 0-4,0 0 4,8-2-9,-8 2-11,0 0-1,0 0-12,0 0-12,0 0-7,0 0-18,0 0-18,0 0-10,-17-5-12,9 4-8,2-1 6,-5-2 0,0 2 12,-3-2-3,4 2 3,-3-2 12,3 0-3,0 2-2,-3-3 12,4-1 6,-2 1-1,-2-1 9,3-2 8,-2 2 6,1 0 8,-1-1 0,2-2 6,-2 4 2,3-4 4,1 4 1,1-5 3,0 8 8,1-5 9,-1-1 2,0 3 5,2 1 0,1-1 8,-1 2 6,3-2 5,-2 3 6,1-2-1,3 4 0,-6-2 0,6 2 1,-1-4-4,1 4-7,0 0 3,0 0-5,0 0-1,-5-2-1,5 2-1,0 0 8,-4 9 6,1-3 6,1-2-5,-1 6 10,0-1-1,1-1 7,1 1 11,-1 1-2,-1 5-2,1-4-4,4 0 6,-5 6-10,3-6 1,-1 5-4,1-3 1,1 0-8,-1-1-2,0 0 2,-1-2 1,1 1 4,0-1-15,1-1 3,0 2-5,-1-4 12,-1 4-20,1-5 9,0 1-1,1 0-2,-1-2-1,2-2-1,-2 2-6,0-5 4,0 6 3,0-6-9,2 3 5,-2-3-5,1 5 7,-1-5 2,0 0-3,0 0 5,0 0-3,0 0 1,0 0 2,0 0-5,0 0-1,0 0 6,0 0-2,2-16-4,-1 10 0,1 1-2,-2-2-4,2 0 3,-1 0 0,2 1-3,-3-4 1,1 1-4,-1 0 4,0-3-5,0 3 8,0-2-8,0 1 17,0-1-12,1 1 11,-1 0-20,0-1 5,3 3-6,-2-2 8,3 0-4,-4 0 7,2 0-3,1 4-1,-2-5-7,2 5 3,-1-1-1,-2 2 12,4-1-10,-3 1 12,1 1-11,-2 0 4,0 4-1,0-5-6,0 5 1,0-5 1,0 5-5,0 0-3,0 0 4,0 0-5,0 0 10,0 0-7,0 0 1,0 0 2,0 0 3,0 0 1,6 10-4,-1-6 3,-5 0-2,5 0 2,0 3 0,-2-2-2,3 1 7,2 0-9,1 0 3,-1 2 8,3-3-5,-3 2 4,3-1 2,-2 1-9,3-2 2,-1 1 0,-2 1 3,3-2 6,-2 1-6,0 1 10,-2-4-8,3 1-6,-3-2 6,-2 1 1,2-3 9,0 3-13,-2-1 2,3 0 3,-1-1-10,-1 1 7,-3-2-3,0 2 7,-4-2-1,10 1 0,-6-1-2,-4 0-1,6 1-6,-6-1 7,0 0-5,4 3 3,-4-3 2,0 0-10,2 2 22,-2-2-15,0 0 0,-6 6-2,0-4 3,-2 1 5,-3 1 11,-6 3-2,2-2-4,0-1 2,1 2-1,-6 1 1,0-5-3,1 7-2,-3-3 1,-6 0 2,8 2-5,-6-1 2,6-2-9,-1-2 3,2 0-20,-1 1-9,2 0-19,0-1-21,3 0-12,3 0-14,0-1-25,2 2-22,1-2-26,-2 1-34,-1-1-36,7-2-41,-1 1-42,-1 1-212,-2-4-575,9 2 254</inkml:trace>
  <inkml:trace contextRef="#ctx1" brushRef="#br0" timeOffset="472071.644">15376 8535 111,'-7'0'215,"-4"1"-11,3 0-11,2 2-11,-2 3-18,2 0-6,-1 2-10,1 3-14,-2-2-8,4 2-10,3-1-4,-2 3-7,1 1-10,4 0-2,-2-3-11,3 2 1,1 0-6,0-2-5,2 1 0,1-1-6,-2 0-5,5-4 5,-1 1-5,-2-1-4,6-2 1,0 0-2,2-3 1,1 1 0,-2-1 0,-3-4 5,1 0 11,4-1-1,-3-2 1,1 1 7,-2-1-3,0-2 14,-3-1-15,-1 1-2,-3-3-5,0 2-7,-2-4-8,-6 1-4,1-2-10,-6 4-5,0-6 0,1 5-7,-6-4-19,0 2-20,-1 0-15,-4 4-28,4 2-31,1 2-38,-6 2-48,5-3-55,3 3-61,-1 2-250,-1-2-580,1 0 258</inkml:trace>
  <inkml:trace contextRef="#ctx1" brushRef="#br0" timeOffset="475073.3381">17239 9737 190,'1'-6'223,"-1"6"-6,-1-5-8,-2 2 2,3 3-15,0 0-12,0 0-12,3-5-7,-3 5-10,0 0-15,0 0-9,0 0-13,0 0-10,0 0-10,1-4-8,-1 4-14,0 0 0,0 0 0,0 0 8,0 0 7,0 0 2,-4 17-4,4-11 4,0 1-11,0 1 7,-1-3-4,-2 7 0,6-3-2,-6 4-8,3-3 3,-1 0-12,-2 1 6,2 5-4,1 0-2,0 2 1,0-2-8,0 0 0,1 1-6,-1-1-5,3 3-2,-3-2 0,1 2-8,2-1 4,-2-2-5,2 1-5,-3 2-2,0 1-5,0-1 0,-3 0-5,3-1-3,0 1 7,0 2 0,-1-2-1,-2 0 1,3 1 18,-1 0-24,-2-1-1,2 0-1,1 1 2,0-1-2,0-1-2,0 0-1,0 2-1,0-4 4,0 1-6,0-1 1,-1 1 1,1-1-1,0-1-1,-3-1-2,3 1-3,0-3 7,0 3-5,0-6 0,0 5 0,0 1 0,-5 2 1,5-4-6,0-2 3,0 6-6,-4-2 5,4-3-1,0 5-1,0 0 9,-2-6-7,-1 1-1,1-2 0,0 4 2,2-3 5,0 3-8,0-5 0,0 1 1,2 2-1,-2-2 1,0 0-2,2 2 2,-4-2-3,2-1 4,0-2 1,0 1-6,0 2 1,0-6 0,0 6 4,0-5-2,2 4 1,-2-1 0,0-1 0,-2-2-1,2 3-3,2-2 1,-2 0 4,0 1-4,0 0 0,0 0 0,0-2 3,0 2 7,-2-1-8,2 1 2,-2-3-1,2 3-1,-1-4-5,1 1 4,0-4 5,1 3-8,-1-3 4,-1 5-4,1-1 1,0-4 0,0 0 1,0 5 1,0-5-1,0 0-1,0 0-1,0 0-9,-1 3-5,1-3-3,0 0 1,0 0-8,0 0-2,0 0-1,0 0-5,0 0-3,0 0-12,0 0 11,0 0 2,0 0-2,0 0 1,0 0 3,0 0 0,0 0 9,0 5-2,0-5 6,0 0 1,0 7-2,0-7 6,0 0-1,0 5 2,0-5 12,0 3-8,-3-1-3,3-2 3,-1 6 2,1-6 1,0 0 3,0 6-2,0-6 0,0 3-3,0-3 4,0 4-1,0-4 3,1 5 10,2-2-9,-3-3-3,1 5 4,-1-1-1,0-2 3,0-2-2,3 7 3,-3-3 0,0 0 2,2 1-7,-2-1 3,3 0 2,-1 0 0,-2 1-9,3 0 12,-3-1 1,1 2-9,-2-3 4,1 3 0,1-2 6,-1 1 0,0-2 4,0 2-4,5 0-6,-5 0-2,3-3 4,-2 1-7,0 1-2,-1 1 12,3-1 2,-3-3-7,1 3-11,-1 1 5,0-1 3,0 0 4,3-1 1,-3-3 4,0 8-6,0-4 2,0-4-4,-3 4 7,3-4-6,0 0-3,3 6 8,-3-6-9,0 3 5,0-3 3,0 0-4,-3 4 2,3-4 0,0 0 4,3 4-7,-3-4 4,0 0-8,0 0 4,1 3-3,-1-3 7,0 0-2,0 0-1,0 0-1,0 0 6,0 0-10,0 0 0,0 0-8,0 0-3,0 0-13,0 0-8,0 0-10,0 0-8,0 0-8,-9-10-9,5 6-6,-1 0-6,1-1-5,-3-2-2,0 1-1,2-3 4,-3-2 2,2 4 3,-3-3-3,0 2 8,0-2 7,-2 1 9,-1 1 5,-2-1 4,4 1 5,0-1 7,-4 2 3,3-2 5,2 2 2,-2 1 3,2-1 2,0 2 2,0-1 5,3 1-1,-2 2 5,4-1 0,-7 1 2,7-2 0,-1 4 5,2 0 0,3 1 1,0 0 0,-4-3 5,4 3 5,0 0 6,0 0 12,-1 9 9,2-5-1,3 0 6,-1-1-3,-1 5 6,2-2 5,4 3 4,-3 1 3,0 0-6,3-1 5,-3 0-3,4 2-2,-3-3-2,2 2 2,5 1-1,-3 0-7,-3-3-3,-1 2 0,3-3 0,-4 1-8,4-1-2,-3 0-2,-2 0-1,1-2 1,1 0-5,-2 0 0,1-2-1,-1 1-4,-1-2 2,1 4-2,-2-4-1,3 1-1,-4-2 2,-1-1-1,8 3 1,-8-3-5,0 0 0,11-3-1,-6-1-2,2 1 5,2-4 1,-4 2-6,4-2 3,0-1-1,0-1-2,0 0-1,0 1-1,-1-1-3,-3 1 4,4-4-3,0 5 0,-3-3-1,2 2 0,-2-1-2,3 2 4,-3-2-1,-2 2 2,-1 2-5,3 0 1,-2-3 4,1 4 2,0-1-4,-1 2 6,-1 0-7,-2-1 4,0 2 2,-1 2-2,4-3 5,-4 3 5,1-3 2,-1 3 1,0 0 0,0 0-4,4-2 4,-4 2 1,0 0 0,0 0-8,0 0-2,0 0 8,-23 2-3,13 0-1,-2 1-2,-3-2 5,2 0-6,-4 0 7,4-1 4,-8 3-7,3-3 0,-1 1 6,-2 2-8,1 0 5,1-3-10,-1 1 13,7 0-4,-5-1-10,6 0-1,0 0 6,4 0-9,3 2-12,5-2-16,-10 0-11,10 0-20,-9-2-23,9 2-30,-8-2-34,8 2-30,-1-3-35,1 3-17,0-5-54,0 0-147,0 5-467,6-10 207</inkml:trace>
  <inkml:trace contextRef="#ctx1" brushRef="#br0" timeOffset="475537.4375">17746 10495 174,'0'0'248,"-8"-2"-23,8 2-20,-11 1-14,3 2-9,2 1-19,-1-2-12,-3 5-18,1-2-3,-4 7-16,3-3-10,4 1-11,-1 1-7,-2 2 0,1 2-5,2-3-7,1 2-5,1 1-6,3-3-5,-3 0-10,4-1-4,4 0-1,-3 0-4,3-1-5,4-2 0,-3 1-4,5-5-5,-2 0 1,-3 1-3,9-3 1,-5 0 2,3-4 3,0-1-2,0-4 5,4 2 9,1-5 2,0 2 3,-3-3 2,0 2 4,-3-3 8,-2 3-1,-3-2-3,0 1-11,-4-1-3,2-1 0,-1 1-8,-1-5-7,-4 4-14,-1-5-17,-1 8-10,0-2-23,-3-1-26,-2 3-34,2 1-25,-2-1-30,-1 1-46,4 1-36,-2 2-234,2 0-505,-2 1 225</inkml:trace>
  <inkml:trace contextRef="#ctx1" brushRef="#br0" timeOffset="478515.5178">17591 11625 190,'0'0'189,"-2"-4"-17,2 4-18,0-6-10,0 6-3,2-6-8,-2 3 1,4 0-12,0-2 2,1 1-11,1-1-2,3-2 3,0 1-8,3-1-7,-3 1-3,11-4-3,-3 3-8,7-8 6,-6 7-5,8-4-1,3-2-13,-2 4-2,2 1-7,-1 3-7,3-1-2,-3 3-7,4-1-3,0 2-5,1-2 3,-1 3-9,-1-2-7,2 6-1,-1-2 0,-2 2-4,4 0-2,-2 1 1,-3 2-5,-2 1-8,1 0 6,-7 2-1,-1 1-3,-1-3-1,-1 4 0,-1 1-2,-3-1 0,-2 2 1,1 0 0,-2 2-1,-2 2-1,-2 0 0,-2-1-3,-3 2 6,1 1 2,-4 0 0,1 1 11,-2-1-6,0 2-3,-3-3 4,-5 6-2,6-4-1,-5-1-3,-1 7 1,-5-1 3,4 0-1,-6-5 2,0 4 1,0-2-1,-3 0 2,2-2-8,-4 0 7,1 0-5,1-2 6,-3 0-2,-1 0 3,1-4-5,1 1 5,-1 0 0,-2-2-9,2-2 6,5 2-4,-8-5 2,5 3-1,-5-1 9,5-2-11,0-2 1,0 2-4,1-5 7,-7-1-9,7 3 3,-10-1-2,10-3-3,1 0-2,0-2 4,0 4-4,-1-4 4,8 0 0,-6-1 0,5 3-6,3 0 7,-1 0-3,-1-1-1,4-1-3,0 2 3,2-4-5,-2 4-14,2-3 1,2 3 1,-3-2-5,5-1-10,2 3-5,-8-7-2,8 2-9,-1 4-2,-1-3 2,2 4-6,0-7 1,0 7-4,0-5-6,0 5-7,2-6-9,2 3-1,-2-1-12,3 1 2,-3-2-3,4 3-1,-2-1-6,1-1-3,3 0-5,-3-2-3,1 2-3,-2-2-2,4 3 10,1-4-2,0 1 12,0-1-8,-1 0 5,-1-3 2,-1 4 20,0-1-3,-3 1 12,1-1 5,0 2 14,0-4 9,-2 5 18,-3-3 19,2 1 4,-1 1 13,2-2 14,-4 1 17,1 2 12,1 0 11,1 1 14,-1 3-2,-2-9 11,0 7 0,2 2 3,0-4 3,0 4-2,0 0-7,-2-7-7,2 7-7,0 0-6,0 0-11,0-4-5,0 4-6,0 0 0,0 0 2,0 0 2,0 0 11,-4 14 2,3-9-3,1 0-2,0 1-2,-1 0-4,1 1-4,0 5 5,0-2-5,0-1-2,1 3-4,0-2 2,1 1-11,0 1 3,-2 2-6,4-1-4,0-2-1,-2 6-2,1-5-8,3 3 3,-3-1-3,-2-3-1,2 6-1,-1-5 0,0 2-1,1-3-3,-2 0-3,1-1 1,0 0 1,-2 1-4,0-5-3,0 1 3,2-3 5,-2-3-5,0 5-3,-2-2 2,2-4 4,0 0-2,2 5-2,-2-5-1,0 0-1,0 0 1,0 0 4,0 0-5,-7-16-1,2 12-5,3-3-2,-1-2-13,0 1-2,1 1 1,-2-1-1,0 1 0,-1-4 0,0 1-1,-1-2 1,1 4 2,-2-1 1,2-1-1,-2 0 8,-1 1-4,0 2 0,0-2 4,-2 2 1,3 0 1,-1 1-1,-1 1 2,-4 1 0,8 0 3,-4-1-5,-2 1 4,4 3 1,2-1-1,-1 0 4,6 2-4,-7-3 2,7 3-3,-10 0-2,10 0 3,-4-2 1,4 2-2,0 0-1,-6 0 1,6 0 1,0 0 1,0 0-1,0 0 2,0 0-6,0 0 3,-7 5 0,7-5 4,0 0-9,0 3-1,0-3 4,0 0-3,0 5-6,0-5-1,0 0-3,0 0 1,0 0-1,0 0 2,0 0 5,4 3 2,-4-3 2,0 0 2,0 0-1,0 0 3,10-2-2,-10 2-1,8-4-6,-8 4-9,6-1-13,-6 1-14,4-1-8,-4 1-2,4-1-6,-4 1 0,0 0 3,0 0-5,0 0 7,0 0-1,5-3 4,-5 3-4,0 0 5,0 0 4,0 0-5,0 0 5,0 0 4,0 0 5,0 0 8,4-2 4,-4 2-4,0 0-2,4-4 2,-4 4 1,0 0 7,1-4-1,-1 4 7,0 0-3,0 0 10,0 0 7,4-3-2,-4 3 3,0 0 2,0 0 2,0 0 3,0 0-1,0 0 11,0 0-9,0 0 1,0 0 5,0 0 3,0 0-1,0 0-3,0 0 0,0 0-1,0 0-1,0 0 2,0 0-3,0 0-6,0 0-14,0 0-6,0 0-14,0 0-22,0 0-12,0 0-28,0 0-125,0 0-244,0 0 108</inkml:trace>
  <inkml:trace contextRef="#ctx1" brushRef="#br0" timeOffset="478932.7383">18060 11753 172,'-1'-5'255,"-3"3"-27,-1-1-16,5 3-21,0 0-14,-12 3-17,7-1-18,-1 3-15,-2 1-3,0 3-18,3 1-7,-1 1-11,1 3-9,-1 1-9,2-4-3,0-1-4,4 2-10,-1-1 0,1-1-6,1 2-3,-1-2-4,5 0-5,-1 0-1,1-3 3,4-2-1,1 1 0,-5-3 1,6-3-1,-3 1 1,4-1 0,-3-1 2,2 1 1,0-5 10,-1 3-7,0-4 1,-2 0-2,-2 0 0,3 1 5,-4-3 0,-1 0-7,0-2 0,-2-1-6,0 1 4,-4-1-9,1 1-1,-1-2-14,-3-1-22,1 4-16,-4-1-33,2 2-28,-6-1-31,8 5-38,-3 0-29,0 1-26,2 1-61,-3-2-136,3 4-440,5 0 196</inkml:trace>
  <inkml:trace contextRef="#ctx1" brushRef="#br0" timeOffset="483871.5204">17803 9426 111,'0'0'142,"4"2"-4,-4-2-4,3 5-11,-3-5-4,4 3-6,-2-2-10,-2-1 2,9 3-6,-6 0-3,-1-3-2,5 5-9,-4-3-6,0 0 0,2 0 3,4-1-13,-4 2-2,0 1-2,2-2 0,-1 1-5,3-1-1,1 1-4,1-3-5,1 5 4,0-1-1,-2-1-4,1 1-6,0-1-5,0-1-2,-2 5 0,1-3-1,0 1-6,0 0-3,-1 1-2,-1 0 1,0 0-4,1-1-4,0 2-3,-3 0 4,3 2-3,0-4-4,-1 2 8,2 2-7,-1-4-1,0 2-10,3 3 7,-2-3 3,9 2-4,-5 0 5,3-1 1,-2-1-1,1 3 3,3-3-1,0 1-4,2 1 6,-3-1 1,4 0 5,-2 0-5,6 2 3,-7-2 2,0 1-5,1 0 0,0-1 0,4 4-1,-4 0-4,6 0 5,-8-4-8,1 3 4,6 0 2,0 4-4,-1-2 0,-1 0 1,0 0-4,0 3-2,0-3 2,0 0 1,-2 1-4,-3-3 4,-1-2-2,5 6-1,-5-3 3,1 0 2,-2 0-3,0 1 1,-1 0-1,2 0 1,-5 0-3,5 0 2,-4 2 0,-3 0-6,3-1 4,-3 3 1,-1-2-3,4 1 3,2 6-1,-1-5-1,2 2-2,-1 1 0,2 4 0,-1-3 0,3 1 0,-1 1 4,0 3-1,0-3-2,1 1 4,3 0-4,-4-1 3,3-4 0,0 1 0,-2-1 1,5 4-2,-1-2-4,-5 0 3,1-1 0,-5-3-2,6 5 2,-5-1 8,0 0-9,3 3 1,-2-3-5,-4 1 6,2-3 0,2 7-3,0-5-1,-2 2 5,-2-1-4,-3 0-1,-2-3 4,2 7 2,-1-1 0,0-1 1,-1 3 7,1-3-1,-4 0-1,6 3-3,0-4 1,-6 2 0,5-3 3,-2-3-3,4 6-1,-5-2 2,1-3-2,-2-1-3,2 5 8,-2-5-8,1-1-4,-3 1 15,-1 0-13,2 0 5,-3-1-3,0 9 2,1-4-2,-4-3 1,0-2 14,2-2-14,0 3 5,0 0-5,-3-1 2,2-4-3,-1 1 2,1-1 6,1 3-4,0-2 4,-1 0 0,1-2-4,1-2 0,0 0 2,-1 2-1,-1 0 3,0 3-3,0-4-5,-1-1-3,0 6 6,0-5-2,-1 5-3,-1-4 0,0 2 5,2 2-7,-2-1-2,0 1 0,0-2 4,0 4-3,0-5 5,-1 0-2,-1 2-2,2-1 0,1-3 1,1 4-1,-2-4-3,2 3 12,-1-1-18,-1 0 8,2 1 3,-1-1 7,-1 1-8,-2-4-7,6 0-1,-4 5 5,0-2-3,0 0 0,-2-4-1,1 6 3,1-4 3,0 0 0,-1-2-1,-3 5-8,1-3 5,4-1-5,-3 0 8,-2 3 2,2-2-4,-1-3 4,2 4-2,-2-3-3,0-1 4,2 4-9,-1-5-1,1 3 10,-2 0 1,3-3-4,-1 1 1,1-3-4,-1 3 7,3 1-3,-2-2-1,0 2-1,0-1-3,-1 3 7,0-4-4,-3 3 10,2-1 1,0 0 1,-1-3 0,-3 5-8,1-1 2,1 0 3,-1-2 5,-1 3-5,1-2-7,0 0 6,0 1-4,3-3-2,-6 4-6,1 0 8,3-2 5,1-1-10,-1 1 4,-5 5-3,2-5 5,-1 3-5,5-2-2,-6 2 8,0 1 2,3-1-8,-2-2 7,-2 0-2,0 2-3,-4-1-4,4-2-2,0 2 7,1 0-5,-4 0 1,2-1 8,-8 6-2,6-6 4,0-1-7,-2 1-2,3-1-2,-3 0-4,0 2 6,2-3 0,1 4 5,-3-4-3,2 3 2,0-4-6,-3 4 5,4-6-2,-3 4-5,0-1 6,3 0 0,-2 2-2,-1-1 0,-2-4 2,-4 6-1,6-3-9,-7 0 5,0 2 6,6-4-3,-4 4-3,-3-1 1,0-2-2,6 0 5,1-2-4,-2-1-2,3 2-1,-1 0-1,2-4-2,0 3-1,0 0 0,1-1-6,-2 1-6,0-3-4,0 3 7,1 1-1,0-1 6,0 0-15,-1 1 13,1-2-9,-2 3 7,0-2-3,1 0 7,-2 0-3,4 1 6,-6 1-1,5-2 4,0 2-3,-1-1 5,0-1-2,0 1 5,-3 0 0,-4 0-1,10 1-3,-4-3 4,-1 2-1,3-1 0,-1-1 14,-8 3-19,-2-3 5,9-1-7,-8 6 7,2-7 11,4 2-14,-5 1-6,-1-1 8,1 0-1,5-1-2,-6 0-1,-1-2 0,1 0 8,1 2-4,7-3 1,-10 4 2,2-5 1,10 2-5,-6 2 0,-3-2 3,7 2 2,-6 1-4,4-2-1,-6 2 3,1 2 0,2-2 0,-6-1-2,3 1 5,0 3-5,-1-1-1,2-5-1,-4 5 6,3-4 15,-4 2-17,6-3 0,3 0 3,2 0 3,4-2 2,-1 0 1,0 1-7,2 1 5,2-2 5,1 0-3,-5 0-3,5 0 5,0 1-2,-4 1 13,0-2-13,5 3 8,-2-1-6,-2 3 0,-2-3 0,5 1-5,1 1 0,-5-1 4,-1-1-6,5 0 6,0 1-6,-1-3 5,1 3-2,3-2-2,-3-1 1,3 1 1,-4 2 0,4-1 0,0 0-2,-2-1 3,1 3-3,-3-2 4,-2 1-4,1 0-3,-3 1 4,0 0 0,-1 0-2,1-2-2,-2 2 1,2 1 3,-4-2 3,2 2-8,3-1 1,-3-1 10,-2-2-10,4 3 1,-4-3 1,3-1-3,1 2 12,-5-1-8,4-1-3,-4 0-3,1 0 4,2 0-3,1 3 1,-4-2 6,1 0-10,-1 2 17,-3 3-11,-2-5 1,1 4-3,4-4-4,-3 0 4,4 4 4,0-3-3,-6 1-6,5-1 4,-4 1 3,8-2-4,1 0 8,-2 3-5,2-3-4,-1-3 12,1 3-1,4-1 5,0 0 7,2-1 5,-1-2-3,1 1 7,0 2 0,-1-5-4,3 5 3,-1-1-4,-1-1-4,3 0-2,0-1-5,-3 3 4,1-2-5,2 1 5,-2 1-11,4-1 9,0 1-12,-6 0 0,3 0 3,1 0 2,-4 0-1,3-3 3,-2 3-7,2 0 4,1 0-4,0-2-2,-4 1 1,3 0 6,-5 0-4,5-2-4,-1 2 11,-3 0-2,0-1-3,-1 2-4,2 0-3,-1-1 2,1 0 2,-3 1 2,2 0 0,-4-4-1,6 4-3,1-2 4,-4 1-4,3-3-4,-1 3 7,4 1-2,-4-3 4,5 3-5,1 0 1,-4-2 1,3 2 4,-1 0-2,9 0-6,-10 0-2,3-2-6,7 2-11,-11-1-3,6 0-3,5 1-3,-8 0 6,8 0-14,-6 0-10,6 0-2,-9-3-10,4 2-5,5 1-8,-8-3-1,3 2-12,-1-2-3,-1 2-5,1-2-13,1 1-1,-2-1-4,1-2 0,-2 1-5,4-1-8,-2-2-7,-2-2 7,4 2-12,-4-2 18,1 2-13,2-5 8,1 2 11,-2 0 8,3 0 7,-2-2 11,1 4 9,-1-3 8,1 1 22,-1 3-2,3-3 10,-2 0 2,1 3 14,1 1 8,-1-2 9,2 0-5,0 1 1,1 0 4,0 0-4,0 1 27,-2-2 7,2 2-4,2 1 11,-2-1 14,-2 1-1,5-3 4,-4 3 6,2 3 8,-1 2 4,-1-6 2,1 6 0,1-4 0,-1 4-1,1-5-5,-1 5-3,0 0-10,0-3-1,0 3-7,0 0-2,0 0 0,0 0-7,-6 8-2,4-3 0,0-1-6,-1-1-2,1 2 0,0 2 5,-1-4-3,3 4-2,-2 0 1,-1-1-2,0 2 3,2 0 1,-2 2 1,1-1 5,-1 1-1,2 2-4,1-1 1,-3-2 1,2 0-2,0 2-3,1-1 0,0 1-5,0 1 1,2-1 1,1-2-3,1 2 1,-2-3-5,3 1 1,2-2-1,-2 1-7,0 0 6,4-1-7,0 0 5,-4 0-2,1-3 0,-2 1 3,1 0-1,-1-2-3,1 2-2,0 0 0,0-1-2,-2 0 2,0 1 1,-1-2 0,2 0-2,-3-2-1,3 2-1,-4-3 2,1 6-1,4-4-4,-5-2 5,0 5 4,0-5-3,0 0-1,0 0 1,4 0 2,-4 0 2,0 0-1,0 0 5,0 0 1,0 0 3,0 0 2,0 4 10,0-4-12,0 0 1,0 0-2,0 0 3,0 0-4,0 0 3,0 0-2,0 0-3,0 0 4,0 0-6,0 0 0,0 0-2,0 0 0,0 5 0,0-5 0,0 0-2,-4 7 2,3-6-2,1 4 1,0-5 5,-4 5-8,3-1 1,1-4 2,-2 4 3,0 0-4,2-2 2,0-2-3,-5 7 0,3-5 2,-1 3 1,3-2-7,-1 1 6,-2 0 2,3-4-3,-4 6-4,2-3 1,2-3 3,-3 5-2,3-1 4,-4-1-2,4-3 4,0 0 2,-1 3-8,1-3 5,0 0 4,0 0-3,0 0 1,-4 2 1,4-2-1,0 0 0,0 0 3,0 0-3,0 0-5,0 0 2,0 0-4,0 0 6,-2-10-9,0 5 1,2 0 3,0 0-2,-1-1 9,1 0-12,0-1 10,-3 0-11,2-2 4,1 3-2,-4-1-3,3 0 4,0-1 10,0 1-16,1-1 1,-2 2-5,-3 0-1,4-3 1,1 5 1,-1 2 4,0-5-3,1 3 2,0 4-1,-3-5 4,2 3-5,1 2 2,0-5 0,0 5 5,-2-5-3,2 5-1,0 0 4,0-5-4,0 5 2,2-4-1,-2 4 0,0 0 0,0 0-2,0 0-3,0 0 11,0 0-8,1-3-3,-1 3 4,0 0 1,11-1-2,-6 0 4,3 1-2,-1 0 3,5 0-3,1-2 1,2 0 1,2 3 7,2-2-7,-1-2-1,4 2-3,-2 0 3,8-2-13,-11 2 5,-2-1-1,3 0-4,-6 0 4,3 1-2,-5 1 0,3 0-1,-6-1 2,0 0 3,1 1 3,-6-2-3,-2 2 3,9-2 0,-9 2 3,0 0-1,8 0 6,-8 0-3,0 0-2,6-1 2,-6 1 2,0 0 2,7-2 3,-7 2-3,0 0-5,0 0 4,0 0 0,0 0-2,0 0 8,0 0-3,0 0-3,0 0-1,0 0-1,0 0 1,0 0 2,0 0 0,-21 0-2,21 0-2,-11 0 3,2 0-4,0 0 3,-3 0-3,2 0 2,-1 3-2,-3-3 11,2 2-12,-1-2 2,-1 3 2,-2 1-2,2-2 0,1 1-3,-1 1 1,1-3 1,0 4-1,2 0-3,-1 0 4,1 0 0,-1-1-1,4 0 6,3 0-5,-5 1 2,5-1-2,0 0 3,-2 0-2,2 0-2,-1-2 3,2 2-6,0 0 3,0 0-2,3-1-1,-3 1-2,2 1 5,1-3-1,-1 1 0,2-3 3,-2 7-3,2-4 0,0 2 1,0-5 0,2 7-1,-2-2 3,3 0 0,-1-3-1,0 2 0,1 0-4,0-2 6,2 0-1,-1 3-4,1-2 6,0 1-1,-1-1-7,0 0 4,2 1 2,0-2 2,2 1 1,0 0-3,-3-1 1,4 0 5,0-1-6,4 0 2,-3 0 7,4-1-11,-4-1 4,3 0-4,2 0 6,3-1-5,-5-1 2,1 1 2,0-1-2,-5 1 1,3-1 1,-1 1 6,-2-1-6,1 1-2,-5-3-2,3 4 3,-3-2 1,4 3-4,-4-5 2,-2 2-1,3 1 0,-2-3 5,4 3 1,-6-1-3,2 0 2,1-2-3,-2 4 0,-2-4 3,-1 2 1,0 3-2,7-3 4,-5-1-1,-4 2 2,2 2 2,0-8 0,0 3 2,-2-2 0,0 4 3,-2-2 6,1-1-2,1 4-4,-2-3 7,1 1-4,1 0 1,-1-1-2,1-2 5,-1 5-2,2-1-1,1 3-2,-4-6 1,3 3-2,-3 0-4,4 3 0,-3-6 1,3 2-4,0 4-3,-1-7-3,1 7 2,1-6-6,-1 3-15,0-2-15,0 5-27,3-2-33,-3 2-18,0-5-36,0 5-28,6-5-35,-2 3-55,0 1-147,-4 1-444,10-5 196</inkml:trace>
  <inkml:trace contextRef="#ctx1" brushRef="#br0" timeOffset="485099.5038">19627 12888 106,'5'-5'202,"-4"1"-4,-1-3 3,0 1-2,0 2 1,0-2-2,0 0-2,0 3-7,0-2 0,0 1-6,0 4-6,0-6-14,0 6 0,-1-5-14,1 5-6,0 0-15,1-4-6,-1 4-7,0 0-5,0 0-6,0 0 2,0 0-2,0 15 7,-1-10 4,1 4-5,0 3-3,-1-2-8,-3 2-7,1 3 0,3 1-8,-5 1-9,3-1-7,-1 0-9,-2 2-4,4 0-1,-6 0-6,7-4-5,-1 3-9,1-3-6,-3-3-18,2 5-35,1-7-27,0 3-28,-1-3-21,2 1-27,-1 1-27,1-4-38,-1 2-29,3-3-39,2 1-32,-2-3-278,3 1-616,-1-4 273</inkml:trace>
  <inkml:trace contextRef="#ctx1" brushRef="#br0" timeOffset="486660.6649">14822 13544 134,'0'3'170,"0"-3"7,1 7-6,-2-5-13,1 4-13,0-2-9,0 1-13,1 1 0,-1 0-3,3 0-14,-3 5 2,0-5-9,1 5-4,2-2-3,-2 0-2,2 0-7,-2 2 2,-1-1-2,0-3 1,0 3-6,1-1-6,1 0-6,0 0-4,-2 3-3,0 0 0,0-2-6,0-1-7,0 5-6,0-6-3,3 2-4,-3-3-6,0 1-6,1-2 4,-1 0-5,0-1 0,0-1-4,0 1-3,0-1 3,5 0-2,-5 0-4,0-4 2,0 7 2,0-7 0,0 3 5,0-3-2,0 3 5,0-3 4,4 5 0,-4-5 5,0 0 4,0 3-2,0-3-4,0 0 0,0 0-6,0 0 2,0 0-4,0 0-2,0 0 3,0-12-2,0 12-9,-4-9 4,4 4-1,0-2 0,0 0-5,-5 0 2,5 1-6,-1-5 1,-2 3 11,-1-2-12,3 1 0,-3-3-1,3 3 3,-3-4-10,1 2 5,2 1 0,0-1-2,-3 1 0,-1 1 6,1-1 0,4 0-6,-1 3-3,-3-2 2,4 3 9,-2-2-14,-1 2 6,6-3-2,-1 1 2,-1 0 0,3 2-5,-2-2 6,1 1-5,1 4 0,0-3 0,-3 1 5,0 1-4,6-3 2,-2 3-4,-2 2 4,3-2 0,-1-2 5,4 4-9,-5-1 5,1 1-5,0-1 3,0 1 0,2 0 0,-2 0-1,1 1 14,2 0-15,-2 0 0,2 1 3,-1 0-2,-7 0-5,11-2 2,-5 2 3,-6 0-1,10 0 0,-10 0 1,8 0 5,-8 0-4,5 2 5,-5-2-6,0 0 2,8 2 3,-8-2-2,2 1-1,-2-1-2,5 2 5,-5-2-4,0 0 2,0 0-2,4 2 1,-4-2-3,0 0 3,0 0-2,4 2 3,-4-2 9,0 5-10,0 0 7,-2 1 0,0 0 2,0-1 12,-3 5-9,-2 3 7,1-4 5,-2 4-7,-2 3 10,-3 1 0,4-2-2,-5 1 2,5 1-7,-1-2 0,-1-1 1,2 0-9,0 0-2,-3 1 3,3-1 12,4-3-21,0 1-8,1-4-13,-4 1-19,7-2-12,-4 1-19,3-1-26,0 0-29,1-2-26,1-1-17,1 1-25,3-1-26,2-2-28,-2 0-194,5 0-473,-4-2 210</inkml:trace>
  <inkml:trace contextRef="#ctx1" brushRef="#br0" timeOffset="489118.541">14178 13962 180,'0'0'183,"0"0"-13,0 0-11,0 0-15,0 0-8,0 0-9,0 0-7,0 0-4,0 0-11,0 0-8,0 0 2,0 0 9,0 0 4,0 0 5,8 7-6,-6-4-3,6 4 5,-4 3-8,-3 0 3,7 4-5,-3 2-10,-1 0-6,-3 3-6,4 0-3,2 3-7,-3-2-2,0 6 1,0-1-4,3 0-5,-3-5-12,1 7-2,-4-7 5,2-1-6,-2 7-8,0-1-7,-1 1 2,-4-7 0,2 1-7,-5 4-1,1-6 3,2 1-12,-3 0 3,-2-2 2,1 1-5,-1 0 8,-4-2 6,0 5-15,3-7 2,0-1 3,-2 0-5,0-1 7,-1 0-6,-4-2-5,3 1-2,-4-2 2,2 3-2,-1-4 3,2 2 3,-4 0-4,-2 0-5,3-5 2,-4 3 3,6-2-15,-5-2 11,2 1-1,3-2-7,-5-2 5,3 0 10,2 0-11,-3-3-1,2 2-1,2-2 5,-2-3-4,-1 3-4,5-1 2,-6-2 3,9-2-3,-3 4 14,2-1-17,-6-6-6,3 4 8,3-3 2,-2 1-1,5-1-2,-6 0 1,8 0-1,-7-7 16,0 3-17,4-3 3,0-2-4,3 1 6,-2-3-6,2 3 2,3-2-2,-2 2 6,1-3-6,0 3 5,3-2-8,0-1-5,2 2-3,-2-2 0,-3-3 5,5-2-2,2 7-6,-2 0 3,4-2-3,-5 1-2,1-1-7,3-5 3,0 7 1,1 0 1,-1-7 1,0 5-9,1 1 5,1-3 4,2 5 6,-3 1 1,3 2 0,1-2 0,-3 6 4,-1 0 1,0 1-3,-2 0 1,2 0 7,0 1 0,2 0-3,-4 2 1,1 0-1,0 1-1,-2 0 5,3 0-4,-3 1 1,2 1 1,0 1 3,-3-1-7,1 1 3,-2 2 3,0 0-3,3-5 0,-3 5 5,3-6-8,-3 6 3,0 0 0,0 0 0,0 0-2,0 0 6,0 0-7,0 0 7,0 0-2,0 0 1,-8 16 11,3-11-7,-1 4-4,1-1 0,-2 1-1,-1 1 0,-1 1-2,-2 2 4,1 1 2,0 1 0,-2-1 7,0 1-6,1-2-2,1 2-6,2 0 16,-1-5-10,0 3-3,1-4 3,1 1-2,-2-1 0,8-2-2,-6-2 5,2 1-4,2-2 3,2 1 2,-3-4-2,4 3 3,0-4-3,-5 3 6,5-3-6,0 0-2,0 0 4,0 0 0,0 0-2,0 0 2,-1-11-2,2 5 0,4-2 1,-2-2-1,-1-1 2,1 2-2,0-2 0,2 3 1,-1-4 1,0 0-1,2 0 0,0-1-1,-5 4-2,7 0 0,-4-2-1,1 2 1,0 3 10,0-2-5,-3 1-3,3-1-1,-3 2 1,3 1-2,-2 2 2,-3-1 0,5 1-2,-5 3-2,4-5 2,-4 5 0,1-4-2,-1 2 3,0 2-4,0 0 2,8 0 13,-8 0-12,0 0-2,10 0 4,-6 2-2,-4-2 1,9 4 2,-3-4-3,1 4 0,-2 0 3,1 2-2,2-3 4,-2 2-5,1 2 5,-1 1-2,1-2-2,1 1 2,-1 1 0,-1-4-3,-1 1 5,1 0-3,-2 0 0,1-1-2,-1 2 1,1-1 2,1-3 5,-2 2-7,-2 0 0,2-2 3,-2 0 11,-2-2-12,4 4 0,-4-4 5,0 3 7,0-3 14,5 2-12,-5-2-1,0 0-3,-5 6 3,1-2 2,-2-2-7,-6 1 5,3 2-2,-1 2-5,-9-1 5,5 1-6,-1 0-5,-2 2-7,7-4-14,-2 1-18,-1 0-14,6-1-15,-1 2-19,-2-2-20,1 2-20,1 1-26,3-2-10,4 0-22,-3 3-17,0-6-32,3 4-122,-3 0-386,3-2 172</inkml:trace>
  <inkml:trace contextRef="#ctx1" brushRef="#br0" timeOffset="489629.6095">14264 15014 36,'0'0'304,"0"0"-7,2 2-22,-2-2-21,0 0-17,0 0-14,0 0-34,0 0-21,0 4-12,0-4-5,0 0-8,0 10-3,0-3-9,-1 2 3,0-1-7,1 4-6,0-2-10,0 4-6,-1 1 5,-1 1-3,1 0 0,0-3-17,1 2 0,-3-3-1,3 1-20,-1 1-1,0 2 4,-2 0-18,0-7-14,1 1 11,1 2-1,-3-3-10,4 1-11,-2-3-30,0-2-29,1 2-29,0-1-25,-1-3-36,2 1-32,0-4-39,-1 7-40,1-7-34,4 0-53,-4 0-169,7-9-526,-4 4 233</inkml:trace>
  <inkml:trace contextRef="#ctx1" brushRef="#br0" timeOffset="493044.6087">12944 13410 109,'0'0'215,"0"0"-14,0 0-10,0 0-8,0 0-10,0 0-9,0 0-7,0 0-3,0 0-12,0 0-4,0 0-9,-12 8 1,12-8-12,-7 3-9,0-2-9,0 3-5,3-2-4,-5 0-7,0 1 0,0 1-8,-4-1-4,3 1-4,-7 2-1,1-4 4,-3 5 2,1-1-7,-1 1 7,-10 0-8,3 0 0,-4-3-3,11 0-2,-11 1 0,2 1-6,-1-3 11,0 0-11,0 2-14,8-1 7,-8-1-2,-1-1-3,2 1-5,-3 2 6,5-4 1,-2-1-12,6 3 3,0-3 5,-6 0-15,6 0 9,-8 2 3,1-2-17,8 0 8,-6 0-3,-1-2-5,5-1 16,-5 6-20,-3-6 2,2 2-4,-1 0 0,-2-2 0,-1 1-11,-5 0 1,-1-1 1,-2-1 1,-9-1-3,12 2-6,-1 0 11,3-4 0,-4 3-2,1 1-3,0-4 15,2 0-19,-1 4 10,-3-4 2,5 0 5,-2 2 9,3-2-12,-3 1 3,5-1 1,-4 0-1,1 4-1,-1-3 1,4-1-1,-3 2-7,0 0-3,3 2 1,1-1 5,-3-2-2,6-1-3,1 0 2,1 2 1,-1-2-3,1-1-4,-1-3 0,10 5 5,0-2-2,0-2 3,-1 0-2,-4-4-3,6 4 6,1-3-1,-1-1-3,0 3 3,2-2-3,3-2 1,-4 4 0,2 0 0,1 0-3,2-2-1,-4-7 5,1 9-1,3-2-5,1 6 4,-3-7-3,1 0 5,-3 1 2,-2-6-2,1 5-5,2 1-1,-1-1-3,-2-1 3,-2-1 4,0-4-3,-3 3 0,8 4 2,-6-5-3,-2 1 2,0 2 3,-2-2-2,2 0 0,1 0 3,-6 1-1,6-1-6,2-1 1,-1-1 4,4 7 4,-8-4-3,4 1 0,4 3 0,-3-5 1,4 2-7,1 1 10,-3-6-3,3 6-1,-5-6-3,2-1-3,2 5 3,-2-3 4,1 5-7,-1-8-2,-2 1 10,4 6-8,3 1-3,-1-1 7,-3 1-4,2-7 0,1 6 8,-1-8-2,2 9-3,-7-8-6,7 8 4,-1-11-4,2 9 6,1-8-5,-4 0 6,5 6-4,-1 1-3,0-7 2,-2 0-1,2 0 6,2 6-2,-3-5 1,1 0-6,3 5 0,-1-5-7,-3-1 11,6 3-1,-3 3-4,2 0 1,-1-1 2,0-6-3,0 1 0,-2 0 3,4-2 0,1 8-5,-2-1 10,2-7-2,-1 0-1,1 9 1,-2-9 1,3 0-5,-3-1-3,2 1 5,2 8-3,-3-8-3,1-1 6,2 3-5,0-2 5,0 7-5,1 1 5,-1-2-3,0 1 3,-4-2-2,6 2 4,-1-2-6,1-1 4,-3-6 3,1 3-4,-1-3-2,2 3 4,-2-1-4,3-3 4,2-1-1,-1 3-5,0-3 4,2-1-7,-1 5 3,2-4 1,2 1 3,-1 2-3,3-2 3,-4 4 4,5 2-9,-3-4 1,2 3 2,-7 4-3,3 2 11,1-2-3,3-3-1,2 0-10,-6 3 6,5-4-3,1 0 6,2 2-2,-6 3 0,8-5 4,-2-1-5,-2 10-3,6-11 8,1 0-6,1 4 3,0-3-2,2 3 5,-2 3-11,0-1-2,0-1 11,-3 7 0,-2-1 0,0 1-1,0-1 0,-2 1 3,3 0-8,-1-1 9,2 1-5,-4 1-5,3 0-6,0 0 7,1-2 9,0 1-18,8-3 2,-5 0-7,0 4 6,0-4 1,5 1 0,-5 1 6,4-2-10,1 0 0,0 0-3,2 5 9,-6-5 5,3 8-10,0-8-5,3 2 16,-4 1-15,-3 1-8,6-3 7,-7 8 3,2-4-8,0 3 1,-4-1 2,0 0 1,-3 4-6,-2-1 2,3 2 20,-4 0-13,0 0 2,1-1 3,-1 2-3,-1-1 3,-1 0 3,1 1-6,-2 0 6,0 0 11,-1 1-11,5-2-1,-4 1 4,1 1 2,-1 0-3,0-2 4,2 1-12,-1 0 6,-2 3 1,-1-3 10,-1 0-11,4 2 5,-1-2 9,0 4-8,-1-5 4,2 3 5,-1-2-12,1 0 5,-1 4-5,2-3 4,-3 2-4,3-4 6,-1 0 2,-2 1 2,2 0-2,-1 0-3,6-1 0,-6 3 3,1-1 0,-2-2-4,0 3 9,1-1-8,-2 2 4,1-3-5,-1 3 6,-4 1 2,9-6 0,-8 4-9,3 2 11,-4 0-3,0 0-6,0 0 7,1-4-9,-1 4 6,0 0-2,5-3 2,-5 3-9,0 0 4,0 0 0,0 0 2,0 0 4,4-2-5,-4 2-5,0 0 1,0 0-2,0 0-4,0 0-8,0 0-21,0 0-13,-10-3-1,10 3 5,0 0 6,-14 2-3,8-1-9,6-1-7,-12 0 5,3 1-2,0 2 4,0-2-5,0 0 8,0-1-2,3 3-6,-4-3 8,-1 2 1,1 0-3,1-1 1,-3 2 2,1-1 8,0 1 6,-2-2 2,3 2 1,-2-2 5,2 2 7,0-2-1,1 1 3,3-2-6,-1 1 12,3 0 2,4-1 3,-13 3 1,10-3-1,3 0 7,0 0 2,-12-2 4,12 2-3,-5 2 4,5-2-2,0 0 2,0 0-5,-5 0 0,5 0 2,0 0 0,-5 5-1,5-5 8,-3 5 8,3-5-3,3 8 17,2-4-6,-4 2 11,3 0-10,-3 3-1,6-1-1,-2 1 0,0 0 6,4 0 11,-2 2-10,3-1 2,-4 0-2,5 4-1,-1-2-4,1 3-7,-4-6 1,1 1-4,0 2 2,-2 0-6,2-2 2,-4 0-5,2-1 8,-1-1-8,5 1 5,-6-2-1,-1-2-4,1-2 3,-1 0-2,0-1-1,1 1 0,-3-1 4,-1-2-3,4 3 12,-4-3 5,0 0-4,0 0 2,0 0-4,0 0-4,-9-11 7,5 9-14,-2-5 2,-1-1 0,1-1-4,-3 1 2,1-6-1,-3-1-3,2 2 1,-1-3-1,3 2 0,-3 2 3,4 2 2,-1 0-10,0 1 10,0-1-9,0 2 1,3 1-1,-1-2-1,1 0-1,0 6 1,-1-2 4,4-1 0,-2 0-6,1 5 3,-1-3-5,-1 2 4,4 2-2,-4-5-5,4 5 1,0-3 1,0 3 1,0 0-1,0 0 2,0 0-2,0 0 1,13 0 4,-13 0-3,11 5-2,-5-1 10,0-1-3,6 0-3,-1 1-2,-1 2-1,2-1 5,1-1 2,2 4-6,0-3 5,-2-1-2,6 3-1,-10-4 1,5 1-3,-5 0 4,0 0 3,0-2-4,-1-1 3,-2 1-1,-1 2-3,-1-1 5,-1-2 1,-3-1-4,7 1 1,-7-1 2,2 3-2,-2-3 4,2 4-5,1-1 1,-3-3 1,0 6-3,-3-2-10,-6 5-19,-1 0-16,-3-1-30,-1 6-14,-3-1-36,2-1-20,0 2-38,2-3-27,-2 3-216,-2-5-462,4 2 204</inkml:trace>
  <inkml:trace contextRef="#ctx1" brushRef="#br0" timeOffset="493626.6036">9725 9830 115,'-6'0'179,"-1"-2"-11,7 2-17,-14 4-12,8-3-19,-3 5-15,0 2-12,1 1-7,2-1-3,-3 2-11,5 2-9,3-1-1,-2 4-12,3-5-2,0 4-10,0-2 3,4-1-9,4 0-5,-3-3 4,1 1-3,2-2-4,0 0-1,3-2-5,1-2 2,-1-3-1,1 1-2,-2-1 0,4-4 8,-4 0 6,0-1 2,4-2 5,-5 0 8,5-3-2,-5 2 6,0-4 0,-1 0 7,1 4 3,-7-4-8,1 1 11,1 0 5,-8-2-9,4 3-6,-4-6 0,0 5-9,-5 2-3,4 1-4,-4 1-20,0 0 2,-2 2-16,2-2-14,-1 2-12,2 4-25,0-1-32,2 0-19,-2 1-46,8 1-39,-11 1-187,6 1-401,0 0 177</inkml:trace>
  <inkml:trace contextRef="#ctx1" brushRef="#br0" timeOffset="496981.5776">11736 11801 147,'-4'-3'185,"4"3"-4,-6-1-6,6 1-6,0 0-8,-5-1-11,5 1-10,0 0-10,0 0-13,-8-2-6,8 2-12,0 0-12,0 0-7,0 0-5,0 0 8,0 0-2,0 0-8,0 0-6,9 9-4,-5-7 8,2 3-3,2 2 7,2-2 0,-1 3-3,5 0-6,0 2 3,2 2-8,-2 0 2,4 2-6,-2-2 0,6 5-1,0 0-6,0-2-1,2 2-6,1-2-9,-4 4 4,4 0-4,2-4-5,0 1 0,1 2-6,-2-4 2,-1 3-4,-2-2 0,1-1-1,2 3-5,1-2 1,-9-3 0,7 2 2,1-1-5,-2-2 0,-4-1 4,-1 0 5,2-3-7,2 5 2,-5-4 0,1 1 0,-2 0-1,1-1 1,1 0 2,-4-1-5,-2 2 1,1-4-9,-2 3 11,3-1-6,-3 0-6,0 0 4,1-3-1,2 6-2,3-3-3,-5-1 2,1-1 1,0 1-2,-2 0-1,3 1-1,-2 0 11,0-2-9,2 3 1,0-1 4,2 2-3,-2-1-1,0 1-2,2-2 3,-3 1-2,0-3 0,-4 3-7,3-4 8,1 3-4,0 2 1,-3-6-6,0 4 2,-2 0 3,-1-2 2,2 0-1,-4-2 1,2-1 1,-2 2-2,2 1-1,-3-2 2,-1-1-4,2 1 1,-5-1 2,2 0-1,-3-2 4,5 3-8,-5-3 9,6 3-2,-6-3 0,0 0-1,8 0-6,-8 0 5,0 0-7,0 0-1,2 3-7,-2-3-1,0 0-3,0 0 6,0 0-8,0 0 3,0 0 1,0 0 2,6 0-3,-6 0 2,0 0 2,0 0 1,0 0-3,0 0 6,0 0 5,0 0-6,0 0 3,0 0 3,0 0-1,0 0-2,0 0 0,3 4 3,-3-4-1,0 0 1,2 3 2,-2-3-2,3 4-2,-3-4 6,2 1-6,3 3 2,-4-2 4,-1-2-4,3 3-1,0 1 4,-1-2 0,-2-2 2,4 3-3,0 1 1,-4-2 3,0-2-3,3 2 1,-3-2-2,0 0 1,0 0-2,5 2 12,-5-2-13,0 0 7,2 3-2,-2-3-5,0 0 2,0 0 2,0 0-2,5 2 4,-5-2-4,0 0 3,0 0-2,0 0-5,0 0 4,4 2 1,-4-2-4,0 0-1,0 0 2,0 0 2,5 3 2,-5-3 1,3 2 3,-3-2-5,0 0 3,1 3-6,-1-3 5,5 4-2,-2-1 0,-3-3 3,5 6-5,-3-5 0,-2-1 0,4 4 3,-4-1-4,4-1 4,-4-2-1,1 3 3,-1-3-4,0 0 1,4 5 0,-4-5-3,0 0 5,4 2 4,-4-2-6,0 0 2,3 1-3,-3-1-2,0 0 4,0 0-1,2 2 0,-2-2 0,0 0 4,0 0 0,0 0-5,0 0 10,0 0-8,0 0 3,0 0-1,0 0-1,0 0 3,0 0 5,0 0-6,0 0 1,0 0-3,0 0 3,0 0 1,-9-11-16,5 5 6,1 1-1,0-1-7,-5-2-2,3-1 6,-1 3-8,-2-1 5,-1 0-2,4 0-1,0 0 4,-3 4-2,0-4 2,0 2 3,0 3-2,0-1-2,0 2 3,-4 0-1,2 1 3,2 2 0,-2 0-2,1 1 3,0 1 0,-1 2 0,1-1 0,-3 2 4,5 1 0,-2 0-3,-2 0 1,6 1 5,-5-1-3,5 1 0,0-4 0,1 5 3,-3-4 0,1 5-1,2-5 1,3-1-5,-3 1 1,3-2 0,-3 1 4,4-2 1,-3-1-6,3-2 4,0 5-4,0-5 0,0 0 1,-1 5 3,1-5-3,0 0 8,0 0-9,0 0 11,0 0-8,4-11 2,1 5 2,0-1-4,2-3 0,0 3 2,5-8-3,-4 3-2,3 1 5,-2-4 0,0 1 2,4 1-2,-2-2-3,-2 1 2,3-1-4,-2 3 1,-2 3 0,0-1 0,-1 3 1,-1 0 2,-2 1 1,0 2-2,1 0 1,-3 1-3,2-2 2,-2 2-3,2 1 10,-2-1-11,-2 3 1,4-2 11,-1-1-9,-3 3-3,2-4-4,-2 4 3,0 0 4,0 0-1,10 0 1,-10 0-4,0 0 4,0 0-1,9 4 2,-8 0-5,2-3 8,-3-1-5,5 5 2,-1-5 1,-4 0-2,5 4 2,-1 2 0,-4-6-4,2 2 1,-2-2 1,3 0 0,-3 0-1,5 3 1,-5-3-2,4 2 6,-4-2 0,0 0-4,5 3 6,-5-3-3,3 4-1,-3-4-2,2 3 1,-2-3 5,8 2-8,-8-2 4,0 0 1,0 0 1,0 0 3,9-2-4,-9 2-1,0 0-2,10-3 2,-7 1 3,-3 2-3,0 0-1,10-2 6,-6 1-3,-4 1 2,6-2-1,-6 2 4,7-2 6,-2 2-8,-5 0-1,0 0 0,7-3 1,-7 3 3,0 0-1,0 0-5,5 0 2,-5 0 0,0 0 0,0 0 0,0 0 0,0 0 1,0 0 5,9 3-3,-9-3 5,0 0-1,0 0 2,2 1 4,-2-1 2,0 0-1,0 0 3,0 8 1,0-8 3,0 0 5,-4 8-3,4-4 8,-4 4 2,1-3-2,-2 4 0,-4-4-5,2 5 12,-1 0-6,-2 1 7,-3 1 7,2-3-5,-2 2 0,-4-1-1,3 2-3,1 0 1,-3-5-1,0 0-5,4 0-6,1-2 0,1 3-6,-3-2-5,3-3 1,0 5-11,-2-3-4,3 1-6,-1 0-28,0 0-23,5 0-19,1-3-24,-4 1-23,6 0-22,-2-1-27,-1 0-32,1 1-39,4-1-17,0-3-21,-1 4-248,1-4-566,0 0 250</inkml:trace>
  <inkml:trace contextRef="#ctx1" brushRef="#br0" timeOffset="497606.5786">13352 11957 162,'0'0'217,"0"-5"-11,0 5-5,0 0-12,0 0-18,-2-2-11,2 2-15,0 0-15,0 0-15,0 0-7,0 0-5,-10 8-7,6-2-5,0 1 0,-2 1-4,1 4-8,-2 0-5,5-3-8,-2 1-2,0 3-6,3-1-2,-2-1-5,6-1-6,-2 2-6,-1-4 0,1 5-5,2-4 0,1 1-6,-2-1-4,6-2 3,-4 0-6,6-2-1,-1 0-2,0-4 0,0 0-1,2-1-2,2-1-3,0-2 2,-1-5-6,5-1 1,-6 1 3,1-1-2,-4 1 2,1-1-1,0-1-3,-4 0 15,1-6 0,-2 3-1,-4 3 3,0-9-2,-1 5 2,-3-1-7,-1 5 0,0-2-9,-1 1 0,-1 1-11,-2 2-13,-1-1-26,0 4-30,1 1-27,-3 1-28,3 0-37,2 0-34,0 2-56,-1 0-151,0-1-438,0 1 193</inkml:trace>
  <inkml:trace contextRef="#ctx1" brushRef="#br0" timeOffset="500019.0006">11696 11337 90,'0'0'126,"0"0"-15,0 0 4,0 0-15,0 0-1,0 0 0,0 0-3,6 7-4,-5-4-10,-1-3-1,3 3 5,2 0-5,-1 1 3,2-1-4,-1-1 0,5 0 3,4 1-7,-3-2-5,1 0 4,6 1-3,-5 2-5,9-4 7,2 1-2,-2-1-8,7 0 2,-2 0-2,2 0-2,1 0-3,7-1 1,-3-2-4,3-1 2,-2 3 3,5-2 2,-2 1-8,0 1-3,-2-3-1,2 1-6,-3 0-3,2 2 4,0-2-7,-4 3 2,3 0-5,-2 0 0,1 0-5,3 0-3,-3 3-5,-1-6 4,2 3-2,-1 0 1,0 3 0,0-2-6,-3-1 3,2-1-5,3 1 1,-1-3-4,1 3-1,0-3 4,0 5-5,-1-4 1,1 0 2,-1 2 2,1 2 0,-1-2-2,-2 0-3,2-2-4,-4 4 11,0-2-1,-1 0 0,2-2 1,0 1 1,0-3-1,-1 3 2,-1 0-8,1 1 4,0-5 4,0 4 3,2-4 0,-6 3-2,7 1 2,-2-2 1,3-1-4,0 2-7,0 0 5,-1-1 0,2 1-11,-2 2 3,-2 0 1,-2-1-3,-1 0 1,2 2-2,-5 1 13,0-3-14,-7 1 6,1 0-6,-1 0-5,2 2 4,6-3 3,-8 0-4,2 0-5,-3-2 10,2 0-1,7 2-4,0-2 0,-6 2 6,7-2 4,-2 2-19,2-2 7,2 6 7,-3-6 4,0 1-4,4-1 4,0 2 0,-1 0-1,-1-2 3,-2 4-3,3-3 4,-4 2-5,-6 0-3,0 0 8,1 0-4,-1-2 3,1 2-6,-2-1 1,0 1 3,3 0-9,7 0 6,-10-3-1,4 2 11,3 0-9,6 1-4,-2 0 1,-2 0 11,-3-2-12,3 4-5,1-2 7,-8 1-3,2-1 3,-4 0-1,9 1 2,-7-1-2,-3 3 0,4-2 6,-5 2-6,5-4 2,-2 1-1,-2 0-2,0 0-5,1 0 5,-3 0 0,1 1-4,-1-1 5,0 0-7,1 0 1,-4 0-3,4 0 4,-4-1 9,-1 1-6,1 0 4,-1-2-2,6 1 3,-6 1 3,0 0 7,-3-3-4,3 3 7,-3-1-7,1 1-2,3-1-1,-3 2 3,3-2-10,-3-1 6,0 1-2,1 0 4,-3-2-4,2 3-5,0-3-9,-1 3 8,-1 0 2,4 0-6,-6 0 4,0 0 2,1 0-4,0 0 1,0 0-3,2 0 2,0 0-4,-3 3 4,3-3 1,3 0-6,-1 0 1,-1 0 3,3 0-4,-5 2 3,1-2-3,-1 1 2,0-1-1,-1 0 3,3 0-8,-4 0 1,-1 0 3,-2 1-3,5 0-5,-5 1 8,-4-2-1,8 0 5,-4 1-4,-4-1-7,8 1 11,-2 2 1,0-3-2,0 3-5,0-1 4,2 0-2,4-1 2,-5 1-1,4 0 1,-3-2 3,-3 0 0,1 1-5,0 0 1,-6-1-3,11 0 3,-5 0-1,-6 0-1,7 3-2,-7-3 6,7 0-2,-7 0 0,6 0-3,-6 0 10,0 0-7,10 0 0,-10 0-5,0 0 7,0 0-5,4 0 6,-4 0-4,0 0 4,0 0 1,0 0-5,0 0 1,0 0 2,0 0-2,0 0 3,0 0 1,0 0-4,5 3-4,-5-3-17,0 0-10,0 0-9,0 0-2,0 0-14,0 0-20,0 0-15,0 0-8,0 0-2,-5-11-3,5 11-7,-4-5-4,0 4-11,4 1-9,-5-6-8,4 2 1,-5 1-2,4-2-5,-1 1 2,-3 1 6,1-1 16,0-2 6,-4 1 18,4 1 0,0-1 10,-3 1 12,-2-1 8,5 0 7,-2 1 3,0-3 11,-1 3 12,5 3 11,-3-5 4,3 2 12,-3 0 9,1 2 8,-1 0 13,2-2 9,4 4-3,-5-2 9,5 2-1,-5-4 0,5 4-5,-4-3 2,4 3-1,0 0-5,0 0 4,0 0 13,0 0 6,-5 9 7,4-4 10,-1 1 0,4 1-3,-2-2-2,-3 6 2,3-2 6,1 0 2,2 0-7,-2 2-9,-1-4 2,1 3-2,1-1 1,-1 0-7,1-1-4,0 0-6,0-2-5,0-1-3,0 1 2,-1 1-2,1-3-9,1 0-3,-3 2 2,1-5-11,-1-1 2,3 5 3,-3 0-1,0-5-1,2 1-3,-2-1-1,2 4 4,-2-4-4,0 0 5,0 0-1,0 0-2,0 0-1,0 0-3,5-15-2,-2 9 2,-3-1-10,3-3 1,-2 0-2,-1-1-9,0 0-1,1-1-3,-2-4 1,0 6 0,-2-7 0,3 5 4,0 0-1,-3 4 0,2-4 8,0 8-1,-2-5-9,1 3 7,0 1 6,2 0 3,0 5-1,-2-8-3,2 6 2,0 2-4,0 0 1,0 0 2,0 0-2,0 0 1,0 0 1,0 0-4,0 0 7,0 0 3,4 15-2,0-10-3,-1 4 2,0-1-1,5 1 3,-1-1 0,2 1-1,-1 2 2,0-5-4,-1 2 5,2 0-4,0-1 6,0 0-5,1 0-3,-1 0 11,-4-5-4,3 2-2,-2 0 0,1-1-1,-6-1 2,7 1-2,-8-3 6,6 1 4,-3-1 4,-3 0-5,0 0 4,4 4-4,-4-4 4,3 3-2,-3-3 2,0 0 2,0 0-1,0 5-4,0-5-1,0 0-5,-10 5 8,4-3-7,-2 3 0,-6-1-6,3 1-16,-4 1-13,-2-1-26,-2 4-16,-1-2-26,0-2-22,0 4-38,-6-1-18,4 0-36,3-1-46,1 0-194,-2-1-487,0-2 215</inkml:trace>
  <inkml:trace contextRef="#ctx1" brushRef="#br0" timeOffset="500423.3086">15299 11667 224,'0'0'297,"-4"-3"-13,4 3-14,0 0-13,-5-2-15,5 2-13,0 0-17,0 0-23,0 0-9,0 0-9,0 0-7,0 0-5,-4 8 14,7-3-3,-2 1-4,-1 0-3,0 4-1,0 3-2,0-1-5,-1 1-8,-2-1-13,3 6-7,-4 2-8,2-4-11,-1 2-9,-1-1-9,-5 1-6,8-3-7,-3 2-10,-1-2-8,4-2-5,-3 3-5,0-6-2,2 1-24,-2-2-21,0 0-37,1-3-46,3 0-33,-2-1-41,4-2-35,-4 1-49,2-4-46,2 5-55,1-3-306,-3-2-699,0 0 308</inkml:trace>
  <inkml:trace contextRef="#ctx1" brushRef="#br0" timeOffset="507907.1501">12392 9426 63,'0'0'144,"0"0"-3,0 0-15,-8 0-4,8 0-15,0 0-9,0 0-5,0 0-13,-4-5-15,4 5-4,0 0-4,0 0-13,0 0 5,0 0-3,0 0-2,0 0-5,0 0 3,9 14 2,-9-11 2,5 2 4,-1 0-2,-3-1 6,5-1 2,-3 3-9,5 2 11,-2-5 0,3 7-7,-1-3-3,2 2 0,-2-4-2,1 2 0,1 1 3,5 1 0,1-1 1,0 1-2,1-1-3,1 1 0,1-1 3,7 5 0,4-2-5,2 0 0,-1-1-5,0-2 4,-2 4 1,0 0 0,3-2 6,4-1-4,-4 3 2,4-1-10,1 0 0,1 1-6,10 5-1,-11-6-1,2 2-6,-4-4 1,0 2-6,-3 3 2,0 1-2,0-1-3,0-2 4,-1 0-1,-3 0-3,3 2 1,-6-1 1,2-1-1,1 2 7,2-1 6,0-2-4,-2 2-2,0-1 1,-2 0 2,2 1 0,0-1-3,3 2 4,1-3-2,0 0-2,2-1 4,-1 1 5,3-1-9,-2 2-4,1-2 6,0 2-9,-2-2 0,0 0 7,-3 0-7,-1 1-4,-1-1 4,-9-2 1,7 2 1,6-1 1,-14 0 0,2-2 1,6 5-3,-2-2 2,5-2-4,-4 1 0,0 3 1,-3-4 1,5 2 2,0-1-1,1 5 0,-3-4-1,0-1-7,1 1 0,5 0 0,-7 0 0,-2-5-1,4 4-1,-7-2 5,2-1-3,-1 1 2,-1-2 5,-1 2 6,-2-2-3,1 1 6,2 1-2,-5-3 5,-1 1 0,5 1 1,-1 0-7,-1 1 3,-2-3 2,3 3-10,1-3 10,-3 1-3,4 1-2,-1-3-6,3 4-1,-4-1-2,1-2-1,-1 4 1,6-4-5,-6 1-6,2 2 10,-4-2 1,2 0-2,-1 2 5,2-2-11,1 1 10,-2 0-14,3 0 5,2 0-3,-4 2-4,10-1 5,-1 4 1,-2-3-4,1 2 4,1-1-2,0 1 0,3-1 0,-3-1 0,0 0-3,0 0-6,-7 0 15,0-1-9,2 1 1,-3-4-2,0 3 17,1-2-15,-5 0-1,1 4-4,-1-3 2,0-2 4,-3 1-5,1 0 5,-1 2-6,-2-5 1,3 1 4,0 5-3,1-3-1,-2-3 4,2 5 5,1-1-4,-2-2-2,2 1 3,4 2-3,-2-4 2,-2 3 1,-2-1 2,1-2-4,-1 2-6,-2-1 8,6 1-3,-7-1 2,4 0-2,-3 0 8,2-3-6,0 1 1,1 3-8,3-3 5,-3 4-2,0-2 15,0-2-10,4 3-3,2 0 8,-3-3-8,1 4-1,2-3 9,-3 2-6,1 0-3,-3 0 8,3-1-8,-6-1-3,7 1 1,-9-1 7,4 1 2,-5-2-6,-1 3-4,3 0 4,-3-3-3,0 0 0,-2 1-7,1-3 12,-1 4-10,1 0 12,0-1-7,1 0 6,-1 0-4,3 1 10,-3-1-10,2 0 4,0-1 8,0 2-14,-2 0 2,3-2-2,-2 2 15,-1 2-10,2-4 1,2 2 1,-5-1 4,2 2-1,2-1 0,-1 0-6,0 0 1,3 1 3,-3 2-6,0-2 3,-3 1 11,4 0-14,-2-1 0,3 0 2,-1 2 1,-2-2 1,-1 1 1,4-3-11,-1 0 12,-7 4-3,3-3 9,-1-3-16,4 3 2,-5 2 7,1-3-5,0-1 5,1 3-5,1-5-2,-4 4-1,0-3 6,1 2-4,0-2 1,-4-1-4,4 5 3,0-3 4,-4-2-9,5 3 10,-5-1-3,0-2 3,6 2-4,-6-2 0,4 3-3,-4-3 1,3 3 4,-3-3-3,0 0 3,2 2-2,-2-2 0,0 0 3,4 3 0,-4-3-3,0 0-2,0 0-3,0 0-22,0 0 1,0 0 1,0 0-11,0 0-2,0 0-5,0 0-10,0 0 5,0 0-2,0 0-2,0 0-6,0 0 0,0 0-10,0 0-4,0 0 0,0-11 1,0 11-4,-4-7-7,2 2 1,-1 0 2,2-1 1,-3-4-3,-1 0 3,1-2 6,-1 4 8,1-5 5,-2 2 8,1 0 3,2 0 4,-4 2 5,4-2 3,-5 2 9,3 0 11,2 4 8,2-2-3,-5 2 7,3 1 2,2 0 5,-3 0 4,4 4 2,-2-5-1,2 5 0,-3-3 1,3 3 8,0 0 1,0 0 3,-10 8 7,7-3 7,-2 2-2,3 0 0,-2 3 13,1-1-4,1 2-5,-1 1 4,2-1-1,-2 4-3,3-2-1,0 3-4,-2-2 2,0 2-1,1-4-5,2-1-6,-2 2-2,1-4-4,0 1 8,0-2-10,0 1 1,1-2 0,-1-2-5,0-1 1,2 1-3,-1-1 6,-1 0 4,1-2-9,-1-2-2,2 5 4,-2-5-2,1 3-5,-1-3 14,0 0-9,0 0 0,0 0-2,0 0-1,9-9 6,-6 4-10,4-4-2,-3 0-6,2-2 1,-3 1-1,3-6-1,-2 4-7,-1 1-1,2-1 1,-3-3 3,2 6-2,-4-4 2,3 4-2,1-1 6,-2 0 0,-2 3 3,5 2-4,-5 0 2,0-2-2,2 2 3,0 2 1,-2 1-1,1-2 5,-1 4-5,0 0-1,0-6 1,4 4 2,-4 2-1,0 0-4,0 0 0,1-4-1,-1 4 7,0 0-4,0 0 3,0 0-3,0 0 3,7 9 6,-2-2-4,-3-2-1,5 4 2,-3-1 3,3 0 3,0 2 3,-1 1-1,3 1 0,4 2-2,2-1-1,-1-3 2,-1 3 3,2 0-7,1-1 2,-1-3-3,-1 0 5,-1 0-1,-2-2 0,0-2-4,1 2 5,-3-2 8,-1-1-6,-4-2 5,2 0 6,2 2 10,-4-4 5,-4 0 14,1 3 1,-1-3 10,5 1-12,-5-1 4,0 0-1,0 0-6,0 0-6,0 0-2,-33-3-6,11 3-8,-7-1-5,7 1-23,-6-6-18,0 4-22,-4-3-30,6 3-22,-3 0-39,0-1-37,8 1-41,-8-4-47,12 5-43,-3-2-231,3-2-581,3 2 257</inkml:trace>
  <inkml:trace contextRef="#ctx1" brushRef="#br0" timeOffset="509314.7082">16467 10038 136,'1'-5'203,"-1"5"-16,0-5-4,0 5-14,0-4-6,0-1-9,0 5-9,1-5-8,1 2 1,-1-1 0,-1 4-4,1-5 0,-1 5 0,3-5-7,-3 5 2,0 0-4,0 0-6,-3-4 5,3 4-8,0 0-7,0 0-12,4-4-1,-4 4-7,0 0 1,0 0-17,0 0-7,0 0-6,0 0-5,0 0 3,0 0 7,0 0 4,-1 17 17,1-9-3,0 0 3,0 3-7,0 1 14,-1 4-13,1 0 1,0 2 2,0-1 9,1 2-3,-1 0-6,0 0-11,1 1-2,2 5-2,-2-8 15,-1 0-9,1 2-6,-1-4-6,3 2 0,-3-5-7,2 1-10,1-2-2,-3-2-2,2-1-3,-2 0-7,2-2-3,-2 2 6,0-4-11,1 2-6,-1 0-24,0-3-30,2 2-29,-2-5-32,2 5-32,0-3-25,-2-2-31,0 5-31,0-5-31,0 0-36,0 0-32,-4 2-50,-1-1-228,5-1-643,-7 0 285</inkml:trace>
  <inkml:trace contextRef="#ctx1" brushRef="#br0" timeOffset="512208.4349">16547 11233 9,'1'2'176,"-1"-2"-9,0 0-9,0 0-5,0 0-11,0 0-2,0 0-13,0 0-8,0 0-6,0 0-10,0 0-10,0 0-3,0 0-5,0 0-5,0 0-5,0 0-5,0 0 1,0 0-10,0 0 2,0 0-10,0 0 6,0 0-6,0 0-7,0 0-5,0 0 2,0 0-1,-20-4-5,16 3 0,-1 0-1,-5-2 1,6 3 3,-2-1 3,6 1-10,-12-3 2,3 3 0,0-5-2,3 5-2,-2 0-1,1-3-5,-4 1 1,5 1-6,-4-2 3,3-1 0,1 1-1,1 2 1,-3 1-2,3-3 0,-1 3 0,-2-3 5,3 1 2,-4-3-3,5 3-3,-2-3-3,-2 3-1,-1-3 3,-2 0-4,6 1 0,-4 1 8,2-2-5,-4 0-2,0-1 2,-1 0-4,2 2 0,-1-1-1,0 0-1,-2-1-3,3 1-3,-3 1 1,4-1-1,0 1 2,-1-1 0,1 2 1,1 0-6,3 1-1,-1-1 1,-2-1-2,4 1 3,-2 1-5,-2-1 5,2 2-1,-2 0-3,3-3 0,-3 4 1,2 0 0,0-3 0,1 1-8,5 2 9,-12-2 0,9 0 4,3 2 1,-7-6-4,7 6 3,-7 0-2,7 0-3,-3-2 1,3 2 4,0 0-1,-8 0 0,8 0-5,0 0-2,-4-3 1,4 3-2,-6 0 4,1-1-2,1-2 2,4 3-6,-13-4 5,7 0-2,1 2 6,-4-1-5,1 1-3,3-1 7,-7 0-6,3 0-3,-1 1 3,-3-2-2,4 1 5,0 0-8,-2-1 8,-1 0-1,5 2 2,-3-1-2,-1 1 2,5-1-5,-3 0 3,1 2 0,-4 0-8,2-2 6,3 0 2,-3 1-2,3 2 1,-4-1 1,-1-2-4,1 0 6,3 2-3,-2-2 2,1 1-4,-4-1-1,4 3 3,1-3-1,1 1-3,-5 0 5,3 2-1,3-2 0,-3-1 1,3 3 0,-1-1-3,1 0 1,0-2 4,-2 0-2,3 3-3,-2-1 3,7 1-5,-14-1 4,7-1-1,-4 4 0,1-4 0,0 2 2,2 2 2,-3-4-5,3 1 4,-2 1-2,-3-2 2,7 0-4,-6 1 3,1 0 1,3-2-4,-3 1 3,-1-1 2,3 1-3,-2 0 3,-1 2-1,1-5-4,-3 3 5,1 0-4,-5-1-8,-1-5 8,1 7 2,0-3-2,-1-3-1,1 2 4,-3 3-3,2-5 2,0 1-4,1 2 4,-1-4-2,2 5 5,1-2-5,-2 0 3,0 0-1,3-2-2,3 1 1,-7 2 2,6 0-2,3 0-2,-8-5 0,1 2-1,4 3 3,-3-2 0,3 2-3,-4 0 3,0-1-1,4 1-1,-2 4 2,2-3 0,-1 0 0,1-2-1,-6 1-1,6 1 5,-5 1-4,4-3-3,-4 0 2,6 0-4,-1 2 8,0 2-3,0-3 1,3 2-2,-3-2 2,-1 1 3,0 2-1,0 0-1,3-1 2,-3 1-4,0-1 3,-3 1-1,4-3-1,0 2 0,-2 0-2,2-1 2,-6 1-2,4 0 2,0-1-1,-3 3-2,1-4 3,3 4-1,1-4-1,0 2 6,-1 0-5,1-1 3,-1 1-5,-1-1 4,-3 2 4,-2 0-9,6-2 3,-4 1-2,1 0 6,2 2-6,-3-3 3,0 1-2,0-1-2,0 2 1,1-3 4,1 0 4,-2 1-2,0 1-3,0-2-2,-3-2 3,1 1 0,1-1 0,0 1-4,-2 2-1,0-2 2,1-2 2,3 4 1,-5-1-2,4-1 2,-4 0 0,1 3 0,-1-4-4,-5 1 6,6 1-1,-9 1-5,2 0 1,0-4 1,5 6 2,2-2-4,-7 0 0,0-1 3,0-2-4,5 2 5,4 2 5,-3-1-8,3 1 5,-5-1 0,4-2-4,-6 1 2,4-1 5,1 0 4,0-2 2,2 3-4,0-2 5,-1 1-4,0 0-4,0-1 1,0-1 5,1 1 0,3 1-7,-4 0 5,1-4-2,0 3 2,0-1-1,2 0 1,-2 0-5,-2 0 0,2 0 2,0 4 0,2-6 0,0 1 0,-4-1-1,3 1-2,-1-1 5,2 1-5,-1 2-1,0-4-7,-2 2 10,4-2-4,-4 3 7,-4-4-7,5 2 3,2 1-1,-4-7 0,1 7-1,-6-3 0,12 2-1,-4 3 1,0-5-1,0 5 4,4-1-4,0-1 4,3 0-7,-5 2 7,5-2 0,-1 1 0,3 1 2,2-2-7,-2 4-1,-1-4 4,-1 2-5,2-2 5,-1 4-5,0-3 6,1 3-2,-4-2 5,4-1-8,0 0 1,-2-1 3,-1 2-3,2 3-4,-1-5 4,0 2 0,-1 0 0,1 0 0,2-1-3,-3 2 6,3-2-1,0 0 2,-3 4-5,3-5-2,-1 2 0,-1 0 4,2 0 1,1-2 4,-1-2-8,0 5 2,0-1 2,0-2-6,-1 2 3,1 0-1,5 3 5,-4-1 0,2-6-5,-3 7-2,0-4-2,4 2 7,-2 0 3,1 0-6,0-2 5,2 2-9,0 1 6,-2-1 2,-1 1-5,4 0 4,0 0-2,-1 0 6,-1-1-9,0 0 1,0-1 2,0 5 1,1-5 0,0 2 0,-1-1 0,1 2-3,0-4-1,-2 4 5,2-4 0,0 0 1,1 2-2,-1-2-3,1 2 1,-1-2 2,3 1 0,-3-3-1,-2 1 1,6 1-2,-4 0 2,3-1 0,-4 2-1,3 2 2,1-3-4,-3 3-2,2-1 4,0 0 0,2 1 6,-2 1-7,2 3-2,-4-6-2,0 3 3,4 3 2,0-5-1,-4 2 2,4 3-2,0 0-1,-1-5-6,1 5 5,-4-2-5,4 2 2,0 0-1,0 0-1,0 0 2,-5 8 1,5-3-2,-4 2 0,0 2 5,4 2-4,-7 0-1,4-1 6,2 2 0,-3 5 0,4-5-1,-4 2 1,4 0 2,-2-3-1,-1 3-4,3 1 2,-3 0 1,3-2 1,0 0-1,-1-4 1,1 4 2,0-5-2,0 2 4,0-4-6,0 3 5,-2-6 1,2 2-2,0 2 0,2-4-1,-2-3 3,0 5 1,0-2-1,0-3 0,0 0 2,0 0-1,0 0 2,0 5-5,0-5 1,0 0 6,0 0 0,0 0-1,0 0-6,-6-16-1,8 13 0,-4-4-2,1 0-1,1-5 5,-2 2-1,1 1-1,1-4-1,0 4 2,-2-3-5,0 3 2,1-1-5,0 0 5,1 3 4,0 1-1,0 0 0,-3 0 1,6-1 1,-6 0-3,3 1 3,0 0-4,0 3-4,0-2-1,0-2 6,3 5-4,-2-1 5,0-1-5,-1-1 1,0 5-1,4-3-1,-4 3 5,6-3-4,-2 3-4,-4 0 3,9-1 1,-9 1 2,9 1-1,1-1-1,-2 0 4,1 1 1,0 1 0,4-2-1,-3 3-4,0-2 2,2 0-1,-2 3-4,1-1-4,-3-1 3,-2-1-1,1-1 0,3 0 1,-4 4 0,1-3 2,-2 0-6,-1 2-3,-4-3 6,9 2-4,-7-1 6,-2-1-2,4 2 3,-4-2 0,0 0-3,4 0 2,-4 0 4,4 3-3,-4-3 2,1 2-2,-1-2-1,0 0 4,-2 8 6,-1-6-3,3-2-4,-3 7 2,1-5 0,1 3-1,-1 0 2,-2-2 0,2 2 6,-2-1-5,3-1 4,-2 1-2,1-1-4,-1 2 11,2-2-1,1-3 3,-5 5 2,2-1 5,1-2-4,-2 1 6,-1 1-6,0 0-4,-2-2 0,1 0-2,-2 0-1,0 1 1,2-1-8,-3 1-12,4 0-18,-5 1-16,0 1-24,1 1-26,0 1-31,1 3-30,-1-3-26,1 2-28,1 2-41,0-3-154,2 1-439,0-2 193</inkml:trace>
  <inkml:trace contextRef="#ctx1" brushRef="#br0" timeOffset="512619.1235">12384 10383 151,'0'0'276,"0"-5"-9,0 5-10,0 0-10,0-4-14,0 4-20,0 0-13,0 0-12,0 0-10,0 0-4,0 0 1,0 0 0,0 0-18,0 0-2,0 0-9,5 11-3,-5-6 1,0-1 1,0 3 8,0 0-13,3-1-11,-3 5-12,1-1-11,0-1-10,-2-2-11,1 3-7,0-2-3,-1 1-13,1 3-5,-3-2-6,3 0-6,0-1-15,0-1-12,3-1-35,-2 1-32,2-5-34,-1 3-34,-2 1-35,4-2-33,-3 2-36,3 0-57,0-4-57,1-1-237,1 3-619,-2-3 274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2095B-2BC1-4D47-9E92-CB7F88B6C4D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31C47-E674-410A-A5CD-2DD77F7BA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1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05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7AB-BE3F-4DE9-A54C-5D2DBCEC42B0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7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7C9-33E6-42A3-AB0D-CEE529D0D929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F4C3-3CCB-4938-9B48-45A698566A21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6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5008-5A83-45B4-8068-0F383A3A674D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5555-3A8D-4013-9C13-F152EB887426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4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8EF9-AF8C-4BE8-8A65-0F829D968A90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62E9-4942-4C4F-A16F-F1AF6AEA91B6}" type="datetime1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0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1C6-FE41-4BC5-8CAD-27E16AF73904}" type="datetime1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797C-A4AC-42E0-978B-5E8282D1FCC5}" type="datetime1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1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C1CE-8A0A-49B9-8B7D-1D97D8842BFC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6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E9D-28AD-4643-8D1A-749CD70A6B94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0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E6647-B37E-4F41-96B1-8EF633F38807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7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5.png"/><Relationship Id="rId7" Type="http://schemas.openxmlformats.org/officeDocument/2006/relationships/customXml" Target="../ink/ink1.xml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3.xml"/><Relationship Id="rId5" Type="http://schemas.openxmlformats.org/officeDocument/2006/relationships/image" Target="../media/image3.jpeg"/><Relationship Id="rId10" Type="http://schemas.openxmlformats.org/officeDocument/2006/relationships/image" Target="../media/image8.emf"/><Relationship Id="rId4" Type="http://schemas.openxmlformats.org/officeDocument/2006/relationships/image" Target="../media/image6.png"/><Relationship Id="rId9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461" y="2695575"/>
            <a:ext cx="5583555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IN" sz="6600" dirty="0" smtClean="0">
                <a:solidFill>
                  <a:srgbClr val="FF0000"/>
                </a:solidFill>
                <a:latin typeface="Marcellus SC" panose="020E0602050203020307" pitchFamily="34" charset="0"/>
              </a:rPr>
              <a:t>DFA –Equivalence Theorem</a:t>
            </a:r>
            <a:endParaRPr sz="6600" dirty="0">
              <a:solidFill>
                <a:srgbClr val="FF0000"/>
              </a:solidFill>
              <a:latin typeface="Marcellus SC" panose="020E0602050203020307" pitchFamily="34" charset="0"/>
            </a:endParaRPr>
          </a:p>
        </p:txBody>
      </p:sp>
      <p:pic>
        <p:nvPicPr>
          <p:cNvPr id="6" name="Google Shape;85;p1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88"/>
            <a:ext cx="5683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86;p1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20955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1" y="5929493"/>
            <a:ext cx="3246438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29" y="5932803"/>
            <a:ext cx="9683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12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DFA Reduction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5430" y="1295400"/>
            <a:ext cx="82268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DFA minimization stands for converting a given DFA to its equivalent DFA with minimum number of states. </a:t>
            </a:r>
          </a:p>
          <a:p>
            <a:pPr fontAlgn="base"/>
            <a:r>
              <a:rPr lang="en-US" b="1" dirty="0"/>
              <a:t>Minimization of DFA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Suppose there is a </a:t>
            </a:r>
            <a:r>
              <a:rPr lang="en-US" dirty="0" smtClean="0">
                <a:latin typeface="Cambria Math"/>
                <a:ea typeface="Cambria Math"/>
              </a:rPr>
              <a:t>DFA</a:t>
            </a:r>
            <a:r>
              <a:rPr lang="en-US" dirty="0" smtClean="0"/>
              <a:t> { </a:t>
            </a:r>
            <a:r>
              <a:rPr lang="en-US" dirty="0"/>
              <a:t>Q, Σ, q0, δ, F }</a:t>
            </a:r>
            <a:r>
              <a:rPr lang="en-US" dirty="0" smtClean="0"/>
              <a:t>which </a:t>
            </a:r>
            <a:r>
              <a:rPr lang="en-US" dirty="0"/>
              <a:t>recognizes a language L. Then the minimized DFA </a:t>
            </a:r>
            <a:r>
              <a:rPr lang="en-US" dirty="0" smtClean="0"/>
              <a:t> { </a:t>
            </a:r>
            <a:r>
              <a:rPr lang="en-US" dirty="0"/>
              <a:t>Q’, Σ, q0, δ’, F’ }</a:t>
            </a:r>
            <a:r>
              <a:rPr lang="en-US" dirty="0" smtClean="0"/>
              <a:t>can </a:t>
            </a:r>
            <a:r>
              <a:rPr lang="en-US" dirty="0"/>
              <a:t>be constructed for language L as: </a:t>
            </a:r>
          </a:p>
          <a:p>
            <a:pPr fontAlgn="base"/>
            <a:r>
              <a:rPr lang="en-US" b="1" dirty="0" smtClean="0"/>
              <a:t>Step </a:t>
            </a:r>
            <a:r>
              <a:rPr lang="en-US" b="1" dirty="0"/>
              <a:t>1:</a:t>
            </a:r>
            <a:r>
              <a:rPr lang="en-US" dirty="0"/>
              <a:t> We will divide Q (set of states) into two sets. One set will contain all final states and other set will contain non-final states. This partition </a:t>
            </a:r>
            <a:r>
              <a:rPr lang="en-US" dirty="0" smtClean="0"/>
              <a:t>is </a:t>
            </a:r>
            <a:r>
              <a:rPr lang="en-US" dirty="0"/>
              <a:t>called P</a:t>
            </a:r>
            <a:r>
              <a:rPr lang="en-US" baseline="-25000" dirty="0"/>
              <a:t>0</a:t>
            </a:r>
            <a:r>
              <a:rPr lang="en-US" dirty="0"/>
              <a:t>. </a:t>
            </a:r>
            <a:endParaRPr lang="en-US" dirty="0" smtClean="0"/>
          </a:p>
          <a:p>
            <a:pPr fontAlgn="base"/>
            <a:r>
              <a:rPr lang="en-US" b="1" dirty="0" smtClean="0"/>
              <a:t>Step </a:t>
            </a:r>
            <a:r>
              <a:rPr lang="en-US" b="1" dirty="0"/>
              <a:t>2:</a:t>
            </a:r>
            <a:r>
              <a:rPr lang="en-US" dirty="0"/>
              <a:t> Initialize k = 1 </a:t>
            </a:r>
            <a:endParaRPr lang="en-US" dirty="0" smtClean="0"/>
          </a:p>
          <a:p>
            <a:pPr fontAlgn="base"/>
            <a:r>
              <a:rPr lang="en-US" b="1" dirty="0" smtClean="0"/>
              <a:t>Step </a:t>
            </a:r>
            <a:r>
              <a:rPr lang="en-US" b="1" dirty="0"/>
              <a:t>3:</a:t>
            </a:r>
            <a:r>
              <a:rPr lang="en-US" dirty="0"/>
              <a:t> Find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 by partitioning the different sets of P</a:t>
            </a:r>
            <a:r>
              <a:rPr lang="en-US" baseline="-25000" dirty="0"/>
              <a:t>k-1</a:t>
            </a:r>
            <a:r>
              <a:rPr lang="en-US" dirty="0"/>
              <a:t>. In each set of P</a:t>
            </a:r>
            <a:r>
              <a:rPr lang="en-US" baseline="-25000" dirty="0"/>
              <a:t>k-1</a:t>
            </a:r>
            <a:r>
              <a:rPr lang="en-US" dirty="0"/>
              <a:t>, we will take all possible pair of states. If two states of a set are distinguishable, we will split the sets into different sets in P</a:t>
            </a:r>
            <a:r>
              <a:rPr lang="en-US" baseline="-25000" dirty="0"/>
              <a:t>k</a:t>
            </a:r>
            <a:r>
              <a:rPr lang="en-US" dirty="0"/>
              <a:t>. </a:t>
            </a:r>
            <a:endParaRPr lang="en-US" dirty="0" smtClean="0"/>
          </a:p>
          <a:p>
            <a:pPr fontAlgn="base"/>
            <a:r>
              <a:rPr lang="en-US" b="1" dirty="0" smtClean="0"/>
              <a:t>Step </a:t>
            </a:r>
            <a:r>
              <a:rPr lang="en-US" b="1" dirty="0"/>
              <a:t>4:</a:t>
            </a:r>
            <a:r>
              <a:rPr lang="en-US" dirty="0"/>
              <a:t> Stop when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 = P</a:t>
            </a:r>
            <a:r>
              <a:rPr lang="en-US" baseline="-25000" dirty="0"/>
              <a:t>k-1</a:t>
            </a:r>
            <a:r>
              <a:rPr lang="en-US" dirty="0"/>
              <a:t> (No change in partition) </a:t>
            </a:r>
            <a:endParaRPr lang="en-US" dirty="0" smtClean="0"/>
          </a:p>
          <a:p>
            <a:pPr fontAlgn="base"/>
            <a:r>
              <a:rPr lang="en-US" b="1" dirty="0" smtClean="0"/>
              <a:t>Step </a:t>
            </a:r>
            <a:r>
              <a:rPr lang="en-US" b="1" dirty="0"/>
              <a:t>5:</a:t>
            </a:r>
            <a:r>
              <a:rPr lang="en-US" dirty="0"/>
              <a:t> All states of one set are merged into one. No. of states in minimized DFA will be equal to no. of sets in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9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DFA Reduction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514440" y="876600"/>
              <a:ext cx="3333240" cy="2487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6520" y="871200"/>
                <a:ext cx="3350520" cy="2502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342"/>
              </p:ext>
            </p:extLst>
          </p:nvPr>
        </p:nvGraphicFramePr>
        <p:xfrm>
          <a:off x="5791200" y="1205820"/>
          <a:ext cx="2969004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9668"/>
                <a:gridCol w="989668"/>
                <a:gridCol w="989668"/>
              </a:tblGrid>
              <a:tr h="3531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319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31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3196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31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6256800" y="961920"/>
              <a:ext cx="2094120" cy="20048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48520" y="952920"/>
                <a:ext cx="2106360" cy="20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159120" y="1282320"/>
              <a:ext cx="8247960" cy="42429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2280" y="1275840"/>
                <a:ext cx="8264520" cy="425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DFA Reduction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50405"/>
              </p:ext>
            </p:extLst>
          </p:nvPr>
        </p:nvGraphicFramePr>
        <p:xfrm>
          <a:off x="533400" y="1295400"/>
          <a:ext cx="2057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*q2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1839600" y="1334160"/>
              <a:ext cx="7172280" cy="4407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30240" y="1328040"/>
                <a:ext cx="7189920" cy="44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47D2B110A2104CBD9E9F2396239599" ma:contentTypeVersion="2" ma:contentTypeDescription="Create a new document." ma:contentTypeScope="" ma:versionID="9480c973334736c6d16dcee3accf8a2c">
  <xsd:schema xmlns:xsd="http://www.w3.org/2001/XMLSchema" xmlns:xs="http://www.w3.org/2001/XMLSchema" xmlns:p="http://schemas.microsoft.com/office/2006/metadata/properties" xmlns:ns2="2273f360-9ca7-43a5-b66e-629935f831c9" targetNamespace="http://schemas.microsoft.com/office/2006/metadata/properties" ma:root="true" ma:fieldsID="ccff33d7dd9e952a0138e131cfd4c918" ns2:_="">
    <xsd:import namespace="2273f360-9ca7-43a5-b66e-629935f831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3f360-9ca7-43a5-b66e-629935f83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ACA799-0B9F-4295-AE52-D6FB22C6A539}"/>
</file>

<file path=customXml/itemProps2.xml><?xml version="1.0" encoding="utf-8"?>
<ds:datastoreItem xmlns:ds="http://schemas.openxmlformats.org/officeDocument/2006/customXml" ds:itemID="{CB96B154-E289-4C6A-B140-F49583F9B655}"/>
</file>

<file path=customXml/itemProps3.xml><?xml version="1.0" encoding="utf-8"?>
<ds:datastoreItem xmlns:ds="http://schemas.openxmlformats.org/officeDocument/2006/customXml" ds:itemID="{545EB716-8A9E-4554-8F0C-24B12ACBDEB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8680</TotalTime>
  <Words>65</Words>
  <Application>Microsoft Office PowerPoint</Application>
  <PresentationFormat>On-screen Show (4:3)</PresentationFormat>
  <Paragraphs>47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DFA –Equivalence Theorem</vt:lpstr>
      <vt:lpstr>DFA Reduction</vt:lpstr>
      <vt:lpstr>DFA Reduction</vt:lpstr>
      <vt:lpstr>DFA Reduction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 P P</dc:creator>
  <cp:lastModifiedBy>Admin</cp:lastModifiedBy>
  <cp:revision>340</cp:revision>
  <dcterms:created xsi:type="dcterms:W3CDTF">2019-08-13T09:34:42Z</dcterms:created>
  <dcterms:modified xsi:type="dcterms:W3CDTF">2023-02-05T14:56:54Z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2019-08-13T00:00:00Z</vt:filetime>
  </property>
  <property fmtid="{D5CDD505-2E9C-101B-9397-08002B2CF9AE}" pid="5" name="ContentTypeId">
    <vt:lpwstr>0x0101005347D2B110A2104CBD9E9F2396239599</vt:lpwstr>
  </property>
</Properties>
</file>